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63" r:id="rId6"/>
    <p:sldId id="277" r:id="rId7"/>
    <p:sldId id="280" r:id="rId8"/>
    <p:sldId id="301" r:id="rId9"/>
    <p:sldId id="281" r:id="rId10"/>
    <p:sldId id="28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Londrina Solid" panose="020B0604020202020204" charset="0"/>
      <p:regular r:id="rId21"/>
    </p:embeddedFont>
    <p:embeddedFont>
      <p:font typeface="Patrick Hand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8544A5-B6FA-4D93-8680-1DE071BC7CC9}">
  <a:tblStyle styleId="{FB8544A5-B6FA-4D93-8680-1DE071BC7C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1434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79702f307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79702f307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70f1f795cd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70f1f795cd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70f1f795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70f1f795c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ga21afc796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0" name="Google Shape;2630;ga21afc796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g711a93bed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8" name="Google Shape;3488;g711a93bed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7" name="Google Shape;3837;g70f1f795cd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8" name="Google Shape;3838;g70f1f795cd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g70f1f795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7" name="Google Shape;3277;g70f1f795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46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a21afc796e_0_31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1" name="Google Shape;3891;ga21afc796e_0_31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7194" y="-1368430"/>
            <a:ext cx="10216074" cy="7836588"/>
            <a:chOff x="-467194" y="-1368430"/>
            <a:chExt cx="10216074" cy="783658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067460" y="-1368430"/>
              <a:ext cx="6599120" cy="7836588"/>
              <a:chOff x="3067460" y="-1368430"/>
              <a:chExt cx="6599120" cy="7836588"/>
            </a:xfrm>
          </p:grpSpPr>
          <p:sp>
            <p:nvSpPr>
              <p:cNvPr id="11" name="Google Shape;11;p2"/>
              <p:cNvSpPr/>
              <p:nvPr/>
            </p:nvSpPr>
            <p:spPr>
              <a:xfrm rot="-4201046">
                <a:off x="3033641" y="251034"/>
                <a:ext cx="6666758" cy="4597660"/>
              </a:xfrm>
              <a:custGeom>
                <a:avLst/>
                <a:gdLst/>
                <a:ahLst/>
                <a:cxnLst/>
                <a:rect l="l" t="t" r="r" b="b"/>
                <a:pathLst>
                  <a:path w="72951" h="33840" extrusionOk="0">
                    <a:moveTo>
                      <a:pt x="57309" y="0"/>
                    </a:moveTo>
                    <a:cubicBezTo>
                      <a:pt x="37398" y="0"/>
                      <a:pt x="27465" y="15525"/>
                      <a:pt x="9790" y="15525"/>
                    </a:cubicBezTo>
                    <a:cubicBezTo>
                      <a:pt x="6781" y="15525"/>
                      <a:pt x="3547" y="15075"/>
                      <a:pt x="1" y="14022"/>
                    </a:cubicBezTo>
                    <a:lnTo>
                      <a:pt x="1" y="33840"/>
                    </a:lnTo>
                    <a:lnTo>
                      <a:pt x="72950" y="33840"/>
                    </a:lnTo>
                    <a:lnTo>
                      <a:pt x="72950" y="6909"/>
                    </a:lnTo>
                    <a:lnTo>
                      <a:pt x="72920" y="6909"/>
                    </a:lnTo>
                    <a:cubicBezTo>
                      <a:pt x="70123" y="3262"/>
                      <a:pt x="65929" y="465"/>
                      <a:pt x="59637" y="70"/>
                    </a:cubicBezTo>
                    <a:cubicBezTo>
                      <a:pt x="58846" y="23"/>
                      <a:pt x="58070" y="0"/>
                      <a:pt x="573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7075725" y="1326575"/>
                <a:ext cx="2067300" cy="3816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>
              <a:off x="-467194" y="-1343391"/>
              <a:ext cx="10216074" cy="7398225"/>
              <a:chOff x="-467194" y="-1343391"/>
              <a:chExt cx="10216074" cy="7398225"/>
            </a:xfrm>
          </p:grpSpPr>
          <p:grpSp>
            <p:nvGrpSpPr>
              <p:cNvPr id="14" name="Google Shape;14;p2"/>
              <p:cNvGrpSpPr/>
              <p:nvPr/>
            </p:nvGrpSpPr>
            <p:grpSpPr>
              <a:xfrm rot="-7200182">
                <a:off x="6597628" y="-594643"/>
                <a:ext cx="1369094" cy="1907924"/>
                <a:chOff x="3339213" y="-3311900"/>
                <a:chExt cx="1535000" cy="213912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3339213" y="-3311900"/>
                  <a:ext cx="1535000" cy="21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0" h="85565" extrusionOk="0">
                      <a:moveTo>
                        <a:pt x="17265" y="1"/>
                      </a:moveTo>
                      <a:lnTo>
                        <a:pt x="17265" y="1"/>
                      </a:lnTo>
                      <a:cubicBezTo>
                        <a:pt x="15046" y="8998"/>
                        <a:pt x="21733" y="24834"/>
                        <a:pt x="24286" y="31764"/>
                      </a:cubicBezTo>
                      <a:cubicBezTo>
                        <a:pt x="19818" y="22920"/>
                        <a:pt x="11187" y="16871"/>
                        <a:pt x="11186" y="16870"/>
                      </a:cubicBezTo>
                      <a:lnTo>
                        <a:pt x="11186" y="16870"/>
                      </a:lnTo>
                      <a:cubicBezTo>
                        <a:pt x="15806" y="28238"/>
                        <a:pt x="25198" y="36232"/>
                        <a:pt x="25198" y="36232"/>
                      </a:cubicBezTo>
                      <a:lnTo>
                        <a:pt x="28998" y="48330"/>
                      </a:lnTo>
                      <a:cubicBezTo>
                        <a:pt x="20913" y="31127"/>
                        <a:pt x="1065" y="27418"/>
                        <a:pt x="1064" y="27418"/>
                      </a:cubicBezTo>
                      <a:lnTo>
                        <a:pt x="1064" y="27418"/>
                      </a:lnTo>
                      <a:cubicBezTo>
                        <a:pt x="9514" y="43163"/>
                        <a:pt x="29636" y="50458"/>
                        <a:pt x="29636" y="50458"/>
                      </a:cubicBezTo>
                      <a:lnTo>
                        <a:pt x="33071" y="61278"/>
                      </a:lnTo>
                      <a:cubicBezTo>
                        <a:pt x="18274" y="45324"/>
                        <a:pt x="5750" y="43809"/>
                        <a:pt x="1525" y="43809"/>
                      </a:cubicBezTo>
                      <a:cubicBezTo>
                        <a:pt x="534" y="43809"/>
                        <a:pt x="0" y="43892"/>
                        <a:pt x="0" y="43892"/>
                      </a:cubicBezTo>
                      <a:cubicBezTo>
                        <a:pt x="6474" y="64470"/>
                        <a:pt x="34317" y="65321"/>
                        <a:pt x="34317" y="65321"/>
                      </a:cubicBezTo>
                      <a:lnTo>
                        <a:pt x="38815" y="79485"/>
                      </a:lnTo>
                      <a:cubicBezTo>
                        <a:pt x="28661" y="67795"/>
                        <a:pt x="19260" y="65161"/>
                        <a:pt x="12849" y="65161"/>
                      </a:cubicBezTo>
                      <a:cubicBezTo>
                        <a:pt x="7592" y="65161"/>
                        <a:pt x="4347" y="66932"/>
                        <a:pt x="4347" y="66932"/>
                      </a:cubicBezTo>
                      <a:cubicBezTo>
                        <a:pt x="16384" y="79315"/>
                        <a:pt x="27144" y="81590"/>
                        <a:pt x="33425" y="81590"/>
                      </a:cubicBezTo>
                      <a:cubicBezTo>
                        <a:pt x="37073" y="81590"/>
                        <a:pt x="39211" y="80823"/>
                        <a:pt x="39211" y="80823"/>
                      </a:cubicBezTo>
                      <a:cubicBezTo>
                        <a:pt x="39211" y="80823"/>
                        <a:pt x="39970" y="82951"/>
                        <a:pt x="40852" y="85565"/>
                      </a:cubicBezTo>
                      <a:lnTo>
                        <a:pt x="43010" y="84349"/>
                      </a:lnTo>
                      <a:cubicBezTo>
                        <a:pt x="42524" y="83103"/>
                        <a:pt x="41946" y="81674"/>
                        <a:pt x="41277" y="80154"/>
                      </a:cubicBezTo>
                      <a:cubicBezTo>
                        <a:pt x="41277" y="80154"/>
                        <a:pt x="61399" y="67692"/>
                        <a:pt x="59363" y="52920"/>
                      </a:cubicBezTo>
                      <a:lnTo>
                        <a:pt x="59363" y="52920"/>
                      </a:lnTo>
                      <a:cubicBezTo>
                        <a:pt x="59362" y="52920"/>
                        <a:pt x="44438" y="58939"/>
                        <a:pt x="40335" y="78878"/>
                      </a:cubicBezTo>
                      <a:lnTo>
                        <a:pt x="35989" y="64774"/>
                      </a:lnTo>
                      <a:cubicBezTo>
                        <a:pt x="35989" y="64774"/>
                        <a:pt x="56962" y="52464"/>
                        <a:pt x="60184" y="33710"/>
                      </a:cubicBezTo>
                      <a:lnTo>
                        <a:pt x="60184" y="33710"/>
                      </a:lnTo>
                      <a:cubicBezTo>
                        <a:pt x="60182" y="33710"/>
                        <a:pt x="41733" y="34622"/>
                        <a:pt x="35168" y="62586"/>
                      </a:cubicBezTo>
                      <a:lnTo>
                        <a:pt x="31277" y="50670"/>
                      </a:lnTo>
                      <a:cubicBezTo>
                        <a:pt x="31277" y="50670"/>
                        <a:pt x="44287" y="39880"/>
                        <a:pt x="44195" y="21460"/>
                      </a:cubicBezTo>
                      <a:lnTo>
                        <a:pt x="44195" y="21460"/>
                      </a:lnTo>
                      <a:cubicBezTo>
                        <a:pt x="44194" y="21461"/>
                        <a:pt x="32675" y="26172"/>
                        <a:pt x="30396" y="48968"/>
                      </a:cubicBezTo>
                      <a:lnTo>
                        <a:pt x="26718" y="35777"/>
                      </a:lnTo>
                      <a:cubicBezTo>
                        <a:pt x="26718" y="35777"/>
                        <a:pt x="35198" y="28998"/>
                        <a:pt x="37904" y="12433"/>
                      </a:cubicBezTo>
                      <a:lnTo>
                        <a:pt x="37904" y="12433"/>
                      </a:lnTo>
                      <a:cubicBezTo>
                        <a:pt x="37903" y="12433"/>
                        <a:pt x="27964" y="17206"/>
                        <a:pt x="25988" y="33618"/>
                      </a:cubicBezTo>
                      <a:cubicBezTo>
                        <a:pt x="26384" y="30153"/>
                        <a:pt x="26353" y="13193"/>
                        <a:pt x="172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3406063" y="-2586200"/>
                  <a:ext cx="655050" cy="5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0275" extrusionOk="0">
                      <a:moveTo>
                        <a:pt x="1" y="1"/>
                      </a:moveTo>
                      <a:cubicBezTo>
                        <a:pt x="3" y="2"/>
                        <a:pt x="18386" y="15530"/>
                        <a:pt x="26199" y="20273"/>
                      </a:cubicBezTo>
                      <a:lnTo>
                        <a:pt x="26199" y="20273"/>
                      </a:lnTo>
                      <a:cubicBezTo>
                        <a:pt x="25944" y="20088"/>
                        <a:pt x="7908" y="4920"/>
                        <a:pt x="1" y="1"/>
                      </a:cubicBezTo>
                      <a:close/>
                      <a:moveTo>
                        <a:pt x="26199" y="20273"/>
                      </a:moveTo>
                      <a:cubicBezTo>
                        <a:pt x="26201" y="20274"/>
                        <a:pt x="26202" y="20275"/>
                        <a:pt x="26202" y="20275"/>
                      </a:cubicBezTo>
                      <a:cubicBezTo>
                        <a:pt x="26202" y="20275"/>
                        <a:pt x="26202" y="20275"/>
                        <a:pt x="26202" y="20275"/>
                      </a:cubicBezTo>
                      <a:cubicBezTo>
                        <a:pt x="26201" y="20274"/>
                        <a:pt x="26200" y="20273"/>
                        <a:pt x="26199" y="20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3648488" y="-2849875"/>
                  <a:ext cx="313100" cy="40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4" h="16019" extrusionOk="0">
                      <a:moveTo>
                        <a:pt x="0" y="0"/>
                      </a:moveTo>
                      <a:cubicBezTo>
                        <a:pt x="2" y="3"/>
                        <a:pt x="7691" y="11794"/>
                        <a:pt x="12523" y="16019"/>
                      </a:cubicBezTo>
                      <a:cubicBezTo>
                        <a:pt x="12523" y="16019"/>
                        <a:pt x="6140" y="766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3994238" y="-2974500"/>
                  <a:ext cx="274325" cy="5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21430" extrusionOk="0">
                      <a:moveTo>
                        <a:pt x="10973" y="1"/>
                      </a:moveTo>
                      <a:lnTo>
                        <a:pt x="10973" y="1"/>
                      </a:lnTo>
                      <a:cubicBezTo>
                        <a:pt x="10971" y="4"/>
                        <a:pt x="1976" y="13832"/>
                        <a:pt x="0" y="21429"/>
                      </a:cubicBezTo>
                      <a:cubicBezTo>
                        <a:pt x="0" y="21429"/>
                        <a:pt x="9271" y="2949"/>
                        <a:pt x="109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112763" y="-2745000"/>
                  <a:ext cx="314625" cy="6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5" h="27205" extrusionOk="0">
                      <a:moveTo>
                        <a:pt x="12585" y="0"/>
                      </a:moveTo>
                      <a:lnTo>
                        <a:pt x="12585" y="0"/>
                      </a:lnTo>
                      <a:cubicBezTo>
                        <a:pt x="12582" y="4"/>
                        <a:pt x="1856" y="18510"/>
                        <a:pt x="1" y="27202"/>
                      </a:cubicBezTo>
                      <a:lnTo>
                        <a:pt x="1" y="27202"/>
                      </a:lnTo>
                      <a:cubicBezTo>
                        <a:pt x="82" y="26962"/>
                        <a:pt x="12010" y="1150"/>
                        <a:pt x="12585" y="0"/>
                      </a:cubicBezTo>
                      <a:close/>
                      <a:moveTo>
                        <a:pt x="1" y="27202"/>
                      </a:moveTo>
                      <a:lnTo>
                        <a:pt x="1" y="27202"/>
                      </a:lnTo>
                      <a:cubicBezTo>
                        <a:pt x="1" y="27204"/>
                        <a:pt x="1" y="27204"/>
                        <a:pt x="1" y="27204"/>
                      </a:cubicBezTo>
                      <a:cubicBezTo>
                        <a:pt x="1" y="27204"/>
                        <a:pt x="1" y="27203"/>
                        <a:pt x="1" y="272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222188" y="-2438025"/>
                  <a:ext cx="588950" cy="7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28877" extrusionOk="0">
                      <a:moveTo>
                        <a:pt x="23558" y="1"/>
                      </a:moveTo>
                      <a:cubicBezTo>
                        <a:pt x="23554" y="4"/>
                        <a:pt x="5927" y="16203"/>
                        <a:pt x="1" y="28877"/>
                      </a:cubicBezTo>
                      <a:cubicBezTo>
                        <a:pt x="1" y="28877"/>
                        <a:pt x="15351" y="8390"/>
                        <a:pt x="23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3369588" y="-2192575"/>
                  <a:ext cx="823750" cy="4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0" h="19090" extrusionOk="0">
                      <a:moveTo>
                        <a:pt x="1" y="1"/>
                      </a:moveTo>
                      <a:cubicBezTo>
                        <a:pt x="5" y="4"/>
                        <a:pt x="19152" y="17235"/>
                        <a:pt x="32950" y="19089"/>
                      </a:cubicBezTo>
                      <a:cubicBezTo>
                        <a:pt x="32950" y="19089"/>
                        <a:pt x="16840" y="13770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366588" y="-1933450"/>
                  <a:ext cx="433900" cy="6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6" h="24226" extrusionOk="0">
                      <a:moveTo>
                        <a:pt x="17356" y="1"/>
                      </a:moveTo>
                      <a:lnTo>
                        <a:pt x="17356" y="1"/>
                      </a:lnTo>
                      <a:cubicBezTo>
                        <a:pt x="10547" y="6292"/>
                        <a:pt x="0" y="24226"/>
                        <a:pt x="0" y="24226"/>
                      </a:cubicBezTo>
                      <a:cubicBezTo>
                        <a:pt x="1672" y="22250"/>
                        <a:pt x="17354" y="3"/>
                        <a:pt x="17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3474463" y="-1628725"/>
                  <a:ext cx="838950" cy="3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58" h="129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6" y="153"/>
                        <a:pt x="775" y="481"/>
                        <a:pt x="1812" y="937"/>
                      </a:cubicBezTo>
                      <a:lnTo>
                        <a:pt x="1812" y="937"/>
                      </a:lnTo>
                      <a:cubicBezTo>
                        <a:pt x="661" y="351"/>
                        <a:pt x="1" y="0"/>
                        <a:pt x="1" y="0"/>
                      </a:cubicBezTo>
                      <a:close/>
                      <a:moveTo>
                        <a:pt x="1812" y="937"/>
                      </a:moveTo>
                      <a:cubicBezTo>
                        <a:pt x="7321" y="3741"/>
                        <a:pt x="24077" y="11937"/>
                        <a:pt x="33556" y="12918"/>
                      </a:cubicBezTo>
                      <a:lnTo>
                        <a:pt x="33556" y="12918"/>
                      </a:lnTo>
                      <a:cubicBezTo>
                        <a:pt x="33353" y="12871"/>
                        <a:pt x="8796" y="4007"/>
                        <a:pt x="1812" y="937"/>
                      </a:cubicBezTo>
                      <a:close/>
                      <a:moveTo>
                        <a:pt x="33556" y="12918"/>
                      </a:moveTo>
                      <a:cubicBezTo>
                        <a:pt x="33557" y="12918"/>
                        <a:pt x="33557" y="12918"/>
                        <a:pt x="33557" y="12918"/>
                      </a:cubicBezTo>
                      <a:cubicBezTo>
                        <a:pt x="33557" y="12918"/>
                        <a:pt x="33557" y="12918"/>
                        <a:pt x="33557" y="12918"/>
                      </a:cubicBezTo>
                      <a:cubicBezTo>
                        <a:pt x="33557" y="12918"/>
                        <a:pt x="33557" y="12918"/>
                        <a:pt x="33556" y="129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3781463" y="-3247300"/>
                  <a:ext cx="184675" cy="6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7" h="2784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4"/>
                        <a:pt x="5198" y="22129"/>
                        <a:pt x="7387" y="27843"/>
                      </a:cubicBezTo>
                      <a:cubicBezTo>
                        <a:pt x="7387" y="27843"/>
                        <a:pt x="4013" y="11399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533375" y="3530675"/>
                <a:ext cx="1491675" cy="1800650"/>
                <a:chOff x="6987463" y="-3144050"/>
                <a:chExt cx="1491675" cy="1800650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6987463" y="-3144050"/>
                  <a:ext cx="1491675" cy="17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7" h="69922" extrusionOk="0">
                      <a:moveTo>
                        <a:pt x="41317" y="0"/>
                      </a:moveTo>
                      <a:cubicBezTo>
                        <a:pt x="30030" y="0"/>
                        <a:pt x="28740" y="35780"/>
                        <a:pt x="23344" y="37856"/>
                      </a:cubicBezTo>
                      <a:cubicBezTo>
                        <a:pt x="23064" y="37963"/>
                        <a:pt x="22815" y="38015"/>
                        <a:pt x="22593" y="38015"/>
                      </a:cubicBezTo>
                      <a:cubicBezTo>
                        <a:pt x="18137" y="38015"/>
                        <a:pt x="24668" y="17337"/>
                        <a:pt x="12824" y="17337"/>
                      </a:cubicBezTo>
                      <a:cubicBezTo>
                        <a:pt x="12775" y="17337"/>
                        <a:pt x="12725" y="17338"/>
                        <a:pt x="12675" y="17338"/>
                      </a:cubicBezTo>
                      <a:cubicBezTo>
                        <a:pt x="0" y="17490"/>
                        <a:pt x="22554" y="52141"/>
                        <a:pt x="15958" y="55637"/>
                      </a:cubicBezTo>
                      <a:cubicBezTo>
                        <a:pt x="15526" y="55869"/>
                        <a:pt x="15137" y="55977"/>
                        <a:pt x="14785" y="55977"/>
                      </a:cubicBezTo>
                      <a:cubicBezTo>
                        <a:pt x="10256" y="55977"/>
                        <a:pt x="11895" y="38156"/>
                        <a:pt x="7951" y="38156"/>
                      </a:cubicBezTo>
                      <a:cubicBezTo>
                        <a:pt x="7543" y="38156"/>
                        <a:pt x="7075" y="38347"/>
                        <a:pt x="6535" y="38767"/>
                      </a:cubicBezTo>
                      <a:cubicBezTo>
                        <a:pt x="1338" y="42810"/>
                        <a:pt x="8420" y="60439"/>
                        <a:pt x="10730" y="65789"/>
                      </a:cubicBezTo>
                      <a:cubicBezTo>
                        <a:pt x="11155" y="66762"/>
                        <a:pt x="11915" y="67582"/>
                        <a:pt x="12888" y="68069"/>
                      </a:cubicBezTo>
                      <a:lnTo>
                        <a:pt x="15654" y="69437"/>
                      </a:lnTo>
                      <a:cubicBezTo>
                        <a:pt x="16287" y="69761"/>
                        <a:pt x="16980" y="69921"/>
                        <a:pt x="17674" y="69921"/>
                      </a:cubicBezTo>
                      <a:cubicBezTo>
                        <a:pt x="18280" y="69921"/>
                        <a:pt x="18887" y="69799"/>
                        <a:pt x="19453" y="69558"/>
                      </a:cubicBezTo>
                      <a:cubicBezTo>
                        <a:pt x="26566" y="66519"/>
                        <a:pt x="48390" y="64421"/>
                        <a:pt x="44925" y="57430"/>
                      </a:cubicBezTo>
                      <a:cubicBezTo>
                        <a:pt x="43971" y="55515"/>
                        <a:pt x="42417" y="54810"/>
                        <a:pt x="40578" y="54810"/>
                      </a:cubicBezTo>
                      <a:cubicBezTo>
                        <a:pt x="35450" y="54810"/>
                        <a:pt x="28100" y="60282"/>
                        <a:pt x="25304" y="60282"/>
                      </a:cubicBezTo>
                      <a:cubicBezTo>
                        <a:pt x="25075" y="60282"/>
                        <a:pt x="24876" y="60245"/>
                        <a:pt x="24712" y="60166"/>
                      </a:cubicBezTo>
                      <a:cubicBezTo>
                        <a:pt x="21855" y="58768"/>
                        <a:pt x="25077" y="53540"/>
                        <a:pt x="37174" y="51169"/>
                      </a:cubicBezTo>
                      <a:cubicBezTo>
                        <a:pt x="49241" y="48768"/>
                        <a:pt x="56475" y="39254"/>
                        <a:pt x="50548" y="34786"/>
                      </a:cubicBezTo>
                      <a:cubicBezTo>
                        <a:pt x="49865" y="34267"/>
                        <a:pt x="49094" y="34044"/>
                        <a:pt x="48262" y="34044"/>
                      </a:cubicBezTo>
                      <a:cubicBezTo>
                        <a:pt x="43152" y="34044"/>
                        <a:pt x="35747" y="42457"/>
                        <a:pt x="32359" y="42457"/>
                      </a:cubicBezTo>
                      <a:cubicBezTo>
                        <a:pt x="31512" y="42457"/>
                        <a:pt x="30917" y="41933"/>
                        <a:pt x="30669" y="40622"/>
                      </a:cubicBezTo>
                      <a:cubicBezTo>
                        <a:pt x="29271" y="33205"/>
                        <a:pt x="59667" y="9588"/>
                        <a:pt x="44955" y="1107"/>
                      </a:cubicBezTo>
                      <a:cubicBezTo>
                        <a:pt x="43637" y="347"/>
                        <a:pt x="42428" y="0"/>
                        <a:pt x="41317" y="0"/>
                      </a:cubicBezTo>
                      <a:close/>
                    </a:path>
                  </a:pathLst>
                </a:custGeom>
                <a:solidFill>
                  <a:srgbClr val="7B7F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173638" y="-3063950"/>
                  <a:ext cx="1023600" cy="17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44" h="68822" extrusionOk="0">
                      <a:moveTo>
                        <a:pt x="36536" y="0"/>
                      </a:moveTo>
                      <a:cubicBezTo>
                        <a:pt x="36533" y="7"/>
                        <a:pt x="24407" y="25535"/>
                        <a:pt x="14803" y="45472"/>
                      </a:cubicBezTo>
                      <a:cubicBezTo>
                        <a:pt x="13374" y="42980"/>
                        <a:pt x="8936" y="34135"/>
                        <a:pt x="6444" y="17417"/>
                      </a:cubicBezTo>
                      <a:lnTo>
                        <a:pt x="6444" y="17417"/>
                      </a:lnTo>
                      <a:cubicBezTo>
                        <a:pt x="6445" y="17424"/>
                        <a:pt x="8512" y="36204"/>
                        <a:pt x="14499" y="46171"/>
                      </a:cubicBezTo>
                      <a:cubicBezTo>
                        <a:pt x="11915" y="51491"/>
                        <a:pt x="9544" y="56354"/>
                        <a:pt x="7660" y="60214"/>
                      </a:cubicBezTo>
                      <a:cubicBezTo>
                        <a:pt x="6018" y="58026"/>
                        <a:pt x="1642" y="51035"/>
                        <a:pt x="0" y="37813"/>
                      </a:cubicBezTo>
                      <a:lnTo>
                        <a:pt x="0" y="37813"/>
                      </a:lnTo>
                      <a:cubicBezTo>
                        <a:pt x="0" y="37816"/>
                        <a:pt x="275" y="52313"/>
                        <a:pt x="7113" y="61248"/>
                      </a:cubicBezTo>
                      <a:cubicBezTo>
                        <a:pt x="5897" y="63710"/>
                        <a:pt x="4924" y="65655"/>
                        <a:pt x="4225" y="66962"/>
                      </a:cubicBezTo>
                      <a:cubicBezTo>
                        <a:pt x="3800" y="67752"/>
                        <a:pt x="3769" y="68573"/>
                        <a:pt x="4164" y="68786"/>
                      </a:cubicBezTo>
                      <a:cubicBezTo>
                        <a:pt x="4212" y="68810"/>
                        <a:pt x="4264" y="68821"/>
                        <a:pt x="4320" y="68821"/>
                      </a:cubicBezTo>
                      <a:cubicBezTo>
                        <a:pt x="4692" y="68821"/>
                        <a:pt x="5219" y="68318"/>
                        <a:pt x="5563" y="67631"/>
                      </a:cubicBezTo>
                      <a:cubicBezTo>
                        <a:pt x="6170" y="66354"/>
                        <a:pt x="7143" y="64257"/>
                        <a:pt x="8420" y="61582"/>
                      </a:cubicBezTo>
                      <a:cubicBezTo>
                        <a:pt x="11459" y="61491"/>
                        <a:pt x="23222" y="60640"/>
                        <a:pt x="33983" y="54409"/>
                      </a:cubicBezTo>
                      <a:lnTo>
                        <a:pt x="33983" y="54409"/>
                      </a:lnTo>
                      <a:cubicBezTo>
                        <a:pt x="33980" y="54410"/>
                        <a:pt x="19834" y="60774"/>
                        <a:pt x="9520" y="60774"/>
                      </a:cubicBezTo>
                      <a:cubicBezTo>
                        <a:pt x="9262" y="60774"/>
                        <a:pt x="9007" y="60770"/>
                        <a:pt x="8754" y="60761"/>
                      </a:cubicBezTo>
                      <a:cubicBezTo>
                        <a:pt x="10608" y="56810"/>
                        <a:pt x="13009" y="51703"/>
                        <a:pt x="15593" y="46171"/>
                      </a:cubicBezTo>
                      <a:cubicBezTo>
                        <a:pt x="18055" y="45716"/>
                        <a:pt x="32189" y="42798"/>
                        <a:pt x="40943" y="34530"/>
                      </a:cubicBezTo>
                      <a:lnTo>
                        <a:pt x="40943" y="34530"/>
                      </a:lnTo>
                      <a:cubicBezTo>
                        <a:pt x="40941" y="34532"/>
                        <a:pt x="28358" y="44165"/>
                        <a:pt x="16019" y="45290"/>
                      </a:cubicBezTo>
                      <a:cubicBezTo>
                        <a:pt x="23405" y="29454"/>
                        <a:pt x="32463" y="9818"/>
                        <a:pt x="365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8242880" y="2882963"/>
                <a:ext cx="1506000" cy="1626325"/>
                <a:chOff x="1200938" y="-3182800"/>
                <a:chExt cx="1506000" cy="1626325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200938" y="-3182800"/>
                  <a:ext cx="1506000" cy="162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40" h="65053" extrusionOk="0">
                      <a:moveTo>
                        <a:pt x="40413" y="1"/>
                      </a:moveTo>
                      <a:cubicBezTo>
                        <a:pt x="40090" y="1"/>
                        <a:pt x="39766" y="135"/>
                        <a:pt x="39542" y="430"/>
                      </a:cubicBezTo>
                      <a:cubicBezTo>
                        <a:pt x="34102" y="7269"/>
                        <a:pt x="32035" y="16691"/>
                        <a:pt x="34254" y="25111"/>
                      </a:cubicBezTo>
                      <a:cubicBezTo>
                        <a:pt x="30849" y="18637"/>
                        <a:pt x="27445" y="12102"/>
                        <a:pt x="24071" y="5597"/>
                      </a:cubicBezTo>
                      <a:cubicBezTo>
                        <a:pt x="23847" y="5174"/>
                        <a:pt x="23450" y="4980"/>
                        <a:pt x="23054" y="4980"/>
                      </a:cubicBezTo>
                      <a:cubicBezTo>
                        <a:pt x="22484" y="4980"/>
                        <a:pt x="21918" y="5383"/>
                        <a:pt x="21882" y="6083"/>
                      </a:cubicBezTo>
                      <a:cubicBezTo>
                        <a:pt x="21739" y="13910"/>
                        <a:pt x="23813" y="21737"/>
                        <a:pt x="27748" y="28468"/>
                      </a:cubicBezTo>
                      <a:lnTo>
                        <a:pt x="27748" y="28468"/>
                      </a:lnTo>
                      <a:cubicBezTo>
                        <a:pt x="23183" y="21191"/>
                        <a:pt x="16696" y="15132"/>
                        <a:pt x="9116" y="11068"/>
                      </a:cubicBezTo>
                      <a:cubicBezTo>
                        <a:pt x="8942" y="10975"/>
                        <a:pt x="8762" y="10933"/>
                        <a:pt x="8587" y="10933"/>
                      </a:cubicBezTo>
                      <a:cubicBezTo>
                        <a:pt x="7849" y="10933"/>
                        <a:pt x="7210" y="11680"/>
                        <a:pt x="7505" y="12466"/>
                      </a:cubicBezTo>
                      <a:cubicBezTo>
                        <a:pt x="10302" y="20127"/>
                        <a:pt x="15192" y="27035"/>
                        <a:pt x="21560" y="32171"/>
                      </a:cubicBezTo>
                      <a:lnTo>
                        <a:pt x="21560" y="32171"/>
                      </a:lnTo>
                      <a:cubicBezTo>
                        <a:pt x="15817" y="27782"/>
                        <a:pt x="8854" y="25014"/>
                        <a:pt x="1669" y="24290"/>
                      </a:cubicBezTo>
                      <a:cubicBezTo>
                        <a:pt x="1623" y="24285"/>
                        <a:pt x="1577" y="24282"/>
                        <a:pt x="1532" y="24282"/>
                      </a:cubicBezTo>
                      <a:cubicBezTo>
                        <a:pt x="552" y="24282"/>
                        <a:pt x="1" y="25509"/>
                        <a:pt x="727" y="26236"/>
                      </a:cubicBezTo>
                      <a:cubicBezTo>
                        <a:pt x="3189" y="28698"/>
                        <a:pt x="5925" y="30947"/>
                        <a:pt x="8903" y="32831"/>
                      </a:cubicBezTo>
                      <a:cubicBezTo>
                        <a:pt x="14264" y="36305"/>
                        <a:pt x="22013" y="40251"/>
                        <a:pt x="28636" y="40251"/>
                      </a:cubicBezTo>
                      <a:cubicBezTo>
                        <a:pt x="28736" y="40251"/>
                        <a:pt x="28835" y="40250"/>
                        <a:pt x="28934" y="40248"/>
                      </a:cubicBezTo>
                      <a:cubicBezTo>
                        <a:pt x="30089" y="40248"/>
                        <a:pt x="31275" y="40096"/>
                        <a:pt x="32460" y="39792"/>
                      </a:cubicBezTo>
                      <a:cubicBezTo>
                        <a:pt x="32491" y="39914"/>
                        <a:pt x="32521" y="40005"/>
                        <a:pt x="32582" y="40157"/>
                      </a:cubicBezTo>
                      <a:cubicBezTo>
                        <a:pt x="33281" y="42528"/>
                        <a:pt x="34162" y="44838"/>
                        <a:pt x="35196" y="47117"/>
                      </a:cubicBezTo>
                      <a:cubicBezTo>
                        <a:pt x="37293" y="51677"/>
                        <a:pt x="39938" y="55932"/>
                        <a:pt x="43129" y="59823"/>
                      </a:cubicBezTo>
                      <a:cubicBezTo>
                        <a:pt x="44497" y="61495"/>
                        <a:pt x="45986" y="63045"/>
                        <a:pt x="47536" y="64564"/>
                      </a:cubicBezTo>
                      <a:cubicBezTo>
                        <a:pt x="47881" y="64897"/>
                        <a:pt x="48326" y="65052"/>
                        <a:pt x="48769" y="65052"/>
                      </a:cubicBezTo>
                      <a:cubicBezTo>
                        <a:pt x="49539" y="65052"/>
                        <a:pt x="50303" y="64585"/>
                        <a:pt x="50515" y="63774"/>
                      </a:cubicBezTo>
                      <a:cubicBezTo>
                        <a:pt x="50546" y="63622"/>
                        <a:pt x="50576" y="63409"/>
                        <a:pt x="50576" y="63227"/>
                      </a:cubicBezTo>
                      <a:cubicBezTo>
                        <a:pt x="50667" y="61495"/>
                        <a:pt x="48995" y="60218"/>
                        <a:pt x="47567" y="59154"/>
                      </a:cubicBezTo>
                      <a:cubicBezTo>
                        <a:pt x="43980" y="56510"/>
                        <a:pt x="40941" y="53045"/>
                        <a:pt x="38661" y="49123"/>
                      </a:cubicBezTo>
                      <a:cubicBezTo>
                        <a:pt x="36746" y="45871"/>
                        <a:pt x="35804" y="42558"/>
                        <a:pt x="34953" y="39032"/>
                      </a:cubicBezTo>
                      <a:cubicBezTo>
                        <a:pt x="40697" y="37026"/>
                        <a:pt x="46321" y="32710"/>
                        <a:pt x="49998" y="28850"/>
                      </a:cubicBezTo>
                      <a:cubicBezTo>
                        <a:pt x="55135" y="23439"/>
                        <a:pt x="58661" y="16600"/>
                        <a:pt x="60090" y="9305"/>
                      </a:cubicBezTo>
                      <a:cubicBezTo>
                        <a:pt x="60240" y="8556"/>
                        <a:pt x="59651" y="7971"/>
                        <a:pt x="58965" y="7971"/>
                      </a:cubicBezTo>
                      <a:cubicBezTo>
                        <a:pt x="58816" y="7971"/>
                        <a:pt x="58661" y="7999"/>
                        <a:pt x="58509" y="8059"/>
                      </a:cubicBezTo>
                      <a:cubicBezTo>
                        <a:pt x="51457" y="11068"/>
                        <a:pt x="45682" y="17056"/>
                        <a:pt x="43129" y="24321"/>
                      </a:cubicBezTo>
                      <a:cubicBezTo>
                        <a:pt x="43585" y="16509"/>
                        <a:pt x="43038" y="8636"/>
                        <a:pt x="41548" y="916"/>
                      </a:cubicBezTo>
                      <a:cubicBezTo>
                        <a:pt x="41437" y="338"/>
                        <a:pt x="40925" y="1"/>
                        <a:pt x="404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792813" y="-2266550"/>
                  <a:ext cx="471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916" extrusionOk="0">
                      <a:moveTo>
                        <a:pt x="236" y="0"/>
                      </a:moveTo>
                      <a:cubicBezTo>
                        <a:pt x="160" y="0"/>
                        <a:pt x="78" y="40"/>
                        <a:pt x="31" y="133"/>
                      </a:cubicBezTo>
                      <a:cubicBezTo>
                        <a:pt x="1" y="254"/>
                        <a:pt x="31" y="346"/>
                        <a:pt x="153" y="406"/>
                      </a:cubicBezTo>
                      <a:lnTo>
                        <a:pt x="1551" y="893"/>
                      </a:lnTo>
                      <a:cubicBezTo>
                        <a:pt x="1581" y="908"/>
                        <a:pt x="1612" y="916"/>
                        <a:pt x="1642" y="916"/>
                      </a:cubicBezTo>
                      <a:cubicBezTo>
                        <a:pt x="1673" y="916"/>
                        <a:pt x="1703" y="908"/>
                        <a:pt x="1733" y="893"/>
                      </a:cubicBezTo>
                      <a:cubicBezTo>
                        <a:pt x="1764" y="893"/>
                        <a:pt x="1794" y="862"/>
                        <a:pt x="1825" y="771"/>
                      </a:cubicBezTo>
                      <a:cubicBezTo>
                        <a:pt x="1885" y="650"/>
                        <a:pt x="1825" y="558"/>
                        <a:pt x="1733" y="528"/>
                      </a:cubicBezTo>
                      <a:lnTo>
                        <a:pt x="305" y="11"/>
                      </a:lnTo>
                      <a:cubicBezTo>
                        <a:pt x="283" y="4"/>
                        <a:pt x="260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1832338" y="-2308875"/>
                  <a:ext cx="32700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990" extrusionOk="0">
                      <a:moveTo>
                        <a:pt x="238" y="1"/>
                      </a:moveTo>
                      <a:cubicBezTo>
                        <a:pt x="179" y="1"/>
                        <a:pt x="120" y="34"/>
                        <a:pt x="61" y="93"/>
                      </a:cubicBezTo>
                      <a:cubicBezTo>
                        <a:pt x="0" y="154"/>
                        <a:pt x="31" y="276"/>
                        <a:pt x="92" y="336"/>
                      </a:cubicBezTo>
                      <a:lnTo>
                        <a:pt x="973" y="944"/>
                      </a:lnTo>
                      <a:cubicBezTo>
                        <a:pt x="988" y="975"/>
                        <a:pt x="1019" y="990"/>
                        <a:pt x="1053" y="990"/>
                      </a:cubicBezTo>
                      <a:cubicBezTo>
                        <a:pt x="1087" y="990"/>
                        <a:pt x="1125" y="975"/>
                        <a:pt x="1155" y="944"/>
                      </a:cubicBezTo>
                      <a:cubicBezTo>
                        <a:pt x="1186" y="944"/>
                        <a:pt x="1186" y="914"/>
                        <a:pt x="1247" y="914"/>
                      </a:cubicBezTo>
                      <a:cubicBezTo>
                        <a:pt x="1307" y="853"/>
                        <a:pt x="1277" y="732"/>
                        <a:pt x="1216" y="640"/>
                      </a:cubicBezTo>
                      <a:lnTo>
                        <a:pt x="335" y="33"/>
                      </a:lnTo>
                      <a:cubicBezTo>
                        <a:pt x="302" y="11"/>
                        <a:pt x="270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817888" y="-2395650"/>
                  <a:ext cx="41825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639" extrusionOk="0">
                      <a:moveTo>
                        <a:pt x="210" y="0"/>
                      </a:moveTo>
                      <a:cubicBezTo>
                        <a:pt x="160" y="0"/>
                        <a:pt x="107" y="23"/>
                        <a:pt x="62" y="69"/>
                      </a:cubicBezTo>
                      <a:cubicBezTo>
                        <a:pt x="1" y="130"/>
                        <a:pt x="1" y="251"/>
                        <a:pt x="62" y="312"/>
                      </a:cubicBezTo>
                      <a:lnTo>
                        <a:pt x="1338" y="1589"/>
                      </a:lnTo>
                      <a:cubicBezTo>
                        <a:pt x="1374" y="1624"/>
                        <a:pt x="1420" y="1639"/>
                        <a:pt x="1464" y="1639"/>
                      </a:cubicBezTo>
                      <a:cubicBezTo>
                        <a:pt x="1495" y="1639"/>
                        <a:pt x="1526" y="1632"/>
                        <a:pt x="1551" y="1619"/>
                      </a:cubicBezTo>
                      <a:cubicBezTo>
                        <a:pt x="1551" y="1619"/>
                        <a:pt x="1581" y="1619"/>
                        <a:pt x="1581" y="1589"/>
                      </a:cubicBezTo>
                      <a:cubicBezTo>
                        <a:pt x="1673" y="1497"/>
                        <a:pt x="1673" y="1376"/>
                        <a:pt x="1581" y="1315"/>
                      </a:cubicBezTo>
                      <a:lnTo>
                        <a:pt x="335" y="69"/>
                      </a:lnTo>
                      <a:cubicBezTo>
                        <a:pt x="305" y="23"/>
                        <a:pt x="259" y="0"/>
                        <a:pt x="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1857413" y="-2404050"/>
                  <a:ext cx="41825" cy="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816" extrusionOk="0">
                      <a:moveTo>
                        <a:pt x="222" y="0"/>
                      </a:moveTo>
                      <a:cubicBezTo>
                        <a:pt x="183" y="0"/>
                        <a:pt x="147" y="15"/>
                        <a:pt x="122" y="40"/>
                      </a:cubicBezTo>
                      <a:cubicBezTo>
                        <a:pt x="0" y="131"/>
                        <a:pt x="0" y="253"/>
                        <a:pt x="92" y="314"/>
                      </a:cubicBezTo>
                      <a:lnTo>
                        <a:pt x="1307" y="1773"/>
                      </a:lnTo>
                      <a:cubicBezTo>
                        <a:pt x="1329" y="1794"/>
                        <a:pt x="1396" y="1816"/>
                        <a:pt x="1455" y="1816"/>
                      </a:cubicBezTo>
                      <a:cubicBezTo>
                        <a:pt x="1479" y="1816"/>
                        <a:pt x="1502" y="1812"/>
                        <a:pt x="1520" y="1803"/>
                      </a:cubicBezTo>
                      <a:lnTo>
                        <a:pt x="1581" y="1803"/>
                      </a:lnTo>
                      <a:cubicBezTo>
                        <a:pt x="1672" y="1712"/>
                        <a:pt x="1672" y="1621"/>
                        <a:pt x="1611" y="1529"/>
                      </a:cubicBezTo>
                      <a:lnTo>
                        <a:pt x="396" y="101"/>
                      </a:lnTo>
                      <a:cubicBezTo>
                        <a:pt x="342" y="30"/>
                        <a:pt x="278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1942513" y="-2414725"/>
                  <a:ext cx="228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603" extrusionOk="0">
                      <a:moveTo>
                        <a:pt x="207" y="0"/>
                      </a:moveTo>
                      <a:cubicBezTo>
                        <a:pt x="180" y="0"/>
                        <a:pt x="151" y="4"/>
                        <a:pt x="122" y="11"/>
                      </a:cubicBezTo>
                      <a:cubicBezTo>
                        <a:pt x="31" y="72"/>
                        <a:pt x="1" y="163"/>
                        <a:pt x="31" y="285"/>
                      </a:cubicBezTo>
                      <a:lnTo>
                        <a:pt x="517" y="1470"/>
                      </a:lnTo>
                      <a:cubicBezTo>
                        <a:pt x="541" y="1563"/>
                        <a:pt x="617" y="1603"/>
                        <a:pt x="706" y="1603"/>
                      </a:cubicBezTo>
                      <a:cubicBezTo>
                        <a:pt x="734" y="1603"/>
                        <a:pt x="762" y="1599"/>
                        <a:pt x="791" y="1592"/>
                      </a:cubicBezTo>
                      <a:cubicBezTo>
                        <a:pt x="852" y="1531"/>
                        <a:pt x="913" y="1440"/>
                        <a:pt x="882" y="1318"/>
                      </a:cubicBezTo>
                      <a:lnTo>
                        <a:pt x="396" y="133"/>
                      </a:lnTo>
                      <a:cubicBezTo>
                        <a:pt x="373" y="40"/>
                        <a:pt x="296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1959988" y="-2472500"/>
                  <a:ext cx="2587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1513" extrusionOk="0">
                      <a:moveTo>
                        <a:pt x="212" y="1"/>
                      </a:moveTo>
                      <a:cubicBezTo>
                        <a:pt x="183" y="1"/>
                        <a:pt x="153" y="4"/>
                        <a:pt x="122" y="12"/>
                      </a:cubicBezTo>
                      <a:cubicBezTo>
                        <a:pt x="62" y="42"/>
                        <a:pt x="1" y="164"/>
                        <a:pt x="62" y="286"/>
                      </a:cubicBezTo>
                      <a:lnTo>
                        <a:pt x="609" y="1410"/>
                      </a:lnTo>
                      <a:cubicBezTo>
                        <a:pt x="677" y="1479"/>
                        <a:pt x="763" y="1513"/>
                        <a:pt x="827" y="1513"/>
                      </a:cubicBezTo>
                      <a:cubicBezTo>
                        <a:pt x="848" y="1513"/>
                        <a:pt x="867" y="1509"/>
                        <a:pt x="882" y="1501"/>
                      </a:cubicBezTo>
                      <a:cubicBezTo>
                        <a:pt x="1004" y="1410"/>
                        <a:pt x="1034" y="1319"/>
                        <a:pt x="974" y="1228"/>
                      </a:cubicBezTo>
                      <a:lnTo>
                        <a:pt x="396" y="103"/>
                      </a:lnTo>
                      <a:cubicBezTo>
                        <a:pt x="373" y="35"/>
                        <a:pt x="299" y="1"/>
                        <a:pt x="2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950888" y="-2560350"/>
                  <a:ext cx="31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653" extrusionOk="0">
                      <a:moveTo>
                        <a:pt x="237" y="0"/>
                      </a:moveTo>
                      <a:cubicBezTo>
                        <a:pt x="203" y="0"/>
                        <a:pt x="172" y="10"/>
                        <a:pt x="152" y="31"/>
                      </a:cubicBezTo>
                      <a:cubicBezTo>
                        <a:pt x="31" y="61"/>
                        <a:pt x="0" y="213"/>
                        <a:pt x="61" y="304"/>
                      </a:cubicBezTo>
                      <a:lnTo>
                        <a:pt x="882" y="1550"/>
                      </a:lnTo>
                      <a:cubicBezTo>
                        <a:pt x="904" y="1619"/>
                        <a:pt x="961" y="1653"/>
                        <a:pt x="1027" y="1653"/>
                      </a:cubicBezTo>
                      <a:cubicBezTo>
                        <a:pt x="1049" y="1653"/>
                        <a:pt x="1072" y="1649"/>
                        <a:pt x="1094" y="1642"/>
                      </a:cubicBezTo>
                      <a:cubicBezTo>
                        <a:pt x="1216" y="1550"/>
                        <a:pt x="1246" y="1429"/>
                        <a:pt x="1216" y="1368"/>
                      </a:cubicBezTo>
                      <a:lnTo>
                        <a:pt x="426" y="122"/>
                      </a:lnTo>
                      <a:cubicBezTo>
                        <a:pt x="385" y="41"/>
                        <a:pt x="304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2043588" y="-2512325"/>
                  <a:ext cx="403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258" extrusionOk="0">
                      <a:moveTo>
                        <a:pt x="252" y="0"/>
                      </a:moveTo>
                      <a:cubicBezTo>
                        <a:pt x="220" y="0"/>
                        <a:pt x="186" y="8"/>
                        <a:pt x="152" y="24"/>
                      </a:cubicBezTo>
                      <a:cubicBezTo>
                        <a:pt x="61" y="55"/>
                        <a:pt x="0" y="176"/>
                        <a:pt x="61" y="268"/>
                      </a:cubicBezTo>
                      <a:lnTo>
                        <a:pt x="1186" y="3125"/>
                      </a:lnTo>
                      <a:cubicBezTo>
                        <a:pt x="1209" y="3218"/>
                        <a:pt x="1285" y="3257"/>
                        <a:pt x="1374" y="3257"/>
                      </a:cubicBezTo>
                      <a:cubicBezTo>
                        <a:pt x="1402" y="3257"/>
                        <a:pt x="1431" y="3254"/>
                        <a:pt x="1459" y="3246"/>
                      </a:cubicBezTo>
                      <a:cubicBezTo>
                        <a:pt x="1520" y="3216"/>
                        <a:pt x="1611" y="3094"/>
                        <a:pt x="1581" y="2973"/>
                      </a:cubicBezTo>
                      <a:lnTo>
                        <a:pt x="426" y="116"/>
                      </a:lnTo>
                      <a:cubicBezTo>
                        <a:pt x="404" y="50"/>
                        <a:pt x="335" y="0"/>
                        <a:pt x="2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2012438" y="-2480100"/>
                  <a:ext cx="23575" cy="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436" extrusionOk="0">
                      <a:moveTo>
                        <a:pt x="207" y="1"/>
                      </a:moveTo>
                      <a:cubicBezTo>
                        <a:pt x="181" y="1"/>
                        <a:pt x="152" y="4"/>
                        <a:pt x="122" y="12"/>
                      </a:cubicBezTo>
                      <a:cubicBezTo>
                        <a:pt x="31" y="42"/>
                        <a:pt x="0" y="164"/>
                        <a:pt x="31" y="286"/>
                      </a:cubicBezTo>
                      <a:lnTo>
                        <a:pt x="547" y="1350"/>
                      </a:lnTo>
                      <a:cubicBezTo>
                        <a:pt x="569" y="1392"/>
                        <a:pt x="636" y="1435"/>
                        <a:pt x="706" y="1435"/>
                      </a:cubicBezTo>
                      <a:cubicBezTo>
                        <a:pt x="734" y="1435"/>
                        <a:pt x="764" y="1428"/>
                        <a:pt x="790" y="1410"/>
                      </a:cubicBezTo>
                      <a:cubicBezTo>
                        <a:pt x="912" y="1380"/>
                        <a:pt x="942" y="1258"/>
                        <a:pt x="882" y="1167"/>
                      </a:cubicBezTo>
                      <a:lnTo>
                        <a:pt x="395" y="103"/>
                      </a:lnTo>
                      <a:cubicBezTo>
                        <a:pt x="350" y="35"/>
                        <a:pt x="287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2136288" y="-2590750"/>
                  <a:ext cx="990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1642" extrusionOk="0">
                      <a:moveTo>
                        <a:pt x="183" y="0"/>
                      </a:moveTo>
                      <a:cubicBezTo>
                        <a:pt x="61" y="0"/>
                        <a:pt x="1" y="61"/>
                        <a:pt x="1" y="183"/>
                      </a:cubicBezTo>
                      <a:lnTo>
                        <a:pt x="31" y="1429"/>
                      </a:lnTo>
                      <a:cubicBezTo>
                        <a:pt x="31" y="1551"/>
                        <a:pt x="92" y="1642"/>
                        <a:pt x="213" y="1642"/>
                      </a:cubicBezTo>
                      <a:lnTo>
                        <a:pt x="305" y="1642"/>
                      </a:lnTo>
                      <a:cubicBezTo>
                        <a:pt x="365" y="1581"/>
                        <a:pt x="396" y="1520"/>
                        <a:pt x="396" y="1429"/>
                      </a:cubicBezTo>
                      <a:lnTo>
                        <a:pt x="365" y="183"/>
                      </a:lnTo>
                      <a:cubicBezTo>
                        <a:pt x="365" y="61"/>
                        <a:pt x="305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2165163" y="-2661425"/>
                  <a:ext cx="144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612" extrusionOk="0">
                      <a:moveTo>
                        <a:pt x="153" y="1"/>
                      </a:moveTo>
                      <a:cubicBezTo>
                        <a:pt x="92" y="61"/>
                        <a:pt x="1" y="122"/>
                        <a:pt x="1" y="244"/>
                      </a:cubicBezTo>
                      <a:lnTo>
                        <a:pt x="213" y="1460"/>
                      </a:lnTo>
                      <a:cubicBezTo>
                        <a:pt x="244" y="1520"/>
                        <a:pt x="305" y="1612"/>
                        <a:pt x="426" y="1612"/>
                      </a:cubicBezTo>
                      <a:lnTo>
                        <a:pt x="457" y="1612"/>
                      </a:lnTo>
                      <a:cubicBezTo>
                        <a:pt x="548" y="1581"/>
                        <a:pt x="578" y="1460"/>
                        <a:pt x="578" y="1368"/>
                      </a:cubicBezTo>
                      <a:lnTo>
                        <a:pt x="396" y="153"/>
                      </a:lnTo>
                      <a:cubicBezTo>
                        <a:pt x="365" y="92"/>
                        <a:pt x="274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2218363" y="-2648500"/>
                  <a:ext cx="11425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068" extrusionOk="0">
                      <a:moveTo>
                        <a:pt x="183" y="0"/>
                      </a:moveTo>
                      <a:cubicBezTo>
                        <a:pt x="92" y="0"/>
                        <a:pt x="0" y="61"/>
                        <a:pt x="0" y="183"/>
                      </a:cubicBezTo>
                      <a:lnTo>
                        <a:pt x="92" y="1885"/>
                      </a:lnTo>
                      <a:cubicBezTo>
                        <a:pt x="92" y="2006"/>
                        <a:pt x="152" y="2067"/>
                        <a:pt x="274" y="2067"/>
                      </a:cubicBezTo>
                      <a:lnTo>
                        <a:pt x="365" y="2067"/>
                      </a:lnTo>
                      <a:cubicBezTo>
                        <a:pt x="396" y="2037"/>
                        <a:pt x="456" y="1976"/>
                        <a:pt x="456" y="1885"/>
                      </a:cubicBezTo>
                      <a:lnTo>
                        <a:pt x="396" y="183"/>
                      </a:lnTo>
                      <a:cubicBezTo>
                        <a:pt x="396" y="61"/>
                        <a:pt x="304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2228988" y="-2542125"/>
                  <a:ext cx="15225" cy="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399" extrusionOk="0">
                      <a:moveTo>
                        <a:pt x="426" y="1"/>
                      </a:moveTo>
                      <a:cubicBezTo>
                        <a:pt x="305" y="1"/>
                        <a:pt x="183" y="61"/>
                        <a:pt x="183" y="183"/>
                      </a:cubicBezTo>
                      <a:lnTo>
                        <a:pt x="1" y="2159"/>
                      </a:lnTo>
                      <a:cubicBezTo>
                        <a:pt x="1" y="2280"/>
                        <a:pt x="92" y="2372"/>
                        <a:pt x="183" y="2372"/>
                      </a:cubicBezTo>
                      <a:cubicBezTo>
                        <a:pt x="204" y="2392"/>
                        <a:pt x="220" y="2399"/>
                        <a:pt x="235" y="2399"/>
                      </a:cubicBezTo>
                      <a:cubicBezTo>
                        <a:pt x="264" y="2399"/>
                        <a:pt x="285" y="2372"/>
                        <a:pt x="305" y="2372"/>
                      </a:cubicBezTo>
                      <a:cubicBezTo>
                        <a:pt x="396" y="2372"/>
                        <a:pt x="426" y="2311"/>
                        <a:pt x="426" y="2189"/>
                      </a:cubicBezTo>
                      <a:lnTo>
                        <a:pt x="609" y="213"/>
                      </a:lnTo>
                      <a:cubicBezTo>
                        <a:pt x="609" y="92"/>
                        <a:pt x="518" y="1"/>
                        <a:pt x="4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2301188" y="-2568225"/>
                  <a:ext cx="22050" cy="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1638" extrusionOk="0">
                      <a:moveTo>
                        <a:pt x="645" y="0"/>
                      </a:moveTo>
                      <a:cubicBezTo>
                        <a:pt x="556" y="0"/>
                        <a:pt x="480" y="40"/>
                        <a:pt x="456" y="133"/>
                      </a:cubicBezTo>
                      <a:lnTo>
                        <a:pt x="31" y="1349"/>
                      </a:lnTo>
                      <a:cubicBezTo>
                        <a:pt x="1" y="1440"/>
                        <a:pt x="31" y="1561"/>
                        <a:pt x="153" y="1592"/>
                      </a:cubicBezTo>
                      <a:cubicBezTo>
                        <a:pt x="168" y="1622"/>
                        <a:pt x="198" y="1637"/>
                        <a:pt x="229" y="1637"/>
                      </a:cubicBezTo>
                      <a:cubicBezTo>
                        <a:pt x="259" y="1637"/>
                        <a:pt x="289" y="1622"/>
                        <a:pt x="304" y="1592"/>
                      </a:cubicBezTo>
                      <a:lnTo>
                        <a:pt x="426" y="1501"/>
                      </a:lnTo>
                      <a:lnTo>
                        <a:pt x="821" y="285"/>
                      </a:lnTo>
                      <a:cubicBezTo>
                        <a:pt x="882" y="163"/>
                        <a:pt x="821" y="42"/>
                        <a:pt x="730" y="11"/>
                      </a:cubicBezTo>
                      <a:cubicBezTo>
                        <a:pt x="701" y="4"/>
                        <a:pt x="673" y="0"/>
                        <a:pt x="6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2361213" y="-2593450"/>
                  <a:ext cx="2435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469" extrusionOk="0">
                      <a:moveTo>
                        <a:pt x="764" y="0"/>
                      </a:moveTo>
                      <a:cubicBezTo>
                        <a:pt x="690" y="0"/>
                        <a:pt x="629" y="27"/>
                        <a:pt x="609" y="108"/>
                      </a:cubicBezTo>
                      <a:lnTo>
                        <a:pt x="31" y="1172"/>
                      </a:lnTo>
                      <a:cubicBezTo>
                        <a:pt x="1" y="1294"/>
                        <a:pt x="1" y="1385"/>
                        <a:pt x="122" y="1446"/>
                      </a:cubicBezTo>
                      <a:cubicBezTo>
                        <a:pt x="153" y="1461"/>
                        <a:pt x="191" y="1469"/>
                        <a:pt x="225" y="1469"/>
                      </a:cubicBezTo>
                      <a:cubicBezTo>
                        <a:pt x="259" y="1469"/>
                        <a:pt x="290" y="1461"/>
                        <a:pt x="305" y="1446"/>
                      </a:cubicBezTo>
                      <a:cubicBezTo>
                        <a:pt x="335" y="1446"/>
                        <a:pt x="366" y="1385"/>
                        <a:pt x="366" y="1355"/>
                      </a:cubicBezTo>
                      <a:lnTo>
                        <a:pt x="943" y="291"/>
                      </a:lnTo>
                      <a:cubicBezTo>
                        <a:pt x="973" y="169"/>
                        <a:pt x="973" y="78"/>
                        <a:pt x="882" y="17"/>
                      </a:cubicBezTo>
                      <a:cubicBezTo>
                        <a:pt x="842" y="7"/>
                        <a:pt x="801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2393138" y="-2578025"/>
                  <a:ext cx="57025" cy="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2278" extrusionOk="0">
                      <a:moveTo>
                        <a:pt x="2083" y="0"/>
                      </a:moveTo>
                      <a:cubicBezTo>
                        <a:pt x="2037" y="0"/>
                        <a:pt x="1991" y="23"/>
                        <a:pt x="1946" y="69"/>
                      </a:cubicBezTo>
                      <a:lnTo>
                        <a:pt x="92" y="1953"/>
                      </a:lnTo>
                      <a:cubicBezTo>
                        <a:pt x="0" y="2045"/>
                        <a:pt x="0" y="2136"/>
                        <a:pt x="92" y="2227"/>
                      </a:cubicBezTo>
                      <a:cubicBezTo>
                        <a:pt x="127" y="2263"/>
                        <a:pt x="173" y="2277"/>
                        <a:pt x="218" y="2277"/>
                      </a:cubicBezTo>
                      <a:cubicBezTo>
                        <a:pt x="249" y="2277"/>
                        <a:pt x="279" y="2270"/>
                        <a:pt x="304" y="2257"/>
                      </a:cubicBezTo>
                      <a:cubicBezTo>
                        <a:pt x="365" y="2257"/>
                        <a:pt x="365" y="2227"/>
                        <a:pt x="365" y="2227"/>
                      </a:cubicBezTo>
                      <a:lnTo>
                        <a:pt x="2219" y="312"/>
                      </a:lnTo>
                      <a:cubicBezTo>
                        <a:pt x="2280" y="251"/>
                        <a:pt x="2280" y="130"/>
                        <a:pt x="2219" y="69"/>
                      </a:cubicBezTo>
                      <a:cubicBezTo>
                        <a:pt x="2174" y="23"/>
                        <a:pt x="2128" y="0"/>
                        <a:pt x="20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2426563" y="-2522425"/>
                  <a:ext cx="31200" cy="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" h="958" extrusionOk="0">
                      <a:moveTo>
                        <a:pt x="1012" y="0"/>
                      </a:moveTo>
                      <a:cubicBezTo>
                        <a:pt x="972" y="0"/>
                        <a:pt x="936" y="10"/>
                        <a:pt x="913" y="33"/>
                      </a:cubicBezTo>
                      <a:lnTo>
                        <a:pt x="122" y="611"/>
                      </a:lnTo>
                      <a:cubicBezTo>
                        <a:pt x="31" y="641"/>
                        <a:pt x="1" y="793"/>
                        <a:pt x="92" y="884"/>
                      </a:cubicBezTo>
                      <a:cubicBezTo>
                        <a:pt x="114" y="929"/>
                        <a:pt x="169" y="957"/>
                        <a:pt x="233" y="957"/>
                      </a:cubicBezTo>
                      <a:cubicBezTo>
                        <a:pt x="256" y="957"/>
                        <a:pt x="280" y="953"/>
                        <a:pt x="305" y="945"/>
                      </a:cubicBezTo>
                      <a:lnTo>
                        <a:pt x="1156" y="337"/>
                      </a:lnTo>
                      <a:cubicBezTo>
                        <a:pt x="1217" y="307"/>
                        <a:pt x="1247" y="155"/>
                        <a:pt x="1186" y="64"/>
                      </a:cubicBezTo>
                      <a:cubicBezTo>
                        <a:pt x="1149" y="26"/>
                        <a:pt x="1076" y="0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2304238" y="-2420150"/>
                  <a:ext cx="53975" cy="5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2095" extrusionOk="0">
                      <a:moveTo>
                        <a:pt x="1949" y="0"/>
                      </a:moveTo>
                      <a:cubicBezTo>
                        <a:pt x="1900" y="0"/>
                        <a:pt x="1854" y="15"/>
                        <a:pt x="1824" y="46"/>
                      </a:cubicBezTo>
                      <a:lnTo>
                        <a:pt x="61" y="1748"/>
                      </a:lnTo>
                      <a:cubicBezTo>
                        <a:pt x="0" y="1839"/>
                        <a:pt x="0" y="1961"/>
                        <a:pt x="61" y="2021"/>
                      </a:cubicBezTo>
                      <a:cubicBezTo>
                        <a:pt x="111" y="2072"/>
                        <a:pt x="152" y="2094"/>
                        <a:pt x="194" y="2094"/>
                      </a:cubicBezTo>
                      <a:cubicBezTo>
                        <a:pt x="228" y="2094"/>
                        <a:pt x="263" y="2079"/>
                        <a:pt x="304" y="2052"/>
                      </a:cubicBezTo>
                      <a:cubicBezTo>
                        <a:pt x="304" y="2052"/>
                        <a:pt x="334" y="2052"/>
                        <a:pt x="334" y="2021"/>
                      </a:cubicBezTo>
                      <a:lnTo>
                        <a:pt x="2097" y="319"/>
                      </a:lnTo>
                      <a:cubicBezTo>
                        <a:pt x="2158" y="228"/>
                        <a:pt x="2158" y="137"/>
                        <a:pt x="2097" y="46"/>
                      </a:cubicBezTo>
                      <a:cubicBezTo>
                        <a:pt x="2052" y="15"/>
                        <a:pt x="1999" y="0"/>
                        <a:pt x="19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2313338" y="-2483650"/>
                  <a:ext cx="31950" cy="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80" extrusionOk="0">
                      <a:moveTo>
                        <a:pt x="1059" y="1"/>
                      </a:moveTo>
                      <a:cubicBezTo>
                        <a:pt x="1000" y="1"/>
                        <a:pt x="941" y="34"/>
                        <a:pt x="882" y="93"/>
                      </a:cubicBezTo>
                      <a:lnTo>
                        <a:pt x="92" y="1157"/>
                      </a:lnTo>
                      <a:cubicBezTo>
                        <a:pt x="1" y="1218"/>
                        <a:pt x="62" y="1340"/>
                        <a:pt x="122" y="1400"/>
                      </a:cubicBezTo>
                      <a:cubicBezTo>
                        <a:pt x="142" y="1458"/>
                        <a:pt x="185" y="1479"/>
                        <a:pt x="230" y="1479"/>
                      </a:cubicBezTo>
                      <a:cubicBezTo>
                        <a:pt x="256" y="1479"/>
                        <a:pt x="283" y="1472"/>
                        <a:pt x="305" y="1461"/>
                      </a:cubicBezTo>
                      <a:cubicBezTo>
                        <a:pt x="366" y="1461"/>
                        <a:pt x="366" y="1400"/>
                        <a:pt x="396" y="1370"/>
                      </a:cubicBezTo>
                      <a:lnTo>
                        <a:pt x="1186" y="306"/>
                      </a:lnTo>
                      <a:cubicBezTo>
                        <a:pt x="1277" y="215"/>
                        <a:pt x="1217" y="124"/>
                        <a:pt x="1156" y="33"/>
                      </a:cubicBezTo>
                      <a:cubicBezTo>
                        <a:pt x="1124" y="11"/>
                        <a:pt x="1091" y="1"/>
                        <a:pt x="10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2228238" y="-2448500"/>
                  <a:ext cx="42575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2082" extrusionOk="0">
                      <a:moveTo>
                        <a:pt x="1482" y="0"/>
                      </a:moveTo>
                      <a:cubicBezTo>
                        <a:pt x="1429" y="0"/>
                        <a:pt x="1373" y="33"/>
                        <a:pt x="1338" y="86"/>
                      </a:cubicBezTo>
                      <a:lnTo>
                        <a:pt x="61" y="1757"/>
                      </a:lnTo>
                      <a:cubicBezTo>
                        <a:pt x="1" y="1818"/>
                        <a:pt x="31" y="1940"/>
                        <a:pt x="122" y="2031"/>
                      </a:cubicBezTo>
                      <a:cubicBezTo>
                        <a:pt x="140" y="2066"/>
                        <a:pt x="168" y="2081"/>
                        <a:pt x="207" y="2081"/>
                      </a:cubicBezTo>
                      <a:cubicBezTo>
                        <a:pt x="234" y="2081"/>
                        <a:pt x="267" y="2074"/>
                        <a:pt x="305" y="2061"/>
                      </a:cubicBezTo>
                      <a:cubicBezTo>
                        <a:pt x="335" y="2061"/>
                        <a:pt x="365" y="2031"/>
                        <a:pt x="365" y="1970"/>
                      </a:cubicBezTo>
                      <a:lnTo>
                        <a:pt x="1642" y="298"/>
                      </a:lnTo>
                      <a:cubicBezTo>
                        <a:pt x="1703" y="237"/>
                        <a:pt x="1672" y="116"/>
                        <a:pt x="1581" y="55"/>
                      </a:cubicBezTo>
                      <a:cubicBezTo>
                        <a:pt x="1556" y="17"/>
                        <a:pt x="1520" y="0"/>
                        <a:pt x="148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2168213" y="-2525400"/>
                  <a:ext cx="12175" cy="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2568" extrusionOk="0">
                      <a:moveTo>
                        <a:pt x="304" y="0"/>
                      </a:moveTo>
                      <a:cubicBezTo>
                        <a:pt x="213" y="0"/>
                        <a:pt x="122" y="92"/>
                        <a:pt x="122" y="183"/>
                      </a:cubicBezTo>
                      <a:lnTo>
                        <a:pt x="0" y="2371"/>
                      </a:lnTo>
                      <a:cubicBezTo>
                        <a:pt x="0" y="2432"/>
                        <a:pt x="91" y="2554"/>
                        <a:pt x="183" y="2554"/>
                      </a:cubicBezTo>
                      <a:cubicBezTo>
                        <a:pt x="183" y="2564"/>
                        <a:pt x="189" y="2567"/>
                        <a:pt x="200" y="2567"/>
                      </a:cubicBezTo>
                      <a:cubicBezTo>
                        <a:pt x="220" y="2567"/>
                        <a:pt x="254" y="2554"/>
                        <a:pt x="274" y="2554"/>
                      </a:cubicBezTo>
                      <a:cubicBezTo>
                        <a:pt x="335" y="2523"/>
                        <a:pt x="395" y="2462"/>
                        <a:pt x="395" y="2371"/>
                      </a:cubicBezTo>
                      <a:lnTo>
                        <a:pt x="487" y="183"/>
                      </a:lnTo>
                      <a:cubicBezTo>
                        <a:pt x="487" y="122"/>
                        <a:pt x="426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2122613" y="-2513250"/>
                  <a:ext cx="13700" cy="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433" extrusionOk="0">
                      <a:moveTo>
                        <a:pt x="183" y="1"/>
                      </a:moveTo>
                      <a:cubicBezTo>
                        <a:pt x="92" y="1"/>
                        <a:pt x="1" y="92"/>
                        <a:pt x="1" y="213"/>
                      </a:cubicBezTo>
                      <a:lnTo>
                        <a:pt x="122" y="2250"/>
                      </a:lnTo>
                      <a:cubicBezTo>
                        <a:pt x="122" y="2372"/>
                        <a:pt x="183" y="2432"/>
                        <a:pt x="305" y="2432"/>
                      </a:cubicBezTo>
                      <a:lnTo>
                        <a:pt x="396" y="2432"/>
                      </a:lnTo>
                      <a:cubicBezTo>
                        <a:pt x="456" y="2402"/>
                        <a:pt x="548" y="2341"/>
                        <a:pt x="487" y="2250"/>
                      </a:cubicBezTo>
                      <a:lnTo>
                        <a:pt x="396" y="213"/>
                      </a:lnTo>
                      <a:cubicBezTo>
                        <a:pt x="396" y="92"/>
                        <a:pt x="305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1893138" y="-2323125"/>
                  <a:ext cx="38775" cy="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1253" extrusionOk="0">
                      <a:moveTo>
                        <a:pt x="220" y="0"/>
                      </a:moveTo>
                      <a:cubicBezTo>
                        <a:pt x="167" y="0"/>
                        <a:pt x="114" y="33"/>
                        <a:pt x="61" y="86"/>
                      </a:cubicBezTo>
                      <a:cubicBezTo>
                        <a:pt x="0" y="147"/>
                        <a:pt x="30" y="268"/>
                        <a:pt x="91" y="359"/>
                      </a:cubicBezTo>
                      <a:lnTo>
                        <a:pt x="1216" y="1180"/>
                      </a:lnTo>
                      <a:cubicBezTo>
                        <a:pt x="1233" y="1230"/>
                        <a:pt x="1259" y="1253"/>
                        <a:pt x="1294" y="1253"/>
                      </a:cubicBezTo>
                      <a:cubicBezTo>
                        <a:pt x="1322" y="1253"/>
                        <a:pt x="1357" y="1238"/>
                        <a:pt x="1398" y="1210"/>
                      </a:cubicBezTo>
                      <a:cubicBezTo>
                        <a:pt x="1429" y="1210"/>
                        <a:pt x="1459" y="1180"/>
                        <a:pt x="1459" y="1150"/>
                      </a:cubicBezTo>
                      <a:cubicBezTo>
                        <a:pt x="1550" y="1058"/>
                        <a:pt x="1520" y="967"/>
                        <a:pt x="1429" y="876"/>
                      </a:cubicBezTo>
                      <a:lnTo>
                        <a:pt x="334" y="55"/>
                      </a:lnTo>
                      <a:cubicBezTo>
                        <a:pt x="296" y="17"/>
                        <a:pt x="258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1879438" y="-2255150"/>
                  <a:ext cx="49425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969" extrusionOk="0">
                      <a:moveTo>
                        <a:pt x="220" y="0"/>
                      </a:moveTo>
                      <a:cubicBezTo>
                        <a:pt x="131" y="0"/>
                        <a:pt x="55" y="40"/>
                        <a:pt x="31" y="133"/>
                      </a:cubicBezTo>
                      <a:cubicBezTo>
                        <a:pt x="1" y="254"/>
                        <a:pt x="31" y="376"/>
                        <a:pt x="153" y="406"/>
                      </a:cubicBezTo>
                      <a:lnTo>
                        <a:pt x="1673" y="923"/>
                      </a:lnTo>
                      <a:cubicBezTo>
                        <a:pt x="1688" y="953"/>
                        <a:pt x="1718" y="969"/>
                        <a:pt x="1749" y="969"/>
                      </a:cubicBezTo>
                      <a:cubicBezTo>
                        <a:pt x="1779" y="969"/>
                        <a:pt x="1809" y="953"/>
                        <a:pt x="1825" y="923"/>
                      </a:cubicBezTo>
                      <a:cubicBezTo>
                        <a:pt x="1855" y="923"/>
                        <a:pt x="1916" y="893"/>
                        <a:pt x="1946" y="832"/>
                      </a:cubicBezTo>
                      <a:cubicBezTo>
                        <a:pt x="1977" y="710"/>
                        <a:pt x="1946" y="589"/>
                        <a:pt x="1825" y="558"/>
                      </a:cubicBezTo>
                      <a:lnTo>
                        <a:pt x="305" y="11"/>
                      </a:lnTo>
                      <a:cubicBezTo>
                        <a:pt x="276" y="4"/>
                        <a:pt x="247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1856663" y="-2215375"/>
                  <a:ext cx="4105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23" extrusionOk="0">
                      <a:moveTo>
                        <a:pt x="182" y="1"/>
                      </a:moveTo>
                      <a:cubicBezTo>
                        <a:pt x="91" y="1"/>
                        <a:pt x="0" y="62"/>
                        <a:pt x="0" y="183"/>
                      </a:cubicBezTo>
                      <a:cubicBezTo>
                        <a:pt x="0" y="305"/>
                        <a:pt x="91" y="366"/>
                        <a:pt x="182" y="366"/>
                      </a:cubicBezTo>
                      <a:lnTo>
                        <a:pt x="1459" y="396"/>
                      </a:lnTo>
                      <a:cubicBezTo>
                        <a:pt x="1459" y="416"/>
                        <a:pt x="1462" y="423"/>
                        <a:pt x="1468" y="423"/>
                      </a:cubicBezTo>
                      <a:cubicBezTo>
                        <a:pt x="1479" y="423"/>
                        <a:pt x="1500" y="396"/>
                        <a:pt x="1520" y="396"/>
                      </a:cubicBezTo>
                      <a:cubicBezTo>
                        <a:pt x="1611" y="396"/>
                        <a:pt x="1641" y="335"/>
                        <a:pt x="1641" y="214"/>
                      </a:cubicBezTo>
                      <a:cubicBezTo>
                        <a:pt x="1641" y="92"/>
                        <a:pt x="1550" y="31"/>
                        <a:pt x="1459" y="31"/>
                      </a:cubicBez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1735063" y="-2244425"/>
                  <a:ext cx="50950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721" extrusionOk="0">
                      <a:moveTo>
                        <a:pt x="215" y="0"/>
                      </a:moveTo>
                      <a:cubicBezTo>
                        <a:pt x="123" y="0"/>
                        <a:pt x="56" y="59"/>
                        <a:pt x="31" y="160"/>
                      </a:cubicBezTo>
                      <a:cubicBezTo>
                        <a:pt x="1" y="281"/>
                        <a:pt x="92" y="342"/>
                        <a:pt x="183" y="403"/>
                      </a:cubicBezTo>
                      <a:lnTo>
                        <a:pt x="1794" y="707"/>
                      </a:lnTo>
                      <a:cubicBezTo>
                        <a:pt x="1804" y="717"/>
                        <a:pt x="1814" y="720"/>
                        <a:pt x="1826" y="720"/>
                      </a:cubicBezTo>
                      <a:cubicBezTo>
                        <a:pt x="1848" y="720"/>
                        <a:pt x="1875" y="707"/>
                        <a:pt x="1916" y="707"/>
                      </a:cubicBezTo>
                      <a:cubicBezTo>
                        <a:pt x="1976" y="646"/>
                        <a:pt x="2007" y="616"/>
                        <a:pt x="2007" y="555"/>
                      </a:cubicBezTo>
                      <a:cubicBezTo>
                        <a:pt x="2037" y="433"/>
                        <a:pt x="1976" y="342"/>
                        <a:pt x="1855" y="312"/>
                      </a:cubicBezTo>
                      <a:lnTo>
                        <a:pt x="274" y="8"/>
                      </a:lnTo>
                      <a:cubicBezTo>
                        <a:pt x="253" y="3"/>
                        <a:pt x="233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1927313" y="-2363175"/>
                  <a:ext cx="39550" cy="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" h="1708" extrusionOk="0">
                      <a:moveTo>
                        <a:pt x="198" y="1"/>
                      </a:moveTo>
                      <a:cubicBezTo>
                        <a:pt x="153" y="1"/>
                        <a:pt x="107" y="16"/>
                        <a:pt x="62" y="46"/>
                      </a:cubicBezTo>
                      <a:cubicBezTo>
                        <a:pt x="1" y="138"/>
                        <a:pt x="1" y="229"/>
                        <a:pt x="62" y="320"/>
                      </a:cubicBezTo>
                      <a:lnTo>
                        <a:pt x="1247" y="1657"/>
                      </a:lnTo>
                      <a:cubicBezTo>
                        <a:pt x="1283" y="1693"/>
                        <a:pt x="1329" y="1708"/>
                        <a:pt x="1373" y="1708"/>
                      </a:cubicBezTo>
                      <a:cubicBezTo>
                        <a:pt x="1404" y="1708"/>
                        <a:pt x="1435" y="1700"/>
                        <a:pt x="1460" y="1688"/>
                      </a:cubicBezTo>
                      <a:cubicBezTo>
                        <a:pt x="1460" y="1688"/>
                        <a:pt x="1521" y="1688"/>
                        <a:pt x="1521" y="1657"/>
                      </a:cubicBezTo>
                      <a:cubicBezTo>
                        <a:pt x="1581" y="1566"/>
                        <a:pt x="1581" y="1445"/>
                        <a:pt x="1521" y="1384"/>
                      </a:cubicBezTo>
                      <a:lnTo>
                        <a:pt x="335" y="46"/>
                      </a:lnTo>
                      <a:cubicBezTo>
                        <a:pt x="290" y="16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2004838" y="-2408875"/>
                  <a:ext cx="2585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2281" extrusionOk="0">
                      <a:moveTo>
                        <a:pt x="229" y="1"/>
                      </a:moveTo>
                      <a:cubicBezTo>
                        <a:pt x="205" y="1"/>
                        <a:pt x="180" y="7"/>
                        <a:pt x="152" y="20"/>
                      </a:cubicBezTo>
                      <a:cubicBezTo>
                        <a:pt x="91" y="20"/>
                        <a:pt x="0" y="142"/>
                        <a:pt x="31" y="233"/>
                      </a:cubicBezTo>
                      <a:lnTo>
                        <a:pt x="639" y="2148"/>
                      </a:lnTo>
                      <a:cubicBezTo>
                        <a:pt x="685" y="2241"/>
                        <a:pt x="749" y="2281"/>
                        <a:pt x="831" y="2281"/>
                      </a:cubicBezTo>
                      <a:cubicBezTo>
                        <a:pt x="856" y="2281"/>
                        <a:pt x="883" y="2277"/>
                        <a:pt x="912" y="2270"/>
                      </a:cubicBezTo>
                      <a:lnTo>
                        <a:pt x="912" y="2270"/>
                      </a:lnTo>
                      <a:cubicBezTo>
                        <a:pt x="912" y="2270"/>
                        <a:pt x="912" y="2270"/>
                        <a:pt x="912" y="2270"/>
                      </a:cubicBezTo>
                      <a:cubicBezTo>
                        <a:pt x="1003" y="2209"/>
                        <a:pt x="1034" y="2148"/>
                        <a:pt x="973" y="2026"/>
                      </a:cubicBezTo>
                      <a:lnTo>
                        <a:pt x="365" y="142"/>
                      </a:lnTo>
                      <a:cubicBezTo>
                        <a:pt x="365" y="71"/>
                        <a:pt x="31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2052713" y="-2421450"/>
                  <a:ext cx="18250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972" extrusionOk="0">
                      <a:moveTo>
                        <a:pt x="228" y="1"/>
                      </a:moveTo>
                      <a:cubicBezTo>
                        <a:pt x="214" y="1"/>
                        <a:pt x="199" y="2"/>
                        <a:pt x="183" y="7"/>
                      </a:cubicBezTo>
                      <a:cubicBezTo>
                        <a:pt x="61" y="7"/>
                        <a:pt x="0" y="128"/>
                        <a:pt x="31" y="250"/>
                      </a:cubicBezTo>
                      <a:lnTo>
                        <a:pt x="334" y="1800"/>
                      </a:lnTo>
                      <a:cubicBezTo>
                        <a:pt x="358" y="1895"/>
                        <a:pt x="419" y="1971"/>
                        <a:pt x="488" y="1971"/>
                      </a:cubicBezTo>
                      <a:cubicBezTo>
                        <a:pt x="507" y="1971"/>
                        <a:pt x="527" y="1965"/>
                        <a:pt x="547" y="1952"/>
                      </a:cubicBezTo>
                      <a:lnTo>
                        <a:pt x="608" y="1952"/>
                      </a:lnTo>
                      <a:cubicBezTo>
                        <a:pt x="669" y="1921"/>
                        <a:pt x="730" y="1861"/>
                        <a:pt x="699" y="1739"/>
                      </a:cubicBezTo>
                      <a:lnTo>
                        <a:pt x="395" y="159"/>
                      </a:lnTo>
                      <a:cubicBezTo>
                        <a:pt x="369" y="80"/>
                        <a:pt x="320" y="1"/>
                        <a:pt x="2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2104388" y="-2430425"/>
                  <a:ext cx="14450" cy="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34" extrusionOk="0">
                      <a:moveTo>
                        <a:pt x="395" y="1"/>
                      </a:moveTo>
                      <a:cubicBezTo>
                        <a:pt x="274" y="1"/>
                        <a:pt x="152" y="92"/>
                        <a:pt x="152" y="183"/>
                      </a:cubicBezTo>
                      <a:lnTo>
                        <a:pt x="0" y="1794"/>
                      </a:lnTo>
                      <a:cubicBezTo>
                        <a:pt x="0" y="1916"/>
                        <a:pt x="91" y="2007"/>
                        <a:pt x="213" y="2007"/>
                      </a:cubicBezTo>
                      <a:cubicBezTo>
                        <a:pt x="223" y="2027"/>
                        <a:pt x="233" y="2034"/>
                        <a:pt x="243" y="2034"/>
                      </a:cubicBezTo>
                      <a:cubicBezTo>
                        <a:pt x="263" y="2034"/>
                        <a:pt x="284" y="2007"/>
                        <a:pt x="304" y="2007"/>
                      </a:cubicBezTo>
                      <a:cubicBezTo>
                        <a:pt x="365" y="1977"/>
                        <a:pt x="395" y="1946"/>
                        <a:pt x="426" y="1825"/>
                      </a:cubicBezTo>
                      <a:lnTo>
                        <a:pt x="578" y="244"/>
                      </a:lnTo>
                      <a:cubicBezTo>
                        <a:pt x="578" y="122"/>
                        <a:pt x="517" y="1"/>
                        <a:pt x="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684913" y="-2308825"/>
                  <a:ext cx="661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1391" extrusionOk="0">
                      <a:moveTo>
                        <a:pt x="217" y="0"/>
                      </a:moveTo>
                      <a:cubicBezTo>
                        <a:pt x="142" y="0"/>
                        <a:pt x="82" y="41"/>
                        <a:pt x="61" y="122"/>
                      </a:cubicBezTo>
                      <a:cubicBezTo>
                        <a:pt x="1" y="243"/>
                        <a:pt x="31" y="334"/>
                        <a:pt x="153" y="395"/>
                      </a:cubicBezTo>
                      <a:lnTo>
                        <a:pt x="2311" y="1368"/>
                      </a:lnTo>
                      <a:cubicBezTo>
                        <a:pt x="2326" y="1383"/>
                        <a:pt x="2356" y="1391"/>
                        <a:pt x="2387" y="1391"/>
                      </a:cubicBezTo>
                      <a:cubicBezTo>
                        <a:pt x="2417" y="1391"/>
                        <a:pt x="2447" y="1383"/>
                        <a:pt x="2463" y="1368"/>
                      </a:cubicBezTo>
                      <a:cubicBezTo>
                        <a:pt x="2493" y="1338"/>
                        <a:pt x="2493" y="1338"/>
                        <a:pt x="2584" y="1307"/>
                      </a:cubicBezTo>
                      <a:cubicBezTo>
                        <a:pt x="2645" y="1186"/>
                        <a:pt x="2615" y="1064"/>
                        <a:pt x="2493" y="1034"/>
                      </a:cubicBezTo>
                      <a:lnTo>
                        <a:pt x="335" y="31"/>
                      </a:lnTo>
                      <a:cubicBezTo>
                        <a:pt x="294" y="10"/>
                        <a:pt x="254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1736588" y="-2326175"/>
                  <a:ext cx="40300" cy="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923" extrusionOk="0">
                      <a:moveTo>
                        <a:pt x="235" y="1"/>
                      </a:moveTo>
                      <a:cubicBezTo>
                        <a:pt x="153" y="1"/>
                        <a:pt x="83" y="51"/>
                        <a:pt x="61" y="117"/>
                      </a:cubicBezTo>
                      <a:cubicBezTo>
                        <a:pt x="1" y="238"/>
                        <a:pt x="61" y="360"/>
                        <a:pt x="183" y="390"/>
                      </a:cubicBezTo>
                      <a:lnTo>
                        <a:pt x="1308" y="876"/>
                      </a:lnTo>
                      <a:cubicBezTo>
                        <a:pt x="1323" y="907"/>
                        <a:pt x="1353" y="922"/>
                        <a:pt x="1384" y="922"/>
                      </a:cubicBezTo>
                      <a:cubicBezTo>
                        <a:pt x="1414" y="922"/>
                        <a:pt x="1444" y="907"/>
                        <a:pt x="1460" y="876"/>
                      </a:cubicBezTo>
                      <a:lnTo>
                        <a:pt x="1581" y="785"/>
                      </a:lnTo>
                      <a:cubicBezTo>
                        <a:pt x="1612" y="664"/>
                        <a:pt x="1581" y="542"/>
                        <a:pt x="1460" y="512"/>
                      </a:cubicBezTo>
                      <a:lnTo>
                        <a:pt x="335" y="25"/>
                      </a:lnTo>
                      <a:cubicBezTo>
                        <a:pt x="301" y="8"/>
                        <a:pt x="267" y="1"/>
                        <a:pt x="2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1762413" y="-2353525"/>
                  <a:ext cx="28900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869" extrusionOk="0">
                      <a:moveTo>
                        <a:pt x="242" y="1"/>
                      </a:moveTo>
                      <a:cubicBezTo>
                        <a:pt x="183" y="1"/>
                        <a:pt x="127" y="33"/>
                        <a:pt x="92" y="86"/>
                      </a:cubicBezTo>
                      <a:cubicBezTo>
                        <a:pt x="1" y="147"/>
                        <a:pt x="62" y="268"/>
                        <a:pt x="123" y="360"/>
                      </a:cubicBezTo>
                      <a:lnTo>
                        <a:pt x="822" y="846"/>
                      </a:lnTo>
                      <a:cubicBezTo>
                        <a:pt x="837" y="861"/>
                        <a:pt x="860" y="869"/>
                        <a:pt x="890" y="869"/>
                      </a:cubicBezTo>
                      <a:cubicBezTo>
                        <a:pt x="920" y="869"/>
                        <a:pt x="958" y="861"/>
                        <a:pt x="1004" y="846"/>
                      </a:cubicBezTo>
                      <a:cubicBezTo>
                        <a:pt x="1034" y="846"/>
                        <a:pt x="1065" y="815"/>
                        <a:pt x="1065" y="815"/>
                      </a:cubicBezTo>
                      <a:cubicBezTo>
                        <a:pt x="1156" y="724"/>
                        <a:pt x="1126" y="603"/>
                        <a:pt x="1034" y="542"/>
                      </a:cubicBezTo>
                      <a:lnTo>
                        <a:pt x="366" y="56"/>
                      </a:lnTo>
                      <a:cubicBezTo>
                        <a:pt x="328" y="17"/>
                        <a:pt x="284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1754838" y="-2457250"/>
                  <a:ext cx="32700" cy="3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329" extrusionOk="0">
                      <a:moveTo>
                        <a:pt x="235" y="0"/>
                      </a:moveTo>
                      <a:cubicBezTo>
                        <a:pt x="197" y="0"/>
                        <a:pt x="159" y="15"/>
                        <a:pt x="122" y="40"/>
                      </a:cubicBezTo>
                      <a:cubicBezTo>
                        <a:pt x="0" y="132"/>
                        <a:pt x="0" y="253"/>
                        <a:pt x="91" y="314"/>
                      </a:cubicBezTo>
                      <a:lnTo>
                        <a:pt x="912" y="1256"/>
                      </a:lnTo>
                      <a:cubicBezTo>
                        <a:pt x="956" y="1301"/>
                        <a:pt x="1017" y="1329"/>
                        <a:pt x="1082" y="1329"/>
                      </a:cubicBezTo>
                      <a:cubicBezTo>
                        <a:pt x="1106" y="1329"/>
                        <a:pt x="1131" y="1325"/>
                        <a:pt x="1155" y="1317"/>
                      </a:cubicBezTo>
                      <a:cubicBezTo>
                        <a:pt x="1175" y="1317"/>
                        <a:pt x="1182" y="1290"/>
                        <a:pt x="1184" y="1290"/>
                      </a:cubicBezTo>
                      <a:cubicBezTo>
                        <a:pt x="1185" y="1290"/>
                        <a:pt x="1185" y="1297"/>
                        <a:pt x="1185" y="1317"/>
                      </a:cubicBezTo>
                      <a:cubicBezTo>
                        <a:pt x="1307" y="1226"/>
                        <a:pt x="1307" y="1104"/>
                        <a:pt x="1216" y="1043"/>
                      </a:cubicBezTo>
                      <a:lnTo>
                        <a:pt x="395" y="101"/>
                      </a:lnTo>
                      <a:cubicBezTo>
                        <a:pt x="342" y="30"/>
                        <a:pt x="288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1808013" y="-2471550"/>
                  <a:ext cx="32700" cy="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324" extrusionOk="0">
                      <a:moveTo>
                        <a:pt x="249" y="0"/>
                      </a:moveTo>
                      <a:cubicBezTo>
                        <a:pt x="207" y="0"/>
                        <a:pt x="165" y="23"/>
                        <a:pt x="122" y="65"/>
                      </a:cubicBezTo>
                      <a:cubicBezTo>
                        <a:pt x="1" y="126"/>
                        <a:pt x="1" y="248"/>
                        <a:pt x="92" y="308"/>
                      </a:cubicBezTo>
                      <a:lnTo>
                        <a:pt x="913" y="1251"/>
                      </a:lnTo>
                      <a:cubicBezTo>
                        <a:pt x="957" y="1295"/>
                        <a:pt x="1018" y="1323"/>
                        <a:pt x="1083" y="1323"/>
                      </a:cubicBezTo>
                      <a:cubicBezTo>
                        <a:pt x="1107" y="1323"/>
                        <a:pt x="1131" y="1320"/>
                        <a:pt x="1156" y="1311"/>
                      </a:cubicBezTo>
                      <a:lnTo>
                        <a:pt x="1186" y="1311"/>
                      </a:lnTo>
                      <a:cubicBezTo>
                        <a:pt x="1308" y="1220"/>
                        <a:pt x="1308" y="1129"/>
                        <a:pt x="1217" y="1038"/>
                      </a:cubicBezTo>
                      <a:lnTo>
                        <a:pt x="396" y="96"/>
                      </a:lnTo>
                      <a:cubicBezTo>
                        <a:pt x="347" y="30"/>
                        <a:pt x="298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1842213" y="-2478400"/>
                  <a:ext cx="380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673" extrusionOk="0">
                      <a:moveTo>
                        <a:pt x="249" y="1"/>
                      </a:moveTo>
                      <a:cubicBezTo>
                        <a:pt x="207" y="1"/>
                        <a:pt x="164" y="23"/>
                        <a:pt x="122" y="66"/>
                      </a:cubicBezTo>
                      <a:cubicBezTo>
                        <a:pt x="1" y="126"/>
                        <a:pt x="1" y="248"/>
                        <a:pt x="92" y="339"/>
                      </a:cubicBezTo>
                      <a:lnTo>
                        <a:pt x="1156" y="1616"/>
                      </a:lnTo>
                      <a:cubicBezTo>
                        <a:pt x="1177" y="1637"/>
                        <a:pt x="1241" y="1672"/>
                        <a:pt x="1299" y="1672"/>
                      </a:cubicBezTo>
                      <a:cubicBezTo>
                        <a:pt x="1325" y="1672"/>
                        <a:pt x="1349" y="1665"/>
                        <a:pt x="1368" y="1646"/>
                      </a:cubicBezTo>
                      <a:cubicBezTo>
                        <a:pt x="1368" y="1646"/>
                        <a:pt x="1368" y="1633"/>
                        <a:pt x="1386" y="1633"/>
                      </a:cubicBezTo>
                      <a:cubicBezTo>
                        <a:pt x="1395" y="1633"/>
                        <a:pt x="1409" y="1636"/>
                        <a:pt x="1429" y="1646"/>
                      </a:cubicBezTo>
                      <a:cubicBezTo>
                        <a:pt x="1520" y="1585"/>
                        <a:pt x="1520" y="1464"/>
                        <a:pt x="1460" y="1403"/>
                      </a:cubicBezTo>
                      <a:lnTo>
                        <a:pt x="396" y="96"/>
                      </a:lnTo>
                      <a:cubicBezTo>
                        <a:pt x="347" y="31"/>
                        <a:pt x="298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148463" y="-2412950"/>
                  <a:ext cx="220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2203" extrusionOk="0">
                      <a:moveTo>
                        <a:pt x="699" y="1"/>
                      </a:moveTo>
                      <a:cubicBezTo>
                        <a:pt x="638" y="1"/>
                        <a:pt x="517" y="31"/>
                        <a:pt x="486" y="122"/>
                      </a:cubicBezTo>
                      <a:lnTo>
                        <a:pt x="0" y="1946"/>
                      </a:lnTo>
                      <a:cubicBezTo>
                        <a:pt x="0" y="2037"/>
                        <a:pt x="30" y="2159"/>
                        <a:pt x="152" y="2189"/>
                      </a:cubicBezTo>
                      <a:cubicBezTo>
                        <a:pt x="162" y="2200"/>
                        <a:pt x="172" y="2203"/>
                        <a:pt x="184" y="2203"/>
                      </a:cubicBezTo>
                      <a:cubicBezTo>
                        <a:pt x="206" y="2203"/>
                        <a:pt x="233" y="2189"/>
                        <a:pt x="274" y="2189"/>
                      </a:cubicBezTo>
                      <a:cubicBezTo>
                        <a:pt x="334" y="2189"/>
                        <a:pt x="365" y="2129"/>
                        <a:pt x="365" y="2037"/>
                      </a:cubicBezTo>
                      <a:lnTo>
                        <a:pt x="881" y="214"/>
                      </a:lnTo>
                      <a:cubicBezTo>
                        <a:pt x="881" y="122"/>
                        <a:pt x="821" y="3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2168213" y="-2360150"/>
                  <a:ext cx="32700" cy="3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518" extrusionOk="0">
                      <a:moveTo>
                        <a:pt x="1085" y="1"/>
                      </a:moveTo>
                      <a:cubicBezTo>
                        <a:pt x="1028" y="1"/>
                        <a:pt x="970" y="39"/>
                        <a:pt x="912" y="77"/>
                      </a:cubicBezTo>
                      <a:lnTo>
                        <a:pt x="91" y="1172"/>
                      </a:lnTo>
                      <a:cubicBezTo>
                        <a:pt x="0" y="1263"/>
                        <a:pt x="31" y="1384"/>
                        <a:pt x="122" y="1445"/>
                      </a:cubicBezTo>
                      <a:cubicBezTo>
                        <a:pt x="139" y="1495"/>
                        <a:pt x="165" y="1518"/>
                        <a:pt x="200" y="1518"/>
                      </a:cubicBezTo>
                      <a:cubicBezTo>
                        <a:pt x="228" y="1518"/>
                        <a:pt x="263" y="1503"/>
                        <a:pt x="304" y="1476"/>
                      </a:cubicBezTo>
                      <a:cubicBezTo>
                        <a:pt x="335" y="1476"/>
                        <a:pt x="335" y="1445"/>
                        <a:pt x="395" y="1415"/>
                      </a:cubicBezTo>
                      <a:lnTo>
                        <a:pt x="1216" y="321"/>
                      </a:lnTo>
                      <a:cubicBezTo>
                        <a:pt x="1307" y="229"/>
                        <a:pt x="1247" y="108"/>
                        <a:pt x="1186" y="47"/>
                      </a:cubicBezTo>
                      <a:cubicBezTo>
                        <a:pt x="1152" y="13"/>
                        <a:pt x="1119" y="1"/>
                        <a:pt x="10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2213038" y="-2350050"/>
                  <a:ext cx="31175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266" extrusionOk="0">
                      <a:moveTo>
                        <a:pt x="1038" y="0"/>
                      </a:moveTo>
                      <a:cubicBezTo>
                        <a:pt x="988" y="0"/>
                        <a:pt x="943" y="23"/>
                        <a:pt x="913" y="69"/>
                      </a:cubicBezTo>
                      <a:lnTo>
                        <a:pt x="61" y="920"/>
                      </a:lnTo>
                      <a:cubicBezTo>
                        <a:pt x="1" y="1011"/>
                        <a:pt x="1" y="1132"/>
                        <a:pt x="61" y="1193"/>
                      </a:cubicBezTo>
                      <a:cubicBezTo>
                        <a:pt x="112" y="1243"/>
                        <a:pt x="153" y="1266"/>
                        <a:pt x="195" y="1266"/>
                      </a:cubicBezTo>
                      <a:cubicBezTo>
                        <a:pt x="229" y="1266"/>
                        <a:pt x="264" y="1251"/>
                        <a:pt x="305" y="1224"/>
                      </a:cubicBezTo>
                      <a:lnTo>
                        <a:pt x="335" y="1193"/>
                      </a:lnTo>
                      <a:lnTo>
                        <a:pt x="1186" y="312"/>
                      </a:lnTo>
                      <a:cubicBezTo>
                        <a:pt x="1247" y="251"/>
                        <a:pt x="1247" y="129"/>
                        <a:pt x="1186" y="69"/>
                      </a:cubicBezTo>
                      <a:cubicBezTo>
                        <a:pt x="1140" y="23"/>
                        <a:pt x="1087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2257863" y="-2406300"/>
                  <a:ext cx="23600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969" extrusionOk="0">
                      <a:moveTo>
                        <a:pt x="730" y="1"/>
                      </a:moveTo>
                      <a:cubicBezTo>
                        <a:pt x="685" y="1"/>
                        <a:pt x="639" y="24"/>
                        <a:pt x="609" y="69"/>
                      </a:cubicBezTo>
                      <a:lnTo>
                        <a:pt x="62" y="647"/>
                      </a:lnTo>
                      <a:cubicBezTo>
                        <a:pt x="1" y="708"/>
                        <a:pt x="1" y="829"/>
                        <a:pt x="62" y="890"/>
                      </a:cubicBezTo>
                      <a:cubicBezTo>
                        <a:pt x="100" y="948"/>
                        <a:pt x="151" y="969"/>
                        <a:pt x="206" y="969"/>
                      </a:cubicBezTo>
                      <a:cubicBezTo>
                        <a:pt x="238" y="969"/>
                        <a:pt x="272" y="962"/>
                        <a:pt x="305" y="951"/>
                      </a:cubicBezTo>
                      <a:cubicBezTo>
                        <a:pt x="335" y="890"/>
                        <a:pt x="366" y="890"/>
                        <a:pt x="335" y="890"/>
                      </a:cubicBezTo>
                      <a:lnTo>
                        <a:pt x="852" y="343"/>
                      </a:lnTo>
                      <a:cubicBezTo>
                        <a:pt x="943" y="252"/>
                        <a:pt x="943" y="130"/>
                        <a:pt x="852" y="69"/>
                      </a:cubicBezTo>
                      <a:cubicBezTo>
                        <a:pt x="822" y="24"/>
                        <a:pt x="77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1952388" y="-2232850"/>
                  <a:ext cx="327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685" extrusionOk="0">
                      <a:moveTo>
                        <a:pt x="244" y="1"/>
                      </a:moveTo>
                      <a:cubicBezTo>
                        <a:pt x="153" y="1"/>
                        <a:pt x="31" y="31"/>
                        <a:pt x="1" y="153"/>
                      </a:cubicBezTo>
                      <a:cubicBezTo>
                        <a:pt x="1" y="244"/>
                        <a:pt x="31" y="335"/>
                        <a:pt x="153" y="396"/>
                      </a:cubicBezTo>
                      <a:lnTo>
                        <a:pt x="1065" y="639"/>
                      </a:lnTo>
                      <a:cubicBezTo>
                        <a:pt x="1110" y="669"/>
                        <a:pt x="1141" y="685"/>
                        <a:pt x="1164" y="685"/>
                      </a:cubicBezTo>
                      <a:cubicBezTo>
                        <a:pt x="1186" y="685"/>
                        <a:pt x="1202" y="669"/>
                        <a:pt x="1217" y="639"/>
                      </a:cubicBezTo>
                      <a:cubicBezTo>
                        <a:pt x="1278" y="639"/>
                        <a:pt x="1308" y="578"/>
                        <a:pt x="1308" y="487"/>
                      </a:cubicBezTo>
                      <a:cubicBezTo>
                        <a:pt x="1308" y="426"/>
                        <a:pt x="1247" y="305"/>
                        <a:pt x="1156" y="274"/>
                      </a:cubicBezTo>
                      <a:lnTo>
                        <a:pt x="24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969888" y="-2290225"/>
                  <a:ext cx="41050" cy="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6" extrusionOk="0">
                      <a:moveTo>
                        <a:pt x="209" y="1"/>
                      </a:moveTo>
                      <a:cubicBezTo>
                        <a:pt x="160" y="1"/>
                        <a:pt x="106" y="16"/>
                        <a:pt x="61" y="46"/>
                      </a:cubicBezTo>
                      <a:cubicBezTo>
                        <a:pt x="0" y="138"/>
                        <a:pt x="0" y="259"/>
                        <a:pt x="61" y="320"/>
                      </a:cubicBezTo>
                      <a:lnTo>
                        <a:pt x="1277" y="1475"/>
                      </a:lnTo>
                      <a:cubicBezTo>
                        <a:pt x="1330" y="1511"/>
                        <a:pt x="1373" y="1525"/>
                        <a:pt x="1418" y="1525"/>
                      </a:cubicBezTo>
                      <a:cubicBezTo>
                        <a:pt x="1449" y="1525"/>
                        <a:pt x="1482" y="1518"/>
                        <a:pt x="1520" y="1505"/>
                      </a:cubicBezTo>
                      <a:cubicBezTo>
                        <a:pt x="1550" y="1505"/>
                        <a:pt x="1550" y="1475"/>
                        <a:pt x="1550" y="1475"/>
                      </a:cubicBezTo>
                      <a:cubicBezTo>
                        <a:pt x="1641" y="1384"/>
                        <a:pt x="1641" y="1262"/>
                        <a:pt x="1550" y="1201"/>
                      </a:cubicBezTo>
                      <a:lnTo>
                        <a:pt x="334" y="46"/>
                      </a:lnTo>
                      <a:cubicBezTo>
                        <a:pt x="304" y="16"/>
                        <a:pt x="258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007113" y="-2310750"/>
                  <a:ext cx="319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609" extrusionOk="0">
                      <a:moveTo>
                        <a:pt x="208" y="0"/>
                      </a:moveTo>
                      <a:cubicBezTo>
                        <a:pt x="167" y="0"/>
                        <a:pt x="125" y="13"/>
                        <a:pt x="92" y="47"/>
                      </a:cubicBezTo>
                      <a:cubicBezTo>
                        <a:pt x="31" y="77"/>
                        <a:pt x="0" y="229"/>
                        <a:pt x="61" y="320"/>
                      </a:cubicBezTo>
                      <a:lnTo>
                        <a:pt x="912" y="1536"/>
                      </a:lnTo>
                      <a:cubicBezTo>
                        <a:pt x="935" y="1581"/>
                        <a:pt x="989" y="1609"/>
                        <a:pt x="1053" y="1609"/>
                      </a:cubicBezTo>
                      <a:cubicBezTo>
                        <a:pt x="1076" y="1609"/>
                        <a:pt x="1101" y="1605"/>
                        <a:pt x="1125" y="1597"/>
                      </a:cubicBezTo>
                      <a:cubicBezTo>
                        <a:pt x="1247" y="1536"/>
                        <a:pt x="1277" y="1415"/>
                        <a:pt x="1216" y="1293"/>
                      </a:cubicBezTo>
                      <a:lnTo>
                        <a:pt x="365" y="77"/>
                      </a:lnTo>
                      <a:cubicBezTo>
                        <a:pt x="346" y="39"/>
                        <a:pt x="278" y="0"/>
                        <a:pt x="2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075513" y="-2341225"/>
                  <a:ext cx="25100" cy="7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2824" extrusionOk="0">
                      <a:moveTo>
                        <a:pt x="257" y="0"/>
                      </a:moveTo>
                      <a:cubicBezTo>
                        <a:pt x="234" y="0"/>
                        <a:pt x="209" y="6"/>
                        <a:pt x="182" y="19"/>
                      </a:cubicBezTo>
                      <a:cubicBezTo>
                        <a:pt x="61" y="19"/>
                        <a:pt x="0" y="111"/>
                        <a:pt x="30" y="232"/>
                      </a:cubicBezTo>
                      <a:lnTo>
                        <a:pt x="638" y="2694"/>
                      </a:lnTo>
                      <a:cubicBezTo>
                        <a:pt x="663" y="2769"/>
                        <a:pt x="730" y="2824"/>
                        <a:pt x="837" y="2824"/>
                      </a:cubicBezTo>
                      <a:cubicBezTo>
                        <a:pt x="860" y="2824"/>
                        <a:pt x="885" y="2821"/>
                        <a:pt x="912" y="2816"/>
                      </a:cubicBezTo>
                      <a:cubicBezTo>
                        <a:pt x="973" y="2786"/>
                        <a:pt x="1003" y="2694"/>
                        <a:pt x="1003" y="2634"/>
                      </a:cubicBezTo>
                      <a:lnTo>
                        <a:pt x="395" y="171"/>
                      </a:lnTo>
                      <a:cubicBezTo>
                        <a:pt x="395" y="77"/>
                        <a:pt x="340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111988" y="-2331825"/>
                  <a:ext cx="18250" cy="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808" extrusionOk="0">
                      <a:moveTo>
                        <a:pt x="262" y="1"/>
                      </a:moveTo>
                      <a:cubicBezTo>
                        <a:pt x="245" y="1"/>
                        <a:pt x="228" y="3"/>
                        <a:pt x="213" y="8"/>
                      </a:cubicBezTo>
                      <a:cubicBezTo>
                        <a:pt x="91" y="8"/>
                        <a:pt x="0" y="130"/>
                        <a:pt x="61" y="251"/>
                      </a:cubicBezTo>
                      <a:lnTo>
                        <a:pt x="365" y="1650"/>
                      </a:lnTo>
                      <a:cubicBezTo>
                        <a:pt x="365" y="1729"/>
                        <a:pt x="433" y="1808"/>
                        <a:pt x="530" y="1808"/>
                      </a:cubicBezTo>
                      <a:cubicBezTo>
                        <a:pt x="545" y="1808"/>
                        <a:pt x="561" y="1806"/>
                        <a:pt x="578" y="1802"/>
                      </a:cubicBezTo>
                      <a:lnTo>
                        <a:pt x="608" y="1802"/>
                      </a:lnTo>
                      <a:cubicBezTo>
                        <a:pt x="699" y="1771"/>
                        <a:pt x="730" y="1680"/>
                        <a:pt x="730" y="1558"/>
                      </a:cubicBezTo>
                      <a:lnTo>
                        <a:pt x="426" y="160"/>
                      </a:lnTo>
                      <a:cubicBezTo>
                        <a:pt x="426" y="60"/>
                        <a:pt x="342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140088" y="-2300325"/>
                  <a:ext cx="35750" cy="2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161" extrusionOk="0">
                      <a:moveTo>
                        <a:pt x="1194" y="0"/>
                      </a:moveTo>
                      <a:cubicBezTo>
                        <a:pt x="1156" y="0"/>
                        <a:pt x="1120" y="17"/>
                        <a:pt x="1095" y="55"/>
                      </a:cubicBezTo>
                      <a:lnTo>
                        <a:pt x="92" y="815"/>
                      </a:lnTo>
                      <a:cubicBezTo>
                        <a:pt x="31" y="876"/>
                        <a:pt x="1" y="998"/>
                        <a:pt x="61" y="1058"/>
                      </a:cubicBezTo>
                      <a:cubicBezTo>
                        <a:pt x="84" y="1127"/>
                        <a:pt x="158" y="1161"/>
                        <a:pt x="220" y="1161"/>
                      </a:cubicBezTo>
                      <a:cubicBezTo>
                        <a:pt x="240" y="1161"/>
                        <a:pt x="259" y="1157"/>
                        <a:pt x="274" y="1150"/>
                      </a:cubicBezTo>
                      <a:lnTo>
                        <a:pt x="1308" y="359"/>
                      </a:lnTo>
                      <a:cubicBezTo>
                        <a:pt x="1399" y="268"/>
                        <a:pt x="1429" y="146"/>
                        <a:pt x="1338" y="86"/>
                      </a:cubicBezTo>
                      <a:cubicBezTo>
                        <a:pt x="1303" y="33"/>
                        <a:pt x="1247" y="0"/>
                        <a:pt x="1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024588" y="-2237850"/>
                  <a:ext cx="24150" cy="3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16" extrusionOk="0">
                      <a:moveTo>
                        <a:pt x="243" y="0"/>
                      </a:moveTo>
                      <a:cubicBezTo>
                        <a:pt x="207" y="0"/>
                        <a:pt x="167" y="7"/>
                        <a:pt x="122" y="18"/>
                      </a:cubicBezTo>
                      <a:cubicBezTo>
                        <a:pt x="1" y="49"/>
                        <a:pt x="1" y="201"/>
                        <a:pt x="61" y="292"/>
                      </a:cubicBezTo>
                      <a:lnTo>
                        <a:pt x="548" y="1113"/>
                      </a:lnTo>
                      <a:cubicBezTo>
                        <a:pt x="593" y="1181"/>
                        <a:pt x="673" y="1215"/>
                        <a:pt x="749" y="1215"/>
                      </a:cubicBezTo>
                      <a:cubicBezTo>
                        <a:pt x="774" y="1215"/>
                        <a:pt x="798" y="1211"/>
                        <a:pt x="821" y="1204"/>
                      </a:cubicBezTo>
                      <a:cubicBezTo>
                        <a:pt x="837" y="1204"/>
                        <a:pt x="845" y="1187"/>
                        <a:pt x="844" y="1180"/>
                      </a:cubicBezTo>
                      <a:lnTo>
                        <a:pt x="844" y="1180"/>
                      </a:lnTo>
                      <a:cubicBezTo>
                        <a:pt x="922" y="1092"/>
                        <a:pt x="965" y="986"/>
                        <a:pt x="882" y="930"/>
                      </a:cubicBezTo>
                      <a:lnTo>
                        <a:pt x="396" y="79"/>
                      </a:lnTo>
                      <a:cubicBezTo>
                        <a:pt x="357" y="21"/>
                        <a:pt x="306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050413" y="-2277950"/>
                  <a:ext cx="22075" cy="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1636" extrusionOk="0">
                      <a:moveTo>
                        <a:pt x="234" y="0"/>
                      </a:moveTo>
                      <a:cubicBezTo>
                        <a:pt x="209" y="0"/>
                        <a:pt x="182" y="4"/>
                        <a:pt x="153" y="11"/>
                      </a:cubicBezTo>
                      <a:cubicBezTo>
                        <a:pt x="31" y="72"/>
                        <a:pt x="1" y="163"/>
                        <a:pt x="31" y="285"/>
                      </a:cubicBezTo>
                      <a:lnTo>
                        <a:pt x="487" y="1501"/>
                      </a:lnTo>
                      <a:cubicBezTo>
                        <a:pt x="534" y="1594"/>
                        <a:pt x="598" y="1633"/>
                        <a:pt x="680" y="1633"/>
                      </a:cubicBezTo>
                      <a:cubicBezTo>
                        <a:pt x="700" y="1633"/>
                        <a:pt x="722" y="1631"/>
                        <a:pt x="745" y="1626"/>
                      </a:cubicBezTo>
                      <a:lnTo>
                        <a:pt x="745" y="1626"/>
                      </a:lnTo>
                      <a:cubicBezTo>
                        <a:pt x="738" y="1630"/>
                        <a:pt x="736" y="1636"/>
                        <a:pt x="741" y="1636"/>
                      </a:cubicBezTo>
                      <a:cubicBezTo>
                        <a:pt x="744" y="1636"/>
                        <a:pt x="751" y="1632"/>
                        <a:pt x="761" y="1622"/>
                      </a:cubicBezTo>
                      <a:lnTo>
                        <a:pt x="761" y="1622"/>
                      </a:lnTo>
                      <a:cubicBezTo>
                        <a:pt x="755" y="1624"/>
                        <a:pt x="750" y="1625"/>
                        <a:pt x="745" y="1626"/>
                      </a:cubicBezTo>
                      <a:lnTo>
                        <a:pt x="745" y="1626"/>
                      </a:lnTo>
                      <a:cubicBezTo>
                        <a:pt x="748" y="1624"/>
                        <a:pt x="754" y="1622"/>
                        <a:pt x="761" y="1622"/>
                      </a:cubicBezTo>
                      <a:cubicBezTo>
                        <a:pt x="822" y="1592"/>
                        <a:pt x="882" y="1501"/>
                        <a:pt x="882" y="1349"/>
                      </a:cubicBezTo>
                      <a:lnTo>
                        <a:pt x="426" y="133"/>
                      </a:lnTo>
                      <a:cubicBezTo>
                        <a:pt x="380" y="40"/>
                        <a:pt x="31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2089188" y="-2252975"/>
                  <a:ext cx="20525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727" extrusionOk="0">
                      <a:moveTo>
                        <a:pt x="604" y="0"/>
                      </a:moveTo>
                      <a:cubicBezTo>
                        <a:pt x="555" y="0"/>
                        <a:pt x="502" y="15"/>
                        <a:pt x="456" y="46"/>
                      </a:cubicBezTo>
                      <a:lnTo>
                        <a:pt x="91" y="380"/>
                      </a:lnTo>
                      <a:cubicBezTo>
                        <a:pt x="0" y="471"/>
                        <a:pt x="0" y="593"/>
                        <a:pt x="91" y="654"/>
                      </a:cubicBezTo>
                      <a:cubicBezTo>
                        <a:pt x="125" y="704"/>
                        <a:pt x="167" y="726"/>
                        <a:pt x="209" y="726"/>
                      </a:cubicBezTo>
                      <a:cubicBezTo>
                        <a:pt x="243" y="726"/>
                        <a:pt x="277" y="711"/>
                        <a:pt x="304" y="684"/>
                      </a:cubicBezTo>
                      <a:cubicBezTo>
                        <a:pt x="304" y="684"/>
                        <a:pt x="365" y="684"/>
                        <a:pt x="365" y="654"/>
                      </a:cubicBezTo>
                      <a:lnTo>
                        <a:pt x="730" y="319"/>
                      </a:lnTo>
                      <a:cubicBezTo>
                        <a:pt x="821" y="228"/>
                        <a:pt x="821" y="137"/>
                        <a:pt x="730" y="46"/>
                      </a:cubicBezTo>
                      <a:cubicBezTo>
                        <a:pt x="699" y="15"/>
                        <a:pt x="654" y="0"/>
                        <a:pt x="6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606638" y="-2327875"/>
                  <a:ext cx="47900" cy="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2" extrusionOk="0">
                      <a:moveTo>
                        <a:pt x="261" y="1"/>
                      </a:moveTo>
                      <a:cubicBezTo>
                        <a:pt x="196" y="1"/>
                        <a:pt x="131" y="35"/>
                        <a:pt x="92" y="93"/>
                      </a:cubicBezTo>
                      <a:cubicBezTo>
                        <a:pt x="1" y="154"/>
                        <a:pt x="62" y="276"/>
                        <a:pt x="122" y="337"/>
                      </a:cubicBezTo>
                      <a:lnTo>
                        <a:pt x="1581" y="1461"/>
                      </a:lnTo>
                      <a:cubicBezTo>
                        <a:pt x="1599" y="1497"/>
                        <a:pt x="1627" y="1512"/>
                        <a:pt x="1666" y="1512"/>
                      </a:cubicBezTo>
                      <a:cubicBezTo>
                        <a:pt x="1693" y="1512"/>
                        <a:pt x="1726" y="1504"/>
                        <a:pt x="1764" y="1492"/>
                      </a:cubicBezTo>
                      <a:cubicBezTo>
                        <a:pt x="1794" y="1492"/>
                        <a:pt x="1825" y="1461"/>
                        <a:pt x="1825" y="1400"/>
                      </a:cubicBezTo>
                      <a:cubicBezTo>
                        <a:pt x="1916" y="1340"/>
                        <a:pt x="1885" y="1218"/>
                        <a:pt x="1794" y="1157"/>
                      </a:cubicBezTo>
                      <a:lnTo>
                        <a:pt x="366" y="33"/>
                      </a:lnTo>
                      <a:cubicBezTo>
                        <a:pt x="333" y="11"/>
                        <a:pt x="29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592963" y="-2376925"/>
                  <a:ext cx="35750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278" extrusionOk="0">
                      <a:moveTo>
                        <a:pt x="197" y="1"/>
                      </a:moveTo>
                      <a:cubicBezTo>
                        <a:pt x="133" y="1"/>
                        <a:pt x="70" y="22"/>
                        <a:pt x="31" y="80"/>
                      </a:cubicBezTo>
                      <a:cubicBezTo>
                        <a:pt x="1" y="140"/>
                        <a:pt x="1" y="262"/>
                        <a:pt x="62" y="323"/>
                      </a:cubicBezTo>
                      <a:lnTo>
                        <a:pt x="1125" y="1204"/>
                      </a:lnTo>
                      <a:cubicBezTo>
                        <a:pt x="1142" y="1255"/>
                        <a:pt x="1177" y="1277"/>
                        <a:pt x="1216" y="1277"/>
                      </a:cubicBezTo>
                      <a:cubicBezTo>
                        <a:pt x="1247" y="1277"/>
                        <a:pt x="1280" y="1262"/>
                        <a:pt x="1308" y="1235"/>
                      </a:cubicBezTo>
                      <a:cubicBezTo>
                        <a:pt x="1308" y="1235"/>
                        <a:pt x="1369" y="1235"/>
                        <a:pt x="1399" y="1174"/>
                      </a:cubicBezTo>
                      <a:cubicBezTo>
                        <a:pt x="1429" y="1083"/>
                        <a:pt x="1429" y="961"/>
                        <a:pt x="1369" y="900"/>
                      </a:cubicBezTo>
                      <a:lnTo>
                        <a:pt x="305" y="19"/>
                      </a:lnTo>
                      <a:cubicBezTo>
                        <a:pt x="271" y="8"/>
                        <a:pt x="234" y="1"/>
                        <a:pt x="19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1643888" y="-2368900"/>
                  <a:ext cx="37250" cy="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208" extrusionOk="0">
                      <a:moveTo>
                        <a:pt x="253" y="1"/>
                      </a:moveTo>
                      <a:cubicBezTo>
                        <a:pt x="195" y="1"/>
                        <a:pt x="131" y="34"/>
                        <a:pt x="91" y="93"/>
                      </a:cubicBezTo>
                      <a:cubicBezTo>
                        <a:pt x="0" y="154"/>
                        <a:pt x="31" y="275"/>
                        <a:pt x="122" y="336"/>
                      </a:cubicBezTo>
                      <a:lnTo>
                        <a:pt x="1125" y="1157"/>
                      </a:lnTo>
                      <a:cubicBezTo>
                        <a:pt x="1161" y="1193"/>
                        <a:pt x="1196" y="1207"/>
                        <a:pt x="1238" y="1207"/>
                      </a:cubicBezTo>
                      <a:cubicBezTo>
                        <a:pt x="1267" y="1207"/>
                        <a:pt x="1300" y="1200"/>
                        <a:pt x="1338" y="1187"/>
                      </a:cubicBezTo>
                      <a:cubicBezTo>
                        <a:pt x="1368" y="1187"/>
                        <a:pt x="1368" y="1157"/>
                        <a:pt x="1398" y="1096"/>
                      </a:cubicBezTo>
                      <a:cubicBezTo>
                        <a:pt x="1490" y="1035"/>
                        <a:pt x="1459" y="914"/>
                        <a:pt x="1368" y="853"/>
                      </a:cubicBezTo>
                      <a:lnTo>
                        <a:pt x="335" y="32"/>
                      </a:lnTo>
                      <a:cubicBezTo>
                        <a:pt x="313" y="11"/>
                        <a:pt x="284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719113" y="-2526550"/>
                  <a:ext cx="34975" cy="3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87" extrusionOk="0">
                      <a:moveTo>
                        <a:pt x="209" y="1"/>
                      </a:moveTo>
                      <a:cubicBezTo>
                        <a:pt x="160" y="1"/>
                        <a:pt x="107" y="16"/>
                        <a:pt x="61" y="46"/>
                      </a:cubicBezTo>
                      <a:cubicBezTo>
                        <a:pt x="0" y="138"/>
                        <a:pt x="0" y="229"/>
                        <a:pt x="61" y="320"/>
                      </a:cubicBezTo>
                      <a:lnTo>
                        <a:pt x="1064" y="1414"/>
                      </a:lnTo>
                      <a:cubicBezTo>
                        <a:pt x="1098" y="1464"/>
                        <a:pt x="1140" y="1487"/>
                        <a:pt x="1182" y="1487"/>
                      </a:cubicBezTo>
                      <a:cubicBezTo>
                        <a:pt x="1216" y="1487"/>
                        <a:pt x="1250" y="1472"/>
                        <a:pt x="1277" y="1445"/>
                      </a:cubicBezTo>
                      <a:cubicBezTo>
                        <a:pt x="1338" y="1445"/>
                        <a:pt x="1338" y="1414"/>
                        <a:pt x="1338" y="1414"/>
                      </a:cubicBezTo>
                      <a:cubicBezTo>
                        <a:pt x="1399" y="1353"/>
                        <a:pt x="1399" y="1232"/>
                        <a:pt x="1338" y="1141"/>
                      </a:cubicBezTo>
                      <a:lnTo>
                        <a:pt x="335" y="46"/>
                      </a:lnTo>
                      <a:cubicBezTo>
                        <a:pt x="304" y="16"/>
                        <a:pt x="259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1690238" y="-2583525"/>
                  <a:ext cx="17500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674" extrusionOk="0">
                      <a:moveTo>
                        <a:pt x="217" y="0"/>
                      </a:moveTo>
                      <a:cubicBezTo>
                        <a:pt x="168" y="0"/>
                        <a:pt x="122" y="15"/>
                        <a:pt x="92" y="46"/>
                      </a:cubicBezTo>
                      <a:cubicBezTo>
                        <a:pt x="0" y="106"/>
                        <a:pt x="0" y="228"/>
                        <a:pt x="92" y="319"/>
                      </a:cubicBezTo>
                      <a:lnTo>
                        <a:pt x="365" y="623"/>
                      </a:lnTo>
                      <a:cubicBezTo>
                        <a:pt x="401" y="659"/>
                        <a:pt x="447" y="674"/>
                        <a:pt x="491" y="674"/>
                      </a:cubicBezTo>
                      <a:cubicBezTo>
                        <a:pt x="522" y="674"/>
                        <a:pt x="553" y="666"/>
                        <a:pt x="578" y="654"/>
                      </a:cubicBezTo>
                      <a:cubicBezTo>
                        <a:pt x="578" y="654"/>
                        <a:pt x="608" y="654"/>
                        <a:pt x="608" y="623"/>
                      </a:cubicBezTo>
                      <a:cubicBezTo>
                        <a:pt x="699" y="532"/>
                        <a:pt x="699" y="410"/>
                        <a:pt x="608" y="350"/>
                      </a:cubicBezTo>
                      <a:lnTo>
                        <a:pt x="365" y="46"/>
                      </a:lnTo>
                      <a:cubicBezTo>
                        <a:pt x="320" y="15"/>
                        <a:pt x="26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1733538" y="-2581075"/>
                  <a:ext cx="44100" cy="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980" extrusionOk="0">
                      <a:moveTo>
                        <a:pt x="199" y="1"/>
                      </a:moveTo>
                      <a:cubicBezTo>
                        <a:pt x="153" y="1"/>
                        <a:pt x="107" y="24"/>
                        <a:pt x="62" y="69"/>
                      </a:cubicBezTo>
                      <a:cubicBezTo>
                        <a:pt x="1" y="130"/>
                        <a:pt x="1" y="252"/>
                        <a:pt x="62" y="343"/>
                      </a:cubicBezTo>
                      <a:lnTo>
                        <a:pt x="1430" y="1923"/>
                      </a:lnTo>
                      <a:cubicBezTo>
                        <a:pt x="1492" y="1944"/>
                        <a:pt x="1541" y="1980"/>
                        <a:pt x="1595" y="1980"/>
                      </a:cubicBezTo>
                      <a:cubicBezTo>
                        <a:pt x="1619" y="1980"/>
                        <a:pt x="1644" y="1973"/>
                        <a:pt x="1673" y="1954"/>
                      </a:cubicBezTo>
                      <a:cubicBezTo>
                        <a:pt x="1703" y="1954"/>
                        <a:pt x="1703" y="1954"/>
                        <a:pt x="1703" y="1923"/>
                      </a:cubicBezTo>
                      <a:cubicBezTo>
                        <a:pt x="1764" y="1863"/>
                        <a:pt x="1764" y="1741"/>
                        <a:pt x="1703" y="1650"/>
                      </a:cubicBezTo>
                      <a:lnTo>
                        <a:pt x="335" y="69"/>
                      </a:lnTo>
                      <a:cubicBezTo>
                        <a:pt x="290" y="24"/>
                        <a:pt x="244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1891613" y="-2590275"/>
                  <a:ext cx="2510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1544" extrusionOk="0">
                      <a:moveTo>
                        <a:pt x="207" y="0"/>
                      </a:moveTo>
                      <a:cubicBezTo>
                        <a:pt x="181" y="0"/>
                        <a:pt x="152" y="4"/>
                        <a:pt x="122" y="12"/>
                      </a:cubicBezTo>
                      <a:cubicBezTo>
                        <a:pt x="61" y="42"/>
                        <a:pt x="0" y="164"/>
                        <a:pt x="61" y="285"/>
                      </a:cubicBezTo>
                      <a:lnTo>
                        <a:pt x="578" y="1471"/>
                      </a:lnTo>
                      <a:cubicBezTo>
                        <a:pt x="600" y="1515"/>
                        <a:pt x="671" y="1543"/>
                        <a:pt x="755" y="1543"/>
                      </a:cubicBezTo>
                      <a:cubicBezTo>
                        <a:pt x="786" y="1543"/>
                        <a:pt x="819" y="1540"/>
                        <a:pt x="851" y="1532"/>
                      </a:cubicBezTo>
                      <a:cubicBezTo>
                        <a:pt x="973" y="1501"/>
                        <a:pt x="1003" y="1380"/>
                        <a:pt x="912" y="1258"/>
                      </a:cubicBezTo>
                      <a:lnTo>
                        <a:pt x="395" y="103"/>
                      </a:lnTo>
                      <a:cubicBezTo>
                        <a:pt x="350" y="35"/>
                        <a:pt x="287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1886288" y="-2656475"/>
                  <a:ext cx="235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243" extrusionOk="0">
                      <a:moveTo>
                        <a:pt x="242" y="1"/>
                      </a:moveTo>
                      <a:cubicBezTo>
                        <a:pt x="206" y="1"/>
                        <a:pt x="174" y="14"/>
                        <a:pt x="152" y="46"/>
                      </a:cubicBezTo>
                      <a:cubicBezTo>
                        <a:pt x="31" y="76"/>
                        <a:pt x="0" y="228"/>
                        <a:pt x="61" y="319"/>
                      </a:cubicBezTo>
                      <a:lnTo>
                        <a:pt x="608" y="1140"/>
                      </a:lnTo>
                      <a:cubicBezTo>
                        <a:pt x="631" y="1208"/>
                        <a:pt x="705" y="1243"/>
                        <a:pt x="767" y="1243"/>
                      </a:cubicBezTo>
                      <a:cubicBezTo>
                        <a:pt x="787" y="1243"/>
                        <a:pt x="806" y="1239"/>
                        <a:pt x="821" y="1231"/>
                      </a:cubicBezTo>
                      <a:cubicBezTo>
                        <a:pt x="943" y="1170"/>
                        <a:pt x="943" y="1018"/>
                        <a:pt x="943" y="958"/>
                      </a:cubicBezTo>
                      <a:lnTo>
                        <a:pt x="426" y="106"/>
                      </a:lnTo>
                      <a:cubicBezTo>
                        <a:pt x="386" y="47"/>
                        <a:pt x="308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1935688" y="-2625250"/>
                  <a:ext cx="27375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575" extrusionOk="0">
                      <a:moveTo>
                        <a:pt x="174" y="1"/>
                      </a:moveTo>
                      <a:cubicBezTo>
                        <a:pt x="145" y="1"/>
                        <a:pt x="116" y="4"/>
                        <a:pt x="91" y="13"/>
                      </a:cubicBezTo>
                      <a:cubicBezTo>
                        <a:pt x="31" y="43"/>
                        <a:pt x="0" y="165"/>
                        <a:pt x="31" y="286"/>
                      </a:cubicBezTo>
                      <a:lnTo>
                        <a:pt x="669" y="1502"/>
                      </a:lnTo>
                      <a:cubicBezTo>
                        <a:pt x="736" y="1546"/>
                        <a:pt x="802" y="1575"/>
                        <a:pt x="869" y="1575"/>
                      </a:cubicBezTo>
                      <a:cubicBezTo>
                        <a:pt x="894" y="1575"/>
                        <a:pt x="918" y="1571"/>
                        <a:pt x="942" y="1563"/>
                      </a:cubicBezTo>
                      <a:cubicBezTo>
                        <a:pt x="1064" y="1532"/>
                        <a:pt x="1094" y="1411"/>
                        <a:pt x="1034" y="1289"/>
                      </a:cubicBezTo>
                      <a:lnTo>
                        <a:pt x="365" y="73"/>
                      </a:lnTo>
                      <a:cubicBezTo>
                        <a:pt x="343" y="29"/>
                        <a:pt x="25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126413" y="-2692575"/>
                  <a:ext cx="144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612" extrusionOk="0">
                      <a:moveTo>
                        <a:pt x="153" y="0"/>
                      </a:moveTo>
                      <a:cubicBezTo>
                        <a:pt x="61" y="31"/>
                        <a:pt x="1" y="122"/>
                        <a:pt x="1" y="243"/>
                      </a:cubicBezTo>
                      <a:lnTo>
                        <a:pt x="153" y="1459"/>
                      </a:lnTo>
                      <a:cubicBezTo>
                        <a:pt x="183" y="1520"/>
                        <a:pt x="274" y="1611"/>
                        <a:pt x="365" y="1611"/>
                      </a:cubicBezTo>
                      <a:lnTo>
                        <a:pt x="456" y="1611"/>
                      </a:lnTo>
                      <a:cubicBezTo>
                        <a:pt x="548" y="1550"/>
                        <a:pt x="578" y="1490"/>
                        <a:pt x="548" y="1368"/>
                      </a:cubicBezTo>
                      <a:lnTo>
                        <a:pt x="365" y="152"/>
                      </a:lnTo>
                      <a:cubicBezTo>
                        <a:pt x="335" y="91"/>
                        <a:pt x="27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2140863" y="-2775550"/>
                  <a:ext cx="15975" cy="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320" extrusionOk="0">
                      <a:moveTo>
                        <a:pt x="228" y="0"/>
                      </a:moveTo>
                      <a:cubicBezTo>
                        <a:pt x="214" y="0"/>
                        <a:pt x="199" y="2"/>
                        <a:pt x="182" y="6"/>
                      </a:cubicBezTo>
                      <a:cubicBezTo>
                        <a:pt x="61" y="67"/>
                        <a:pt x="0" y="128"/>
                        <a:pt x="30" y="249"/>
                      </a:cubicBezTo>
                      <a:lnTo>
                        <a:pt x="213" y="1161"/>
                      </a:lnTo>
                      <a:cubicBezTo>
                        <a:pt x="265" y="1240"/>
                        <a:pt x="318" y="1319"/>
                        <a:pt x="410" y="1319"/>
                      </a:cubicBezTo>
                      <a:cubicBezTo>
                        <a:pt x="424" y="1319"/>
                        <a:pt x="440" y="1317"/>
                        <a:pt x="456" y="1313"/>
                      </a:cubicBezTo>
                      <a:lnTo>
                        <a:pt x="486" y="1313"/>
                      </a:lnTo>
                      <a:cubicBezTo>
                        <a:pt x="578" y="1283"/>
                        <a:pt x="638" y="1192"/>
                        <a:pt x="608" y="1070"/>
                      </a:cubicBezTo>
                      <a:lnTo>
                        <a:pt x="426" y="158"/>
                      </a:lnTo>
                      <a:cubicBezTo>
                        <a:pt x="373" y="79"/>
                        <a:pt x="320" y="0"/>
                        <a:pt x="2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2171238" y="-2739125"/>
                  <a:ext cx="19025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1871" extrusionOk="0">
                      <a:moveTo>
                        <a:pt x="241" y="0"/>
                      </a:moveTo>
                      <a:cubicBezTo>
                        <a:pt x="223" y="0"/>
                        <a:pt x="204" y="3"/>
                        <a:pt x="183" y="8"/>
                      </a:cubicBezTo>
                      <a:cubicBezTo>
                        <a:pt x="62" y="8"/>
                        <a:pt x="1" y="130"/>
                        <a:pt x="31" y="221"/>
                      </a:cubicBezTo>
                      <a:lnTo>
                        <a:pt x="366" y="1710"/>
                      </a:lnTo>
                      <a:cubicBezTo>
                        <a:pt x="416" y="1811"/>
                        <a:pt x="466" y="1870"/>
                        <a:pt x="551" y="1870"/>
                      </a:cubicBezTo>
                      <a:cubicBezTo>
                        <a:pt x="569" y="1870"/>
                        <a:pt x="588" y="1868"/>
                        <a:pt x="609" y="1862"/>
                      </a:cubicBezTo>
                      <a:lnTo>
                        <a:pt x="639" y="1862"/>
                      </a:lnTo>
                      <a:cubicBezTo>
                        <a:pt x="730" y="1832"/>
                        <a:pt x="761" y="1741"/>
                        <a:pt x="761" y="1650"/>
                      </a:cubicBezTo>
                      <a:lnTo>
                        <a:pt x="426" y="160"/>
                      </a:lnTo>
                      <a:cubicBezTo>
                        <a:pt x="376" y="59"/>
                        <a:pt x="326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2407563" y="-2633050"/>
                  <a:ext cx="26625" cy="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225" extrusionOk="0">
                      <a:moveTo>
                        <a:pt x="882" y="1"/>
                      </a:moveTo>
                      <a:cubicBezTo>
                        <a:pt x="823" y="1"/>
                        <a:pt x="766" y="15"/>
                        <a:pt x="730" y="51"/>
                      </a:cubicBezTo>
                      <a:lnTo>
                        <a:pt x="31" y="902"/>
                      </a:lnTo>
                      <a:cubicBezTo>
                        <a:pt x="1" y="963"/>
                        <a:pt x="1" y="1084"/>
                        <a:pt x="92" y="1145"/>
                      </a:cubicBezTo>
                      <a:cubicBezTo>
                        <a:pt x="111" y="1203"/>
                        <a:pt x="143" y="1224"/>
                        <a:pt x="187" y="1224"/>
                      </a:cubicBezTo>
                      <a:cubicBezTo>
                        <a:pt x="212" y="1224"/>
                        <a:pt x="241" y="1217"/>
                        <a:pt x="274" y="1206"/>
                      </a:cubicBezTo>
                      <a:cubicBezTo>
                        <a:pt x="274" y="1206"/>
                        <a:pt x="305" y="1206"/>
                        <a:pt x="335" y="1115"/>
                      </a:cubicBezTo>
                      <a:lnTo>
                        <a:pt x="1034" y="294"/>
                      </a:lnTo>
                      <a:cubicBezTo>
                        <a:pt x="1065" y="203"/>
                        <a:pt x="1065" y="81"/>
                        <a:pt x="1004" y="21"/>
                      </a:cubicBezTo>
                      <a:cubicBezTo>
                        <a:pt x="966" y="8"/>
                        <a:pt x="923" y="1"/>
                        <a:pt x="8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2456963" y="-2654875"/>
                  <a:ext cx="273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494" extrusionOk="0">
                      <a:moveTo>
                        <a:pt x="931" y="1"/>
                      </a:moveTo>
                      <a:cubicBezTo>
                        <a:pt x="856" y="1"/>
                        <a:pt x="776" y="35"/>
                        <a:pt x="730" y="103"/>
                      </a:cubicBezTo>
                      <a:lnTo>
                        <a:pt x="31" y="1198"/>
                      </a:lnTo>
                      <a:cubicBezTo>
                        <a:pt x="1" y="1258"/>
                        <a:pt x="31" y="1380"/>
                        <a:pt x="122" y="1471"/>
                      </a:cubicBezTo>
                      <a:cubicBezTo>
                        <a:pt x="153" y="1486"/>
                        <a:pt x="183" y="1494"/>
                        <a:pt x="213" y="1494"/>
                      </a:cubicBezTo>
                      <a:cubicBezTo>
                        <a:pt x="244" y="1494"/>
                        <a:pt x="274" y="1486"/>
                        <a:pt x="305" y="1471"/>
                      </a:cubicBezTo>
                      <a:cubicBezTo>
                        <a:pt x="335" y="1410"/>
                        <a:pt x="396" y="1410"/>
                        <a:pt x="396" y="1380"/>
                      </a:cubicBezTo>
                      <a:lnTo>
                        <a:pt x="1065" y="286"/>
                      </a:lnTo>
                      <a:cubicBezTo>
                        <a:pt x="1095" y="194"/>
                        <a:pt x="1065" y="103"/>
                        <a:pt x="1004" y="12"/>
                      </a:cubicBezTo>
                      <a:cubicBezTo>
                        <a:pt x="981" y="4"/>
                        <a:pt x="956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2465338" y="-2606400"/>
                  <a:ext cx="144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80" extrusionOk="0">
                      <a:moveTo>
                        <a:pt x="350" y="0"/>
                      </a:moveTo>
                      <a:cubicBezTo>
                        <a:pt x="288" y="0"/>
                        <a:pt x="232" y="21"/>
                        <a:pt x="213" y="79"/>
                      </a:cubicBezTo>
                      <a:lnTo>
                        <a:pt x="61" y="383"/>
                      </a:lnTo>
                      <a:cubicBezTo>
                        <a:pt x="0" y="505"/>
                        <a:pt x="61" y="626"/>
                        <a:pt x="122" y="657"/>
                      </a:cubicBezTo>
                      <a:cubicBezTo>
                        <a:pt x="167" y="672"/>
                        <a:pt x="205" y="680"/>
                        <a:pt x="236" y="680"/>
                      </a:cubicBezTo>
                      <a:cubicBezTo>
                        <a:pt x="266" y="680"/>
                        <a:pt x="289" y="672"/>
                        <a:pt x="304" y="657"/>
                      </a:cubicBezTo>
                      <a:cubicBezTo>
                        <a:pt x="365" y="657"/>
                        <a:pt x="395" y="626"/>
                        <a:pt x="395" y="596"/>
                      </a:cubicBezTo>
                      <a:lnTo>
                        <a:pt x="547" y="292"/>
                      </a:lnTo>
                      <a:cubicBezTo>
                        <a:pt x="578" y="170"/>
                        <a:pt x="547" y="49"/>
                        <a:pt x="456" y="18"/>
                      </a:cubicBezTo>
                      <a:cubicBezTo>
                        <a:pt x="423" y="7"/>
                        <a:pt x="38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" name="Google Shape;94;p2"/>
              <p:cNvGrpSpPr/>
              <p:nvPr/>
            </p:nvGrpSpPr>
            <p:grpSpPr>
              <a:xfrm>
                <a:off x="7978295" y="894028"/>
                <a:ext cx="1006165" cy="980437"/>
                <a:chOff x="1646075" y="5692400"/>
                <a:chExt cx="829075" cy="807875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1902925" y="6124025"/>
                  <a:ext cx="317650" cy="3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6" h="15050" extrusionOk="0">
                      <a:moveTo>
                        <a:pt x="8420" y="0"/>
                      </a:moveTo>
                      <a:lnTo>
                        <a:pt x="5745" y="517"/>
                      </a:lnTo>
                      <a:cubicBezTo>
                        <a:pt x="4712" y="2979"/>
                        <a:pt x="3283" y="5319"/>
                        <a:pt x="1460" y="7234"/>
                      </a:cubicBezTo>
                      <a:cubicBezTo>
                        <a:pt x="821" y="7964"/>
                        <a:pt x="61" y="8724"/>
                        <a:pt x="1" y="9727"/>
                      </a:cubicBezTo>
                      <a:cubicBezTo>
                        <a:pt x="1" y="10547"/>
                        <a:pt x="548" y="11277"/>
                        <a:pt x="1095" y="11885"/>
                      </a:cubicBezTo>
                      <a:cubicBezTo>
                        <a:pt x="2098" y="12888"/>
                        <a:pt x="3223" y="13769"/>
                        <a:pt x="4530" y="14408"/>
                      </a:cubicBezTo>
                      <a:cubicBezTo>
                        <a:pt x="5107" y="14742"/>
                        <a:pt x="5745" y="14955"/>
                        <a:pt x="6384" y="15046"/>
                      </a:cubicBezTo>
                      <a:cubicBezTo>
                        <a:pt x="6429" y="15048"/>
                        <a:pt x="6474" y="15049"/>
                        <a:pt x="6520" y="15049"/>
                      </a:cubicBezTo>
                      <a:cubicBezTo>
                        <a:pt x="7123" y="15049"/>
                        <a:pt x="7784" y="14860"/>
                        <a:pt x="8207" y="14408"/>
                      </a:cubicBezTo>
                      <a:cubicBezTo>
                        <a:pt x="8633" y="14012"/>
                        <a:pt x="8815" y="13344"/>
                        <a:pt x="9332" y="13009"/>
                      </a:cubicBezTo>
                      <a:cubicBezTo>
                        <a:pt x="9636" y="12827"/>
                        <a:pt x="10001" y="12766"/>
                        <a:pt x="10305" y="12645"/>
                      </a:cubicBezTo>
                      <a:cubicBezTo>
                        <a:pt x="11855" y="12098"/>
                        <a:pt x="12706" y="10304"/>
                        <a:pt x="12645" y="8693"/>
                      </a:cubicBezTo>
                      <a:cubicBezTo>
                        <a:pt x="12615" y="7052"/>
                        <a:pt x="11825" y="5532"/>
                        <a:pt x="10943" y="4164"/>
                      </a:cubicBezTo>
                      <a:cubicBezTo>
                        <a:pt x="10062" y="2796"/>
                        <a:pt x="9058" y="1459"/>
                        <a:pt x="8420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936350" y="6145300"/>
                  <a:ext cx="240150" cy="28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11494" extrusionOk="0">
                      <a:moveTo>
                        <a:pt x="6354" y="0"/>
                      </a:moveTo>
                      <a:lnTo>
                        <a:pt x="4378" y="426"/>
                      </a:lnTo>
                      <a:cubicBezTo>
                        <a:pt x="3618" y="2341"/>
                        <a:pt x="2463" y="4073"/>
                        <a:pt x="1095" y="5563"/>
                      </a:cubicBezTo>
                      <a:cubicBezTo>
                        <a:pt x="609" y="6079"/>
                        <a:pt x="31" y="6687"/>
                        <a:pt x="1" y="7417"/>
                      </a:cubicBezTo>
                      <a:cubicBezTo>
                        <a:pt x="1" y="8055"/>
                        <a:pt x="427" y="8602"/>
                        <a:pt x="852" y="9088"/>
                      </a:cubicBezTo>
                      <a:cubicBezTo>
                        <a:pt x="1612" y="9879"/>
                        <a:pt x="2463" y="10517"/>
                        <a:pt x="3436" y="11034"/>
                      </a:cubicBezTo>
                      <a:cubicBezTo>
                        <a:pt x="3892" y="11247"/>
                        <a:pt x="4348" y="11459"/>
                        <a:pt x="4834" y="11490"/>
                      </a:cubicBezTo>
                      <a:cubicBezTo>
                        <a:pt x="4874" y="11492"/>
                        <a:pt x="4915" y="11493"/>
                        <a:pt x="4956" y="11493"/>
                      </a:cubicBezTo>
                      <a:cubicBezTo>
                        <a:pt x="5405" y="11493"/>
                        <a:pt x="5867" y="11340"/>
                        <a:pt x="6202" y="11034"/>
                      </a:cubicBezTo>
                      <a:cubicBezTo>
                        <a:pt x="6506" y="10699"/>
                        <a:pt x="6658" y="10213"/>
                        <a:pt x="7022" y="9970"/>
                      </a:cubicBezTo>
                      <a:cubicBezTo>
                        <a:pt x="7266" y="9818"/>
                        <a:pt x="7509" y="9757"/>
                        <a:pt x="7782" y="9666"/>
                      </a:cubicBezTo>
                      <a:cubicBezTo>
                        <a:pt x="8968" y="9240"/>
                        <a:pt x="9606" y="7903"/>
                        <a:pt x="9576" y="6657"/>
                      </a:cubicBezTo>
                      <a:cubicBezTo>
                        <a:pt x="9545" y="5411"/>
                        <a:pt x="8937" y="4256"/>
                        <a:pt x="8269" y="3192"/>
                      </a:cubicBezTo>
                      <a:cubicBezTo>
                        <a:pt x="7600" y="2128"/>
                        <a:pt x="6840" y="1155"/>
                        <a:pt x="6354" y="0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1693950" y="6120975"/>
                  <a:ext cx="3503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4" h="11811" extrusionOk="0">
                      <a:moveTo>
                        <a:pt x="11825" y="0"/>
                      </a:moveTo>
                      <a:cubicBezTo>
                        <a:pt x="9575" y="724"/>
                        <a:pt x="7207" y="1116"/>
                        <a:pt x="4867" y="1116"/>
                      </a:cubicBezTo>
                      <a:cubicBezTo>
                        <a:pt x="4551" y="1116"/>
                        <a:pt x="4236" y="1109"/>
                        <a:pt x="3922" y="1095"/>
                      </a:cubicBezTo>
                      <a:cubicBezTo>
                        <a:pt x="3634" y="1086"/>
                        <a:pt x="3337" y="1071"/>
                        <a:pt x="3040" y="1071"/>
                      </a:cubicBezTo>
                      <a:cubicBezTo>
                        <a:pt x="2332" y="1071"/>
                        <a:pt x="1630" y="1153"/>
                        <a:pt x="1095" y="1581"/>
                      </a:cubicBezTo>
                      <a:cubicBezTo>
                        <a:pt x="457" y="2128"/>
                        <a:pt x="244" y="3010"/>
                        <a:pt x="153" y="3830"/>
                      </a:cubicBezTo>
                      <a:cubicBezTo>
                        <a:pt x="1" y="5229"/>
                        <a:pt x="122" y="6688"/>
                        <a:pt x="457" y="8086"/>
                      </a:cubicBezTo>
                      <a:cubicBezTo>
                        <a:pt x="609" y="8724"/>
                        <a:pt x="852" y="9362"/>
                        <a:pt x="1217" y="9909"/>
                      </a:cubicBezTo>
                      <a:cubicBezTo>
                        <a:pt x="1612" y="10426"/>
                        <a:pt x="2220" y="10852"/>
                        <a:pt x="2858" y="10913"/>
                      </a:cubicBezTo>
                      <a:cubicBezTo>
                        <a:pt x="2891" y="10914"/>
                        <a:pt x="2923" y="10915"/>
                        <a:pt x="2956" y="10915"/>
                      </a:cubicBezTo>
                      <a:cubicBezTo>
                        <a:pt x="3377" y="10915"/>
                        <a:pt x="3797" y="10789"/>
                        <a:pt x="4207" y="10789"/>
                      </a:cubicBezTo>
                      <a:cubicBezTo>
                        <a:pt x="4356" y="10789"/>
                        <a:pt x="4505" y="10805"/>
                        <a:pt x="4651" y="10852"/>
                      </a:cubicBezTo>
                      <a:cubicBezTo>
                        <a:pt x="4986" y="10973"/>
                        <a:pt x="5290" y="11186"/>
                        <a:pt x="5594" y="11399"/>
                      </a:cubicBezTo>
                      <a:cubicBezTo>
                        <a:pt x="6077" y="11683"/>
                        <a:pt x="6623" y="11810"/>
                        <a:pt x="7180" y="11810"/>
                      </a:cubicBezTo>
                      <a:cubicBezTo>
                        <a:pt x="8233" y="11810"/>
                        <a:pt x="9327" y="11355"/>
                        <a:pt x="10123" y="10639"/>
                      </a:cubicBezTo>
                      <a:cubicBezTo>
                        <a:pt x="11338" y="9545"/>
                        <a:pt x="11977" y="7964"/>
                        <a:pt x="12463" y="6384"/>
                      </a:cubicBezTo>
                      <a:cubicBezTo>
                        <a:pt x="12919" y="4803"/>
                        <a:pt x="13253" y="3192"/>
                        <a:pt x="14013" y="1733"/>
                      </a:cubicBezTo>
                      <a:lnTo>
                        <a:pt x="11825" y="0"/>
                      </a:ln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1693950" y="6120975"/>
                  <a:ext cx="3503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4" h="11811" extrusionOk="0">
                      <a:moveTo>
                        <a:pt x="11825" y="0"/>
                      </a:moveTo>
                      <a:cubicBezTo>
                        <a:pt x="9575" y="724"/>
                        <a:pt x="7207" y="1116"/>
                        <a:pt x="4867" y="1116"/>
                      </a:cubicBezTo>
                      <a:cubicBezTo>
                        <a:pt x="4551" y="1116"/>
                        <a:pt x="4236" y="1109"/>
                        <a:pt x="3922" y="1095"/>
                      </a:cubicBezTo>
                      <a:cubicBezTo>
                        <a:pt x="3634" y="1086"/>
                        <a:pt x="3337" y="1071"/>
                        <a:pt x="3040" y="1071"/>
                      </a:cubicBezTo>
                      <a:cubicBezTo>
                        <a:pt x="2332" y="1071"/>
                        <a:pt x="1630" y="1153"/>
                        <a:pt x="1095" y="1581"/>
                      </a:cubicBezTo>
                      <a:cubicBezTo>
                        <a:pt x="457" y="2128"/>
                        <a:pt x="244" y="3010"/>
                        <a:pt x="153" y="3830"/>
                      </a:cubicBezTo>
                      <a:cubicBezTo>
                        <a:pt x="1" y="5229"/>
                        <a:pt x="122" y="6688"/>
                        <a:pt x="457" y="8086"/>
                      </a:cubicBezTo>
                      <a:cubicBezTo>
                        <a:pt x="609" y="8724"/>
                        <a:pt x="852" y="9362"/>
                        <a:pt x="1217" y="9909"/>
                      </a:cubicBezTo>
                      <a:cubicBezTo>
                        <a:pt x="1612" y="10426"/>
                        <a:pt x="2220" y="10852"/>
                        <a:pt x="2858" y="10913"/>
                      </a:cubicBezTo>
                      <a:cubicBezTo>
                        <a:pt x="2891" y="10914"/>
                        <a:pt x="2923" y="10915"/>
                        <a:pt x="2956" y="10915"/>
                      </a:cubicBezTo>
                      <a:cubicBezTo>
                        <a:pt x="3377" y="10915"/>
                        <a:pt x="3797" y="10789"/>
                        <a:pt x="4207" y="10789"/>
                      </a:cubicBezTo>
                      <a:cubicBezTo>
                        <a:pt x="4356" y="10789"/>
                        <a:pt x="4505" y="10805"/>
                        <a:pt x="4651" y="10852"/>
                      </a:cubicBezTo>
                      <a:cubicBezTo>
                        <a:pt x="4986" y="10973"/>
                        <a:pt x="5290" y="11186"/>
                        <a:pt x="5594" y="11399"/>
                      </a:cubicBezTo>
                      <a:cubicBezTo>
                        <a:pt x="6077" y="11683"/>
                        <a:pt x="6623" y="11810"/>
                        <a:pt x="7180" y="11810"/>
                      </a:cubicBezTo>
                      <a:cubicBezTo>
                        <a:pt x="8233" y="11810"/>
                        <a:pt x="9327" y="11355"/>
                        <a:pt x="10123" y="10639"/>
                      </a:cubicBezTo>
                      <a:cubicBezTo>
                        <a:pt x="11338" y="9545"/>
                        <a:pt x="11977" y="7964"/>
                        <a:pt x="12463" y="6384"/>
                      </a:cubicBezTo>
                      <a:cubicBezTo>
                        <a:pt x="12919" y="4803"/>
                        <a:pt x="13253" y="3192"/>
                        <a:pt x="14013" y="1733"/>
                      </a:cubicBezTo>
                      <a:lnTo>
                        <a:pt x="11825" y="0"/>
                      </a:ln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1783625" y="6120975"/>
                  <a:ext cx="259150" cy="2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6" h="8700" extrusionOk="0">
                      <a:moveTo>
                        <a:pt x="8785" y="0"/>
                      </a:moveTo>
                      <a:cubicBezTo>
                        <a:pt x="7149" y="520"/>
                        <a:pt x="5469" y="817"/>
                        <a:pt x="3764" y="817"/>
                      </a:cubicBezTo>
                      <a:cubicBezTo>
                        <a:pt x="3473" y="817"/>
                        <a:pt x="3181" y="809"/>
                        <a:pt x="2888" y="791"/>
                      </a:cubicBezTo>
                      <a:cubicBezTo>
                        <a:pt x="2706" y="783"/>
                        <a:pt x="2519" y="776"/>
                        <a:pt x="2334" y="776"/>
                      </a:cubicBezTo>
                      <a:cubicBezTo>
                        <a:pt x="1777" y="776"/>
                        <a:pt x="1224" y="844"/>
                        <a:pt x="791" y="1186"/>
                      </a:cubicBezTo>
                      <a:cubicBezTo>
                        <a:pt x="304" y="1551"/>
                        <a:pt x="152" y="2250"/>
                        <a:pt x="122" y="2858"/>
                      </a:cubicBezTo>
                      <a:cubicBezTo>
                        <a:pt x="0" y="3922"/>
                        <a:pt x="61" y="4985"/>
                        <a:pt x="335" y="5988"/>
                      </a:cubicBezTo>
                      <a:cubicBezTo>
                        <a:pt x="456" y="6444"/>
                        <a:pt x="608" y="6961"/>
                        <a:pt x="912" y="7326"/>
                      </a:cubicBezTo>
                      <a:cubicBezTo>
                        <a:pt x="1216" y="7721"/>
                        <a:pt x="1642" y="8025"/>
                        <a:pt x="2128" y="8055"/>
                      </a:cubicBezTo>
                      <a:cubicBezTo>
                        <a:pt x="2164" y="8058"/>
                        <a:pt x="2200" y="8059"/>
                        <a:pt x="2236" y="8059"/>
                      </a:cubicBezTo>
                      <a:cubicBezTo>
                        <a:pt x="2539" y="8059"/>
                        <a:pt x="2840" y="7983"/>
                        <a:pt x="3121" y="7983"/>
                      </a:cubicBezTo>
                      <a:cubicBezTo>
                        <a:pt x="3229" y="7983"/>
                        <a:pt x="3334" y="7994"/>
                        <a:pt x="3435" y="8025"/>
                      </a:cubicBezTo>
                      <a:cubicBezTo>
                        <a:pt x="3709" y="8086"/>
                        <a:pt x="3891" y="8268"/>
                        <a:pt x="4134" y="8390"/>
                      </a:cubicBezTo>
                      <a:cubicBezTo>
                        <a:pt x="4507" y="8603"/>
                        <a:pt x="4921" y="8700"/>
                        <a:pt x="5339" y="8700"/>
                      </a:cubicBezTo>
                      <a:cubicBezTo>
                        <a:pt x="6114" y="8700"/>
                        <a:pt x="6905" y="8365"/>
                        <a:pt x="7478" y="7812"/>
                      </a:cubicBezTo>
                      <a:cubicBezTo>
                        <a:pt x="8390" y="7022"/>
                        <a:pt x="8876" y="5836"/>
                        <a:pt x="9241" y="4651"/>
                      </a:cubicBezTo>
                      <a:cubicBezTo>
                        <a:pt x="9575" y="3496"/>
                        <a:pt x="9818" y="2311"/>
                        <a:pt x="10365" y="1216"/>
                      </a:cubicBezTo>
                      <a:lnTo>
                        <a:pt x="8785" y="0"/>
                      </a:ln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646075" y="5859800"/>
                  <a:ext cx="360975" cy="3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9" h="12699" extrusionOk="0">
                      <a:moveTo>
                        <a:pt x="6339" y="1"/>
                      </a:moveTo>
                      <a:cubicBezTo>
                        <a:pt x="5718" y="1"/>
                        <a:pt x="5082" y="273"/>
                        <a:pt x="4499" y="599"/>
                      </a:cubicBezTo>
                      <a:cubicBezTo>
                        <a:pt x="3253" y="1268"/>
                        <a:pt x="2159" y="2241"/>
                        <a:pt x="1217" y="3305"/>
                      </a:cubicBezTo>
                      <a:cubicBezTo>
                        <a:pt x="791" y="3791"/>
                        <a:pt x="366" y="4338"/>
                        <a:pt x="183" y="4976"/>
                      </a:cubicBezTo>
                      <a:cubicBezTo>
                        <a:pt x="1" y="5584"/>
                        <a:pt x="1" y="6314"/>
                        <a:pt x="335" y="6861"/>
                      </a:cubicBezTo>
                      <a:cubicBezTo>
                        <a:pt x="639" y="7378"/>
                        <a:pt x="1217" y="7742"/>
                        <a:pt x="1399" y="8259"/>
                      </a:cubicBezTo>
                      <a:cubicBezTo>
                        <a:pt x="1521" y="8624"/>
                        <a:pt x="1460" y="8989"/>
                        <a:pt x="1521" y="9353"/>
                      </a:cubicBezTo>
                      <a:cubicBezTo>
                        <a:pt x="1673" y="10964"/>
                        <a:pt x="3132" y="12241"/>
                        <a:pt x="4743" y="12575"/>
                      </a:cubicBezTo>
                      <a:cubicBezTo>
                        <a:pt x="5148" y="12661"/>
                        <a:pt x="5560" y="12699"/>
                        <a:pt x="5974" y="12699"/>
                      </a:cubicBezTo>
                      <a:cubicBezTo>
                        <a:pt x="7175" y="12699"/>
                        <a:pt x="8400" y="12382"/>
                        <a:pt x="9575" y="11998"/>
                      </a:cubicBezTo>
                      <a:cubicBezTo>
                        <a:pt x="11126" y="11481"/>
                        <a:pt x="12645" y="10812"/>
                        <a:pt x="14226" y="10539"/>
                      </a:cubicBezTo>
                      <a:lnTo>
                        <a:pt x="14439" y="7864"/>
                      </a:lnTo>
                      <a:cubicBezTo>
                        <a:pt x="12250" y="6253"/>
                        <a:pt x="10396" y="4277"/>
                        <a:pt x="8968" y="2028"/>
                      </a:cubicBezTo>
                      <a:cubicBezTo>
                        <a:pt x="8420" y="1238"/>
                        <a:pt x="7843" y="295"/>
                        <a:pt x="6901" y="83"/>
                      </a:cubicBezTo>
                      <a:cubicBezTo>
                        <a:pt x="6716" y="26"/>
                        <a:pt x="6528" y="1"/>
                        <a:pt x="6339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1718275" y="5890100"/>
                  <a:ext cx="288775" cy="25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1" h="10204" extrusionOk="0">
                      <a:moveTo>
                        <a:pt x="5095" y="1"/>
                      </a:moveTo>
                      <a:cubicBezTo>
                        <a:pt x="4576" y="1"/>
                        <a:pt x="4044" y="241"/>
                        <a:pt x="3587" y="482"/>
                      </a:cubicBezTo>
                      <a:cubicBezTo>
                        <a:pt x="2614" y="1059"/>
                        <a:pt x="1703" y="1789"/>
                        <a:pt x="973" y="2670"/>
                      </a:cubicBezTo>
                      <a:cubicBezTo>
                        <a:pt x="639" y="3035"/>
                        <a:pt x="335" y="3491"/>
                        <a:pt x="152" y="3977"/>
                      </a:cubicBezTo>
                      <a:cubicBezTo>
                        <a:pt x="0" y="4494"/>
                        <a:pt x="0" y="5041"/>
                        <a:pt x="244" y="5497"/>
                      </a:cubicBezTo>
                      <a:cubicBezTo>
                        <a:pt x="517" y="5922"/>
                        <a:pt x="943" y="6196"/>
                        <a:pt x="1125" y="6652"/>
                      </a:cubicBezTo>
                      <a:cubicBezTo>
                        <a:pt x="1247" y="6925"/>
                        <a:pt x="1216" y="7229"/>
                        <a:pt x="1247" y="7533"/>
                      </a:cubicBezTo>
                      <a:cubicBezTo>
                        <a:pt x="1368" y="8810"/>
                        <a:pt x="2584" y="9843"/>
                        <a:pt x="3830" y="10117"/>
                      </a:cubicBezTo>
                      <a:cubicBezTo>
                        <a:pt x="4147" y="10177"/>
                        <a:pt x="4467" y="10204"/>
                        <a:pt x="4788" y="10204"/>
                      </a:cubicBezTo>
                      <a:cubicBezTo>
                        <a:pt x="5764" y="10204"/>
                        <a:pt x="6753" y="9958"/>
                        <a:pt x="7691" y="9661"/>
                      </a:cubicBezTo>
                      <a:cubicBezTo>
                        <a:pt x="8967" y="9235"/>
                        <a:pt x="10183" y="8688"/>
                        <a:pt x="11460" y="8506"/>
                      </a:cubicBezTo>
                      <a:lnTo>
                        <a:pt x="11551" y="6348"/>
                      </a:lnTo>
                      <a:cubicBezTo>
                        <a:pt x="9818" y="5041"/>
                        <a:pt x="8298" y="3491"/>
                        <a:pt x="7143" y="1667"/>
                      </a:cubicBezTo>
                      <a:cubicBezTo>
                        <a:pt x="6718" y="1029"/>
                        <a:pt x="6262" y="269"/>
                        <a:pt x="5502" y="56"/>
                      </a:cubicBezTo>
                      <a:cubicBezTo>
                        <a:pt x="5368" y="18"/>
                        <a:pt x="5232" y="1"/>
                        <a:pt x="5095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2109625" y="6098175"/>
                  <a:ext cx="323725" cy="3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12936" extrusionOk="0">
                      <a:moveTo>
                        <a:pt x="1094" y="1"/>
                      </a:moveTo>
                      <a:lnTo>
                        <a:pt x="0" y="2493"/>
                      </a:lnTo>
                      <a:cubicBezTo>
                        <a:pt x="1429" y="4773"/>
                        <a:pt x="2432" y="7296"/>
                        <a:pt x="2979" y="9910"/>
                      </a:cubicBezTo>
                      <a:cubicBezTo>
                        <a:pt x="3192" y="10852"/>
                        <a:pt x="3374" y="11916"/>
                        <a:pt x="4164" y="12493"/>
                      </a:cubicBezTo>
                      <a:cubicBezTo>
                        <a:pt x="4652" y="12833"/>
                        <a:pt x="5244" y="12935"/>
                        <a:pt x="5825" y="12935"/>
                      </a:cubicBezTo>
                      <a:cubicBezTo>
                        <a:pt x="6077" y="12935"/>
                        <a:pt x="6327" y="12916"/>
                        <a:pt x="6566" y="12888"/>
                      </a:cubicBezTo>
                      <a:cubicBezTo>
                        <a:pt x="7964" y="12676"/>
                        <a:pt x="9332" y="12220"/>
                        <a:pt x="10578" y="11551"/>
                      </a:cubicBezTo>
                      <a:cubicBezTo>
                        <a:pt x="11155" y="11247"/>
                        <a:pt x="11733" y="10852"/>
                        <a:pt x="12158" y="10366"/>
                      </a:cubicBezTo>
                      <a:cubicBezTo>
                        <a:pt x="12554" y="9879"/>
                        <a:pt x="12827" y="9180"/>
                        <a:pt x="12706" y="8542"/>
                      </a:cubicBezTo>
                      <a:cubicBezTo>
                        <a:pt x="12614" y="7964"/>
                        <a:pt x="12219" y="7448"/>
                        <a:pt x="12219" y="6840"/>
                      </a:cubicBezTo>
                      <a:cubicBezTo>
                        <a:pt x="12219" y="6505"/>
                        <a:pt x="12402" y="6141"/>
                        <a:pt x="12493" y="5806"/>
                      </a:cubicBezTo>
                      <a:cubicBezTo>
                        <a:pt x="12949" y="4256"/>
                        <a:pt x="11976" y="2493"/>
                        <a:pt x="10669" y="1581"/>
                      </a:cubicBezTo>
                      <a:cubicBezTo>
                        <a:pt x="9301" y="669"/>
                        <a:pt x="7630" y="457"/>
                        <a:pt x="5988" y="365"/>
                      </a:cubicBezTo>
                      <a:cubicBezTo>
                        <a:pt x="4347" y="305"/>
                        <a:pt x="2675" y="365"/>
                        <a:pt x="1094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2109625" y="6096650"/>
                  <a:ext cx="256100" cy="25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10325" extrusionOk="0">
                      <a:moveTo>
                        <a:pt x="851" y="1"/>
                      </a:moveTo>
                      <a:lnTo>
                        <a:pt x="0" y="2037"/>
                      </a:lnTo>
                      <a:cubicBezTo>
                        <a:pt x="1125" y="3831"/>
                        <a:pt x="1915" y="5837"/>
                        <a:pt x="2341" y="7934"/>
                      </a:cubicBezTo>
                      <a:cubicBezTo>
                        <a:pt x="2493" y="8694"/>
                        <a:pt x="2645" y="9515"/>
                        <a:pt x="3253" y="9971"/>
                      </a:cubicBezTo>
                      <a:cubicBezTo>
                        <a:pt x="3622" y="10238"/>
                        <a:pt x="4061" y="10324"/>
                        <a:pt x="4513" y="10324"/>
                      </a:cubicBezTo>
                      <a:cubicBezTo>
                        <a:pt x="4730" y="10324"/>
                        <a:pt x="4950" y="10304"/>
                        <a:pt x="5167" y="10275"/>
                      </a:cubicBezTo>
                      <a:cubicBezTo>
                        <a:pt x="6262" y="10123"/>
                        <a:pt x="7356" y="9758"/>
                        <a:pt x="8359" y="9241"/>
                      </a:cubicBezTo>
                      <a:cubicBezTo>
                        <a:pt x="8815" y="9028"/>
                        <a:pt x="9271" y="8724"/>
                        <a:pt x="9605" y="8299"/>
                      </a:cubicBezTo>
                      <a:cubicBezTo>
                        <a:pt x="9940" y="7873"/>
                        <a:pt x="10122" y="7357"/>
                        <a:pt x="10061" y="6870"/>
                      </a:cubicBezTo>
                      <a:cubicBezTo>
                        <a:pt x="9970" y="6414"/>
                        <a:pt x="9666" y="5989"/>
                        <a:pt x="9666" y="5502"/>
                      </a:cubicBezTo>
                      <a:cubicBezTo>
                        <a:pt x="9666" y="5229"/>
                        <a:pt x="9818" y="4955"/>
                        <a:pt x="9909" y="4651"/>
                      </a:cubicBezTo>
                      <a:cubicBezTo>
                        <a:pt x="10244" y="3405"/>
                        <a:pt x="9514" y="2037"/>
                        <a:pt x="8450" y="1308"/>
                      </a:cubicBezTo>
                      <a:cubicBezTo>
                        <a:pt x="7386" y="578"/>
                        <a:pt x="6019" y="396"/>
                        <a:pt x="4742" y="305"/>
                      </a:cubicBezTo>
                      <a:cubicBezTo>
                        <a:pt x="3435" y="244"/>
                        <a:pt x="2098" y="305"/>
                        <a:pt x="851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792750" y="5692400"/>
                  <a:ext cx="302450" cy="3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4712" extrusionOk="0">
                      <a:moveTo>
                        <a:pt x="5563" y="0"/>
                      </a:moveTo>
                      <a:cubicBezTo>
                        <a:pt x="4924" y="0"/>
                        <a:pt x="4225" y="31"/>
                        <a:pt x="3617" y="304"/>
                      </a:cubicBezTo>
                      <a:cubicBezTo>
                        <a:pt x="3009" y="578"/>
                        <a:pt x="2493" y="1034"/>
                        <a:pt x="2249" y="1642"/>
                      </a:cubicBezTo>
                      <a:cubicBezTo>
                        <a:pt x="2067" y="2219"/>
                        <a:pt x="2189" y="2858"/>
                        <a:pt x="1885" y="3374"/>
                      </a:cubicBezTo>
                      <a:cubicBezTo>
                        <a:pt x="1672" y="3678"/>
                        <a:pt x="1368" y="3921"/>
                        <a:pt x="1155" y="4195"/>
                      </a:cubicBezTo>
                      <a:cubicBezTo>
                        <a:pt x="0" y="5350"/>
                        <a:pt x="0" y="7295"/>
                        <a:pt x="760" y="8754"/>
                      </a:cubicBezTo>
                      <a:cubicBezTo>
                        <a:pt x="1520" y="10183"/>
                        <a:pt x="2888" y="11216"/>
                        <a:pt x="4316" y="12037"/>
                      </a:cubicBezTo>
                      <a:cubicBezTo>
                        <a:pt x="5715" y="12888"/>
                        <a:pt x="7204" y="13618"/>
                        <a:pt x="8450" y="14712"/>
                      </a:cubicBezTo>
                      <a:lnTo>
                        <a:pt x="10608" y="13040"/>
                      </a:lnTo>
                      <a:cubicBezTo>
                        <a:pt x="10426" y="10365"/>
                        <a:pt x="10730" y="7660"/>
                        <a:pt x="11490" y="5107"/>
                      </a:cubicBezTo>
                      <a:cubicBezTo>
                        <a:pt x="11763" y="4134"/>
                        <a:pt x="12098" y="3131"/>
                        <a:pt x="11672" y="2250"/>
                      </a:cubicBezTo>
                      <a:cubicBezTo>
                        <a:pt x="11338" y="1490"/>
                        <a:pt x="10487" y="1064"/>
                        <a:pt x="9727" y="760"/>
                      </a:cubicBezTo>
                      <a:cubicBezTo>
                        <a:pt x="8420" y="274"/>
                        <a:pt x="6961" y="0"/>
                        <a:pt x="5563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1792750" y="5692400"/>
                  <a:ext cx="302450" cy="3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4712" extrusionOk="0">
                      <a:moveTo>
                        <a:pt x="5563" y="0"/>
                      </a:moveTo>
                      <a:cubicBezTo>
                        <a:pt x="4924" y="0"/>
                        <a:pt x="4225" y="31"/>
                        <a:pt x="3617" y="304"/>
                      </a:cubicBezTo>
                      <a:cubicBezTo>
                        <a:pt x="3009" y="578"/>
                        <a:pt x="2493" y="1034"/>
                        <a:pt x="2249" y="1642"/>
                      </a:cubicBezTo>
                      <a:cubicBezTo>
                        <a:pt x="2067" y="2219"/>
                        <a:pt x="2189" y="2858"/>
                        <a:pt x="1885" y="3374"/>
                      </a:cubicBezTo>
                      <a:cubicBezTo>
                        <a:pt x="1672" y="3678"/>
                        <a:pt x="1368" y="3921"/>
                        <a:pt x="1155" y="4195"/>
                      </a:cubicBezTo>
                      <a:cubicBezTo>
                        <a:pt x="0" y="5350"/>
                        <a:pt x="0" y="7295"/>
                        <a:pt x="760" y="8754"/>
                      </a:cubicBezTo>
                      <a:cubicBezTo>
                        <a:pt x="1520" y="10183"/>
                        <a:pt x="2888" y="11216"/>
                        <a:pt x="4316" y="12037"/>
                      </a:cubicBezTo>
                      <a:cubicBezTo>
                        <a:pt x="5715" y="12888"/>
                        <a:pt x="7204" y="13618"/>
                        <a:pt x="8450" y="14712"/>
                      </a:cubicBezTo>
                      <a:lnTo>
                        <a:pt x="10608" y="13040"/>
                      </a:lnTo>
                      <a:cubicBezTo>
                        <a:pt x="10426" y="10365"/>
                        <a:pt x="10730" y="7660"/>
                        <a:pt x="11490" y="5107"/>
                      </a:cubicBezTo>
                      <a:cubicBezTo>
                        <a:pt x="11763" y="4134"/>
                        <a:pt x="12098" y="3131"/>
                        <a:pt x="11672" y="2250"/>
                      </a:cubicBezTo>
                      <a:cubicBezTo>
                        <a:pt x="11338" y="1490"/>
                        <a:pt x="10487" y="1064"/>
                        <a:pt x="9727" y="760"/>
                      </a:cubicBezTo>
                      <a:cubicBezTo>
                        <a:pt x="8420" y="274"/>
                        <a:pt x="6961" y="0"/>
                        <a:pt x="5563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1819350" y="5758500"/>
                  <a:ext cx="248500" cy="3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0" h="12068" extrusionOk="0">
                      <a:moveTo>
                        <a:pt x="4559" y="1"/>
                      </a:moveTo>
                      <a:cubicBezTo>
                        <a:pt x="4043" y="1"/>
                        <a:pt x="3465" y="62"/>
                        <a:pt x="2979" y="244"/>
                      </a:cubicBezTo>
                      <a:cubicBezTo>
                        <a:pt x="2492" y="426"/>
                        <a:pt x="2037" y="821"/>
                        <a:pt x="1885" y="1338"/>
                      </a:cubicBezTo>
                      <a:cubicBezTo>
                        <a:pt x="1733" y="1794"/>
                        <a:pt x="1793" y="2341"/>
                        <a:pt x="1581" y="2797"/>
                      </a:cubicBezTo>
                      <a:cubicBezTo>
                        <a:pt x="1429" y="3040"/>
                        <a:pt x="1185" y="3223"/>
                        <a:pt x="973" y="3436"/>
                      </a:cubicBezTo>
                      <a:cubicBezTo>
                        <a:pt x="0" y="4378"/>
                        <a:pt x="0" y="5989"/>
                        <a:pt x="669" y="7205"/>
                      </a:cubicBezTo>
                      <a:cubicBezTo>
                        <a:pt x="1307" y="8390"/>
                        <a:pt x="2401" y="9211"/>
                        <a:pt x="3556" y="9910"/>
                      </a:cubicBezTo>
                      <a:cubicBezTo>
                        <a:pt x="4681" y="10578"/>
                        <a:pt x="5897" y="11186"/>
                        <a:pt x="6930" y="12068"/>
                      </a:cubicBezTo>
                      <a:lnTo>
                        <a:pt x="8724" y="10700"/>
                      </a:lnTo>
                      <a:cubicBezTo>
                        <a:pt x="8572" y="8481"/>
                        <a:pt x="8815" y="6293"/>
                        <a:pt x="9423" y="4195"/>
                      </a:cubicBezTo>
                      <a:cubicBezTo>
                        <a:pt x="9666" y="3436"/>
                        <a:pt x="9939" y="2615"/>
                        <a:pt x="9575" y="1885"/>
                      </a:cubicBezTo>
                      <a:cubicBezTo>
                        <a:pt x="9271" y="1277"/>
                        <a:pt x="8632" y="913"/>
                        <a:pt x="7994" y="670"/>
                      </a:cubicBezTo>
                      <a:cubicBezTo>
                        <a:pt x="6900" y="244"/>
                        <a:pt x="5714" y="62"/>
                        <a:pt x="4559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2042750" y="5709625"/>
                  <a:ext cx="318425" cy="3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7" h="13324" extrusionOk="0">
                      <a:moveTo>
                        <a:pt x="8101" y="0"/>
                      </a:moveTo>
                      <a:cubicBezTo>
                        <a:pt x="7930" y="0"/>
                        <a:pt x="7760" y="23"/>
                        <a:pt x="7599" y="71"/>
                      </a:cubicBezTo>
                      <a:cubicBezTo>
                        <a:pt x="7022" y="223"/>
                        <a:pt x="6535" y="679"/>
                        <a:pt x="5928" y="710"/>
                      </a:cubicBezTo>
                      <a:cubicBezTo>
                        <a:pt x="5874" y="719"/>
                        <a:pt x="5820" y="724"/>
                        <a:pt x="5764" y="724"/>
                      </a:cubicBezTo>
                      <a:cubicBezTo>
                        <a:pt x="5469" y="724"/>
                        <a:pt x="5145" y="604"/>
                        <a:pt x="4864" y="527"/>
                      </a:cubicBezTo>
                      <a:cubicBezTo>
                        <a:pt x="4681" y="493"/>
                        <a:pt x="4498" y="476"/>
                        <a:pt x="4317" y="476"/>
                      </a:cubicBezTo>
                      <a:cubicBezTo>
                        <a:pt x="2898" y="476"/>
                        <a:pt x="1556" y="1483"/>
                        <a:pt x="882" y="2776"/>
                      </a:cubicBezTo>
                      <a:cubicBezTo>
                        <a:pt x="122" y="4205"/>
                        <a:pt x="0" y="5938"/>
                        <a:pt x="61" y="7549"/>
                      </a:cubicBezTo>
                      <a:cubicBezTo>
                        <a:pt x="152" y="9190"/>
                        <a:pt x="396" y="10831"/>
                        <a:pt x="152" y="12473"/>
                      </a:cubicBezTo>
                      <a:lnTo>
                        <a:pt x="2736" y="13324"/>
                      </a:lnTo>
                      <a:cubicBezTo>
                        <a:pt x="4864" y="11713"/>
                        <a:pt x="7265" y="10436"/>
                        <a:pt x="9849" y="9646"/>
                      </a:cubicBezTo>
                      <a:cubicBezTo>
                        <a:pt x="10760" y="9342"/>
                        <a:pt x="11824" y="9068"/>
                        <a:pt x="12311" y="8248"/>
                      </a:cubicBezTo>
                      <a:cubicBezTo>
                        <a:pt x="12736" y="7518"/>
                        <a:pt x="12645" y="6606"/>
                        <a:pt x="12463" y="5816"/>
                      </a:cubicBezTo>
                      <a:cubicBezTo>
                        <a:pt x="12128" y="4448"/>
                        <a:pt x="11551" y="3111"/>
                        <a:pt x="10791" y="1895"/>
                      </a:cubicBezTo>
                      <a:cubicBezTo>
                        <a:pt x="10457" y="1378"/>
                        <a:pt x="10031" y="831"/>
                        <a:pt x="9453" y="466"/>
                      </a:cubicBezTo>
                      <a:cubicBezTo>
                        <a:pt x="9073" y="176"/>
                        <a:pt x="8578" y="0"/>
                        <a:pt x="8101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2042750" y="5709625"/>
                  <a:ext cx="318425" cy="3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7" h="13324" extrusionOk="0">
                      <a:moveTo>
                        <a:pt x="8101" y="0"/>
                      </a:moveTo>
                      <a:cubicBezTo>
                        <a:pt x="7930" y="0"/>
                        <a:pt x="7760" y="23"/>
                        <a:pt x="7599" y="71"/>
                      </a:cubicBezTo>
                      <a:cubicBezTo>
                        <a:pt x="7022" y="223"/>
                        <a:pt x="6535" y="679"/>
                        <a:pt x="5928" y="710"/>
                      </a:cubicBezTo>
                      <a:cubicBezTo>
                        <a:pt x="5874" y="719"/>
                        <a:pt x="5820" y="724"/>
                        <a:pt x="5764" y="724"/>
                      </a:cubicBezTo>
                      <a:cubicBezTo>
                        <a:pt x="5469" y="724"/>
                        <a:pt x="5145" y="604"/>
                        <a:pt x="4864" y="527"/>
                      </a:cubicBezTo>
                      <a:cubicBezTo>
                        <a:pt x="4681" y="493"/>
                        <a:pt x="4498" y="476"/>
                        <a:pt x="4317" y="476"/>
                      </a:cubicBezTo>
                      <a:cubicBezTo>
                        <a:pt x="2898" y="476"/>
                        <a:pt x="1556" y="1483"/>
                        <a:pt x="882" y="2776"/>
                      </a:cubicBezTo>
                      <a:cubicBezTo>
                        <a:pt x="122" y="4205"/>
                        <a:pt x="0" y="5938"/>
                        <a:pt x="61" y="7549"/>
                      </a:cubicBezTo>
                      <a:cubicBezTo>
                        <a:pt x="152" y="9190"/>
                        <a:pt x="396" y="10831"/>
                        <a:pt x="152" y="12473"/>
                      </a:cubicBezTo>
                      <a:lnTo>
                        <a:pt x="2736" y="13324"/>
                      </a:lnTo>
                      <a:cubicBezTo>
                        <a:pt x="4864" y="11713"/>
                        <a:pt x="7265" y="10436"/>
                        <a:pt x="9849" y="9646"/>
                      </a:cubicBezTo>
                      <a:cubicBezTo>
                        <a:pt x="10760" y="9342"/>
                        <a:pt x="11824" y="9068"/>
                        <a:pt x="12311" y="8248"/>
                      </a:cubicBezTo>
                      <a:cubicBezTo>
                        <a:pt x="12736" y="7518"/>
                        <a:pt x="12645" y="6606"/>
                        <a:pt x="12463" y="5816"/>
                      </a:cubicBezTo>
                      <a:cubicBezTo>
                        <a:pt x="12128" y="4448"/>
                        <a:pt x="11551" y="3111"/>
                        <a:pt x="10791" y="1895"/>
                      </a:cubicBezTo>
                      <a:cubicBezTo>
                        <a:pt x="10457" y="1378"/>
                        <a:pt x="10031" y="831"/>
                        <a:pt x="9453" y="466"/>
                      </a:cubicBezTo>
                      <a:cubicBezTo>
                        <a:pt x="9073" y="176"/>
                        <a:pt x="8578" y="0"/>
                        <a:pt x="8101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2041975" y="5757900"/>
                  <a:ext cx="272825" cy="2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11393" extrusionOk="0">
                      <a:moveTo>
                        <a:pt x="6858" y="1"/>
                      </a:moveTo>
                      <a:cubicBezTo>
                        <a:pt x="6718" y="1"/>
                        <a:pt x="6580" y="18"/>
                        <a:pt x="6445" y="55"/>
                      </a:cubicBezTo>
                      <a:cubicBezTo>
                        <a:pt x="5959" y="207"/>
                        <a:pt x="5533" y="572"/>
                        <a:pt x="5047" y="572"/>
                      </a:cubicBezTo>
                      <a:cubicBezTo>
                        <a:pt x="5006" y="576"/>
                        <a:pt x="4965" y="578"/>
                        <a:pt x="4925" y="578"/>
                      </a:cubicBezTo>
                      <a:cubicBezTo>
                        <a:pt x="4661" y="578"/>
                        <a:pt x="4398" y="499"/>
                        <a:pt x="4135" y="420"/>
                      </a:cubicBezTo>
                      <a:cubicBezTo>
                        <a:pt x="3977" y="388"/>
                        <a:pt x="3820" y="373"/>
                        <a:pt x="3663" y="373"/>
                      </a:cubicBezTo>
                      <a:cubicBezTo>
                        <a:pt x="2455" y="373"/>
                        <a:pt x="1295" y="1259"/>
                        <a:pt x="730" y="2335"/>
                      </a:cubicBezTo>
                      <a:cubicBezTo>
                        <a:pt x="62" y="3551"/>
                        <a:pt x="1" y="5010"/>
                        <a:pt x="31" y="6377"/>
                      </a:cubicBezTo>
                      <a:cubicBezTo>
                        <a:pt x="123" y="7806"/>
                        <a:pt x="305" y="9174"/>
                        <a:pt x="123" y="10572"/>
                      </a:cubicBezTo>
                      <a:lnTo>
                        <a:pt x="2341" y="11393"/>
                      </a:lnTo>
                      <a:cubicBezTo>
                        <a:pt x="4165" y="9995"/>
                        <a:pt x="6232" y="8931"/>
                        <a:pt x="8390" y="8292"/>
                      </a:cubicBezTo>
                      <a:cubicBezTo>
                        <a:pt x="9180" y="8049"/>
                        <a:pt x="10062" y="7806"/>
                        <a:pt x="10518" y="7077"/>
                      </a:cubicBezTo>
                      <a:cubicBezTo>
                        <a:pt x="10913" y="6469"/>
                        <a:pt x="10791" y="5709"/>
                        <a:pt x="10639" y="4979"/>
                      </a:cubicBezTo>
                      <a:cubicBezTo>
                        <a:pt x="10366" y="3794"/>
                        <a:pt x="9880" y="2669"/>
                        <a:pt x="9180" y="1636"/>
                      </a:cubicBezTo>
                      <a:cubicBezTo>
                        <a:pt x="8877" y="1180"/>
                        <a:pt x="8542" y="724"/>
                        <a:pt x="8056" y="390"/>
                      </a:cubicBezTo>
                      <a:cubicBezTo>
                        <a:pt x="7712" y="161"/>
                        <a:pt x="7283" y="1"/>
                        <a:pt x="6858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2094425" y="5877225"/>
                  <a:ext cx="380725" cy="3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2230" extrusionOk="0">
                      <a:moveTo>
                        <a:pt x="8706" y="0"/>
                      </a:moveTo>
                      <a:cubicBezTo>
                        <a:pt x="8280" y="0"/>
                        <a:pt x="7852" y="59"/>
                        <a:pt x="7447" y="176"/>
                      </a:cubicBezTo>
                      <a:cubicBezTo>
                        <a:pt x="5867" y="632"/>
                        <a:pt x="4590" y="1726"/>
                        <a:pt x="3435" y="2942"/>
                      </a:cubicBezTo>
                      <a:cubicBezTo>
                        <a:pt x="2341" y="4127"/>
                        <a:pt x="1307" y="5465"/>
                        <a:pt x="0" y="6437"/>
                      </a:cubicBezTo>
                      <a:lnTo>
                        <a:pt x="1247" y="8869"/>
                      </a:lnTo>
                      <a:cubicBezTo>
                        <a:pt x="3891" y="9264"/>
                        <a:pt x="6475" y="10115"/>
                        <a:pt x="8815" y="11392"/>
                      </a:cubicBezTo>
                      <a:cubicBezTo>
                        <a:pt x="9510" y="11778"/>
                        <a:pt x="10292" y="12229"/>
                        <a:pt x="11106" y="12229"/>
                      </a:cubicBezTo>
                      <a:cubicBezTo>
                        <a:pt x="11253" y="12229"/>
                        <a:pt x="11402" y="12215"/>
                        <a:pt x="11551" y="12182"/>
                      </a:cubicBezTo>
                      <a:cubicBezTo>
                        <a:pt x="12341" y="12000"/>
                        <a:pt x="12949" y="11270"/>
                        <a:pt x="13374" y="10571"/>
                      </a:cubicBezTo>
                      <a:cubicBezTo>
                        <a:pt x="14134" y="9355"/>
                        <a:pt x="14681" y="8048"/>
                        <a:pt x="14985" y="6681"/>
                      </a:cubicBezTo>
                      <a:cubicBezTo>
                        <a:pt x="15137" y="6012"/>
                        <a:pt x="15229" y="5374"/>
                        <a:pt x="15107" y="4735"/>
                      </a:cubicBezTo>
                      <a:cubicBezTo>
                        <a:pt x="14985" y="4097"/>
                        <a:pt x="14651" y="3428"/>
                        <a:pt x="14074" y="3124"/>
                      </a:cubicBezTo>
                      <a:cubicBezTo>
                        <a:pt x="13557" y="2820"/>
                        <a:pt x="12918" y="2790"/>
                        <a:pt x="12463" y="2364"/>
                      </a:cubicBezTo>
                      <a:cubicBezTo>
                        <a:pt x="12189" y="2152"/>
                        <a:pt x="12037" y="1817"/>
                        <a:pt x="11855" y="1513"/>
                      </a:cubicBezTo>
                      <a:cubicBezTo>
                        <a:pt x="11177" y="496"/>
                        <a:pt x="9944" y="0"/>
                        <a:pt x="8706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2094425" y="5877225"/>
                  <a:ext cx="380725" cy="3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2230" extrusionOk="0">
                      <a:moveTo>
                        <a:pt x="8706" y="0"/>
                      </a:moveTo>
                      <a:cubicBezTo>
                        <a:pt x="8280" y="0"/>
                        <a:pt x="7852" y="59"/>
                        <a:pt x="7447" y="176"/>
                      </a:cubicBezTo>
                      <a:cubicBezTo>
                        <a:pt x="5867" y="632"/>
                        <a:pt x="4590" y="1726"/>
                        <a:pt x="3435" y="2942"/>
                      </a:cubicBezTo>
                      <a:cubicBezTo>
                        <a:pt x="2341" y="4127"/>
                        <a:pt x="1307" y="5465"/>
                        <a:pt x="0" y="6437"/>
                      </a:cubicBezTo>
                      <a:lnTo>
                        <a:pt x="1247" y="8869"/>
                      </a:lnTo>
                      <a:cubicBezTo>
                        <a:pt x="3891" y="9264"/>
                        <a:pt x="6475" y="10115"/>
                        <a:pt x="8815" y="11392"/>
                      </a:cubicBezTo>
                      <a:cubicBezTo>
                        <a:pt x="9510" y="11778"/>
                        <a:pt x="10292" y="12229"/>
                        <a:pt x="11106" y="12229"/>
                      </a:cubicBezTo>
                      <a:cubicBezTo>
                        <a:pt x="11253" y="12229"/>
                        <a:pt x="11402" y="12215"/>
                        <a:pt x="11551" y="12182"/>
                      </a:cubicBezTo>
                      <a:cubicBezTo>
                        <a:pt x="12341" y="12000"/>
                        <a:pt x="12949" y="11270"/>
                        <a:pt x="13374" y="10571"/>
                      </a:cubicBezTo>
                      <a:cubicBezTo>
                        <a:pt x="14134" y="9355"/>
                        <a:pt x="14681" y="8048"/>
                        <a:pt x="14985" y="6681"/>
                      </a:cubicBezTo>
                      <a:cubicBezTo>
                        <a:pt x="15137" y="6012"/>
                        <a:pt x="15229" y="5374"/>
                        <a:pt x="15107" y="4735"/>
                      </a:cubicBezTo>
                      <a:cubicBezTo>
                        <a:pt x="14985" y="4097"/>
                        <a:pt x="14651" y="3428"/>
                        <a:pt x="14074" y="3124"/>
                      </a:cubicBezTo>
                      <a:cubicBezTo>
                        <a:pt x="13557" y="2820"/>
                        <a:pt x="12918" y="2790"/>
                        <a:pt x="12463" y="2364"/>
                      </a:cubicBezTo>
                      <a:cubicBezTo>
                        <a:pt x="12189" y="2152"/>
                        <a:pt x="12037" y="1817"/>
                        <a:pt x="11855" y="1513"/>
                      </a:cubicBezTo>
                      <a:cubicBezTo>
                        <a:pt x="11177" y="496"/>
                        <a:pt x="9944" y="0"/>
                        <a:pt x="8706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2095950" y="5905750"/>
                  <a:ext cx="30472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9857" extrusionOk="0">
                      <a:moveTo>
                        <a:pt x="6966" y="0"/>
                      </a:moveTo>
                      <a:cubicBezTo>
                        <a:pt x="6624" y="0"/>
                        <a:pt x="6282" y="44"/>
                        <a:pt x="5958" y="129"/>
                      </a:cubicBezTo>
                      <a:cubicBezTo>
                        <a:pt x="4711" y="463"/>
                        <a:pt x="3678" y="1375"/>
                        <a:pt x="2766" y="2348"/>
                      </a:cubicBezTo>
                      <a:cubicBezTo>
                        <a:pt x="1854" y="3290"/>
                        <a:pt x="1064" y="4354"/>
                        <a:pt x="0" y="5114"/>
                      </a:cubicBezTo>
                      <a:lnTo>
                        <a:pt x="942" y="7151"/>
                      </a:lnTo>
                      <a:cubicBezTo>
                        <a:pt x="3070" y="7454"/>
                        <a:pt x="5137" y="8154"/>
                        <a:pt x="7021" y="9187"/>
                      </a:cubicBezTo>
                      <a:cubicBezTo>
                        <a:pt x="7621" y="9500"/>
                        <a:pt x="8265" y="9857"/>
                        <a:pt x="8915" y="9857"/>
                      </a:cubicBezTo>
                      <a:cubicBezTo>
                        <a:pt x="9023" y="9857"/>
                        <a:pt x="9132" y="9847"/>
                        <a:pt x="9240" y="9825"/>
                      </a:cubicBezTo>
                      <a:cubicBezTo>
                        <a:pt x="9879" y="9673"/>
                        <a:pt x="10335" y="9096"/>
                        <a:pt x="10730" y="8518"/>
                      </a:cubicBezTo>
                      <a:cubicBezTo>
                        <a:pt x="11338" y="7576"/>
                        <a:pt x="11794" y="6482"/>
                        <a:pt x="12006" y="5388"/>
                      </a:cubicBezTo>
                      <a:cubicBezTo>
                        <a:pt x="12128" y="4840"/>
                        <a:pt x="12189" y="4324"/>
                        <a:pt x="12128" y="3807"/>
                      </a:cubicBezTo>
                      <a:cubicBezTo>
                        <a:pt x="12037" y="3290"/>
                        <a:pt x="11733" y="2804"/>
                        <a:pt x="11277" y="2530"/>
                      </a:cubicBezTo>
                      <a:cubicBezTo>
                        <a:pt x="10882" y="2287"/>
                        <a:pt x="10335" y="2257"/>
                        <a:pt x="10000" y="1922"/>
                      </a:cubicBezTo>
                      <a:cubicBezTo>
                        <a:pt x="9757" y="1710"/>
                        <a:pt x="9666" y="1467"/>
                        <a:pt x="9514" y="1193"/>
                      </a:cubicBezTo>
                      <a:cubicBezTo>
                        <a:pt x="8970" y="377"/>
                        <a:pt x="7969" y="0"/>
                        <a:pt x="6966" y="0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2118900" y="6014325"/>
                  <a:ext cx="1178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2" h="1857" extrusionOk="0">
                      <a:moveTo>
                        <a:pt x="4363" y="0"/>
                      </a:moveTo>
                      <a:cubicBezTo>
                        <a:pt x="4337" y="0"/>
                        <a:pt x="4309" y="4"/>
                        <a:pt x="4280" y="11"/>
                      </a:cubicBezTo>
                      <a:cubicBezTo>
                        <a:pt x="2882" y="285"/>
                        <a:pt x="1544" y="771"/>
                        <a:pt x="268" y="1379"/>
                      </a:cubicBezTo>
                      <a:cubicBezTo>
                        <a:pt x="1" y="1512"/>
                        <a:pt x="179" y="1856"/>
                        <a:pt x="432" y="1856"/>
                      </a:cubicBezTo>
                      <a:cubicBezTo>
                        <a:pt x="467" y="1856"/>
                        <a:pt x="504" y="1850"/>
                        <a:pt x="541" y="1835"/>
                      </a:cubicBezTo>
                      <a:cubicBezTo>
                        <a:pt x="1787" y="1227"/>
                        <a:pt x="3064" y="771"/>
                        <a:pt x="4432" y="497"/>
                      </a:cubicBezTo>
                      <a:cubicBezTo>
                        <a:pt x="4711" y="442"/>
                        <a:pt x="4657" y="0"/>
                        <a:pt x="4363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2129475" y="6054300"/>
                  <a:ext cx="1374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" h="606" extrusionOk="0">
                      <a:moveTo>
                        <a:pt x="2747" y="0"/>
                      </a:moveTo>
                      <a:cubicBezTo>
                        <a:pt x="1942" y="0"/>
                        <a:pt x="1136" y="38"/>
                        <a:pt x="331" y="114"/>
                      </a:cubicBezTo>
                      <a:cubicBezTo>
                        <a:pt x="44" y="143"/>
                        <a:pt x="1" y="606"/>
                        <a:pt x="279" y="606"/>
                      </a:cubicBezTo>
                      <a:cubicBezTo>
                        <a:pt x="295" y="606"/>
                        <a:pt x="312" y="604"/>
                        <a:pt x="331" y="601"/>
                      </a:cubicBezTo>
                      <a:cubicBezTo>
                        <a:pt x="1136" y="509"/>
                        <a:pt x="1942" y="464"/>
                        <a:pt x="2747" y="464"/>
                      </a:cubicBezTo>
                      <a:cubicBezTo>
                        <a:pt x="3553" y="464"/>
                        <a:pt x="4358" y="509"/>
                        <a:pt x="5164" y="601"/>
                      </a:cubicBezTo>
                      <a:cubicBezTo>
                        <a:pt x="5182" y="604"/>
                        <a:pt x="5200" y="606"/>
                        <a:pt x="5216" y="606"/>
                      </a:cubicBezTo>
                      <a:cubicBezTo>
                        <a:pt x="5497" y="606"/>
                        <a:pt x="5480" y="143"/>
                        <a:pt x="5164" y="114"/>
                      </a:cubicBezTo>
                      <a:cubicBezTo>
                        <a:pt x="4358" y="38"/>
                        <a:pt x="3553" y="0"/>
                        <a:pt x="2747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2124250" y="6114125"/>
                  <a:ext cx="12702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1" h="3519" extrusionOk="0">
                      <a:moveTo>
                        <a:pt x="387" y="1"/>
                      </a:moveTo>
                      <a:cubicBezTo>
                        <a:pt x="148" y="1"/>
                        <a:pt x="1" y="357"/>
                        <a:pt x="236" y="487"/>
                      </a:cubicBezTo>
                      <a:cubicBezTo>
                        <a:pt x="1786" y="1308"/>
                        <a:pt x="3215" y="2281"/>
                        <a:pt x="4491" y="3466"/>
                      </a:cubicBezTo>
                      <a:cubicBezTo>
                        <a:pt x="4546" y="3503"/>
                        <a:pt x="4604" y="3518"/>
                        <a:pt x="4661" y="3518"/>
                      </a:cubicBezTo>
                      <a:cubicBezTo>
                        <a:pt x="4886" y="3518"/>
                        <a:pt x="5081" y="3265"/>
                        <a:pt x="4886" y="3071"/>
                      </a:cubicBezTo>
                      <a:cubicBezTo>
                        <a:pt x="3579" y="1855"/>
                        <a:pt x="2090" y="852"/>
                        <a:pt x="509" y="31"/>
                      </a:cubicBezTo>
                      <a:cubicBezTo>
                        <a:pt x="467" y="10"/>
                        <a:pt x="426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2124675" y="6135225"/>
                  <a:ext cx="96000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0" h="4884" extrusionOk="0">
                      <a:moveTo>
                        <a:pt x="364" y="1"/>
                      </a:moveTo>
                      <a:cubicBezTo>
                        <a:pt x="176" y="1"/>
                        <a:pt x="0" y="238"/>
                        <a:pt x="188" y="403"/>
                      </a:cubicBezTo>
                      <a:cubicBezTo>
                        <a:pt x="1344" y="1741"/>
                        <a:pt x="2438" y="3200"/>
                        <a:pt x="3289" y="4750"/>
                      </a:cubicBezTo>
                      <a:cubicBezTo>
                        <a:pt x="3336" y="4844"/>
                        <a:pt x="3413" y="4883"/>
                        <a:pt x="3491" y="4883"/>
                      </a:cubicBezTo>
                      <a:cubicBezTo>
                        <a:pt x="3663" y="4883"/>
                        <a:pt x="3840" y="4695"/>
                        <a:pt x="3714" y="4507"/>
                      </a:cubicBezTo>
                      <a:cubicBezTo>
                        <a:pt x="2803" y="2926"/>
                        <a:pt x="1739" y="1437"/>
                        <a:pt x="523" y="69"/>
                      </a:cubicBezTo>
                      <a:cubicBezTo>
                        <a:pt x="475" y="21"/>
                        <a:pt x="419" y="1"/>
                        <a:pt x="364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2091975" y="6163725"/>
                  <a:ext cx="26775" cy="1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5533" extrusionOk="0">
                      <a:moveTo>
                        <a:pt x="318" y="1"/>
                      </a:moveTo>
                      <a:cubicBezTo>
                        <a:pt x="163" y="1"/>
                        <a:pt x="1" y="125"/>
                        <a:pt x="38" y="327"/>
                      </a:cubicBezTo>
                      <a:cubicBezTo>
                        <a:pt x="433" y="1968"/>
                        <a:pt x="554" y="3640"/>
                        <a:pt x="433" y="5281"/>
                      </a:cubicBezTo>
                      <a:cubicBezTo>
                        <a:pt x="417" y="5449"/>
                        <a:pt x="539" y="5532"/>
                        <a:pt x="664" y="5532"/>
                      </a:cubicBezTo>
                      <a:cubicBezTo>
                        <a:pt x="790" y="5532"/>
                        <a:pt x="919" y="5449"/>
                        <a:pt x="919" y="5281"/>
                      </a:cubicBezTo>
                      <a:cubicBezTo>
                        <a:pt x="1071" y="3579"/>
                        <a:pt x="919" y="1847"/>
                        <a:pt x="554" y="175"/>
                      </a:cubicBezTo>
                      <a:cubicBezTo>
                        <a:pt x="518" y="55"/>
                        <a:pt x="420" y="1"/>
                        <a:pt x="318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2038300" y="6176250"/>
                  <a:ext cx="37150" cy="1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" h="5268" extrusionOk="0">
                      <a:moveTo>
                        <a:pt x="1086" y="1"/>
                      </a:moveTo>
                      <a:cubicBezTo>
                        <a:pt x="961" y="1"/>
                        <a:pt x="847" y="84"/>
                        <a:pt x="877" y="252"/>
                      </a:cubicBezTo>
                      <a:cubicBezTo>
                        <a:pt x="969" y="1863"/>
                        <a:pt x="726" y="3473"/>
                        <a:pt x="57" y="4963"/>
                      </a:cubicBezTo>
                      <a:cubicBezTo>
                        <a:pt x="1" y="5149"/>
                        <a:pt x="162" y="5267"/>
                        <a:pt x="324" y="5267"/>
                      </a:cubicBezTo>
                      <a:cubicBezTo>
                        <a:pt x="425" y="5267"/>
                        <a:pt x="527" y="5221"/>
                        <a:pt x="574" y="5115"/>
                      </a:cubicBezTo>
                      <a:cubicBezTo>
                        <a:pt x="1212" y="3565"/>
                        <a:pt x="1485" y="1923"/>
                        <a:pt x="1364" y="252"/>
                      </a:cubicBezTo>
                      <a:cubicBezTo>
                        <a:pt x="1349" y="84"/>
                        <a:pt x="1212" y="1"/>
                        <a:pt x="1086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1903375" y="6164500"/>
                  <a:ext cx="119275" cy="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3250" extrusionOk="0">
                      <a:moveTo>
                        <a:pt x="4410" y="0"/>
                      </a:moveTo>
                      <a:cubicBezTo>
                        <a:pt x="4335" y="0"/>
                        <a:pt x="4261" y="34"/>
                        <a:pt x="4208" y="114"/>
                      </a:cubicBezTo>
                      <a:cubicBezTo>
                        <a:pt x="3296" y="1451"/>
                        <a:pt x="1898" y="2393"/>
                        <a:pt x="287" y="2728"/>
                      </a:cubicBezTo>
                      <a:cubicBezTo>
                        <a:pt x="0" y="2813"/>
                        <a:pt x="91" y="3250"/>
                        <a:pt x="382" y="3250"/>
                      </a:cubicBezTo>
                      <a:cubicBezTo>
                        <a:pt x="400" y="3250"/>
                        <a:pt x="419" y="3248"/>
                        <a:pt x="439" y="3244"/>
                      </a:cubicBezTo>
                      <a:cubicBezTo>
                        <a:pt x="2171" y="2849"/>
                        <a:pt x="3691" y="1816"/>
                        <a:pt x="4664" y="387"/>
                      </a:cubicBezTo>
                      <a:cubicBezTo>
                        <a:pt x="4771" y="194"/>
                        <a:pt x="4590" y="0"/>
                        <a:pt x="4410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1894750" y="6153550"/>
                  <a:ext cx="108200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8" h="2245" extrusionOk="0">
                      <a:moveTo>
                        <a:pt x="3958" y="1"/>
                      </a:moveTo>
                      <a:cubicBezTo>
                        <a:pt x="3916" y="1"/>
                        <a:pt x="3870" y="11"/>
                        <a:pt x="3823" y="35"/>
                      </a:cubicBezTo>
                      <a:cubicBezTo>
                        <a:pt x="2668" y="582"/>
                        <a:pt x="1452" y="1190"/>
                        <a:pt x="267" y="1767"/>
                      </a:cubicBezTo>
                      <a:cubicBezTo>
                        <a:pt x="0" y="1901"/>
                        <a:pt x="178" y="2245"/>
                        <a:pt x="431" y="2245"/>
                      </a:cubicBezTo>
                      <a:cubicBezTo>
                        <a:pt x="466" y="2245"/>
                        <a:pt x="503" y="2238"/>
                        <a:pt x="540" y="2223"/>
                      </a:cubicBezTo>
                      <a:cubicBezTo>
                        <a:pt x="1695" y="1646"/>
                        <a:pt x="2911" y="1038"/>
                        <a:pt x="4097" y="491"/>
                      </a:cubicBezTo>
                      <a:cubicBezTo>
                        <a:pt x="4328" y="311"/>
                        <a:pt x="4190" y="1"/>
                        <a:pt x="3958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1796000" y="6079900"/>
                  <a:ext cx="190525" cy="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218" extrusionOk="0">
                      <a:moveTo>
                        <a:pt x="421" y="1"/>
                      </a:moveTo>
                      <a:cubicBezTo>
                        <a:pt x="135" y="1"/>
                        <a:pt x="1" y="459"/>
                        <a:pt x="296" y="488"/>
                      </a:cubicBezTo>
                      <a:cubicBezTo>
                        <a:pt x="2606" y="853"/>
                        <a:pt x="4946" y="1096"/>
                        <a:pt x="7287" y="1218"/>
                      </a:cubicBezTo>
                      <a:cubicBezTo>
                        <a:pt x="7621" y="1218"/>
                        <a:pt x="7621" y="732"/>
                        <a:pt x="7287" y="701"/>
                      </a:cubicBezTo>
                      <a:cubicBezTo>
                        <a:pt x="5007" y="580"/>
                        <a:pt x="2697" y="336"/>
                        <a:pt x="448" y="2"/>
                      </a:cubicBezTo>
                      <a:cubicBezTo>
                        <a:pt x="439" y="1"/>
                        <a:pt x="429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1853250" y="6028900"/>
                  <a:ext cx="1435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2259" extrusionOk="0">
                      <a:moveTo>
                        <a:pt x="383" y="0"/>
                      </a:moveTo>
                      <a:cubicBezTo>
                        <a:pt x="116" y="0"/>
                        <a:pt x="0" y="406"/>
                        <a:pt x="285" y="492"/>
                      </a:cubicBezTo>
                      <a:cubicBezTo>
                        <a:pt x="2048" y="796"/>
                        <a:pt x="3659" y="1373"/>
                        <a:pt x="5240" y="2225"/>
                      </a:cubicBezTo>
                      <a:cubicBezTo>
                        <a:pt x="5287" y="2248"/>
                        <a:pt x="5333" y="2258"/>
                        <a:pt x="5375" y="2258"/>
                      </a:cubicBezTo>
                      <a:cubicBezTo>
                        <a:pt x="5606" y="2258"/>
                        <a:pt x="5740" y="1948"/>
                        <a:pt x="5483" y="1769"/>
                      </a:cubicBezTo>
                      <a:cubicBezTo>
                        <a:pt x="3933" y="917"/>
                        <a:pt x="2231" y="310"/>
                        <a:pt x="437" y="6"/>
                      </a:cubicBezTo>
                      <a:cubicBezTo>
                        <a:pt x="419" y="2"/>
                        <a:pt x="400" y="0"/>
                        <a:pt x="383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1937525" y="5920775"/>
                  <a:ext cx="88925" cy="1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5297" extrusionOk="0">
                      <a:moveTo>
                        <a:pt x="317" y="1"/>
                      </a:moveTo>
                      <a:cubicBezTo>
                        <a:pt x="157" y="1"/>
                        <a:pt x="0" y="131"/>
                        <a:pt x="76" y="318"/>
                      </a:cubicBezTo>
                      <a:cubicBezTo>
                        <a:pt x="805" y="2112"/>
                        <a:pt x="1778" y="3784"/>
                        <a:pt x="3024" y="5212"/>
                      </a:cubicBezTo>
                      <a:cubicBezTo>
                        <a:pt x="3083" y="5271"/>
                        <a:pt x="3148" y="5296"/>
                        <a:pt x="3209" y="5296"/>
                      </a:cubicBezTo>
                      <a:cubicBezTo>
                        <a:pt x="3399" y="5296"/>
                        <a:pt x="3557" y="5054"/>
                        <a:pt x="3419" y="4847"/>
                      </a:cubicBezTo>
                      <a:cubicBezTo>
                        <a:pt x="2234" y="3449"/>
                        <a:pt x="1261" y="1838"/>
                        <a:pt x="562" y="166"/>
                      </a:cubicBezTo>
                      <a:cubicBezTo>
                        <a:pt x="515" y="50"/>
                        <a:pt x="416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1983650" y="5898050"/>
                  <a:ext cx="47350" cy="1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5278" extrusionOk="0">
                      <a:moveTo>
                        <a:pt x="346" y="1"/>
                      </a:moveTo>
                      <a:cubicBezTo>
                        <a:pt x="178" y="1"/>
                        <a:pt x="1" y="196"/>
                        <a:pt x="85" y="407"/>
                      </a:cubicBezTo>
                      <a:cubicBezTo>
                        <a:pt x="814" y="1835"/>
                        <a:pt x="1240" y="3446"/>
                        <a:pt x="1392" y="5027"/>
                      </a:cubicBezTo>
                      <a:cubicBezTo>
                        <a:pt x="1407" y="5194"/>
                        <a:pt x="1536" y="5278"/>
                        <a:pt x="1658" y="5278"/>
                      </a:cubicBezTo>
                      <a:cubicBezTo>
                        <a:pt x="1779" y="5278"/>
                        <a:pt x="1893" y="5194"/>
                        <a:pt x="1878" y="5027"/>
                      </a:cubicBezTo>
                      <a:cubicBezTo>
                        <a:pt x="1756" y="3325"/>
                        <a:pt x="1301" y="1653"/>
                        <a:pt x="541" y="133"/>
                      </a:cubicBezTo>
                      <a:cubicBezTo>
                        <a:pt x="494" y="40"/>
                        <a:pt x="421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2071625" y="5849150"/>
                  <a:ext cx="84500" cy="1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0" h="6977" extrusionOk="0">
                      <a:moveTo>
                        <a:pt x="2142" y="0"/>
                      </a:moveTo>
                      <a:cubicBezTo>
                        <a:pt x="2061" y="0"/>
                        <a:pt x="1978" y="33"/>
                        <a:pt x="1915" y="113"/>
                      </a:cubicBezTo>
                      <a:cubicBezTo>
                        <a:pt x="517" y="2059"/>
                        <a:pt x="0" y="4490"/>
                        <a:pt x="396" y="6800"/>
                      </a:cubicBezTo>
                      <a:cubicBezTo>
                        <a:pt x="420" y="6923"/>
                        <a:pt x="509" y="6977"/>
                        <a:pt x="606" y="6977"/>
                      </a:cubicBezTo>
                      <a:cubicBezTo>
                        <a:pt x="750" y="6977"/>
                        <a:pt x="912" y="6860"/>
                        <a:pt x="912" y="6679"/>
                      </a:cubicBezTo>
                      <a:cubicBezTo>
                        <a:pt x="950" y="6772"/>
                        <a:pt x="1067" y="6854"/>
                        <a:pt x="1181" y="6854"/>
                      </a:cubicBezTo>
                      <a:cubicBezTo>
                        <a:pt x="1252" y="6854"/>
                        <a:pt x="1321" y="6822"/>
                        <a:pt x="1368" y="6740"/>
                      </a:cubicBezTo>
                      <a:cubicBezTo>
                        <a:pt x="2371" y="4825"/>
                        <a:pt x="3040" y="2788"/>
                        <a:pt x="3344" y="661"/>
                      </a:cubicBezTo>
                      <a:cubicBezTo>
                        <a:pt x="3380" y="500"/>
                        <a:pt x="3226" y="391"/>
                        <a:pt x="3087" y="391"/>
                      </a:cubicBezTo>
                      <a:cubicBezTo>
                        <a:pt x="2990" y="391"/>
                        <a:pt x="2901" y="444"/>
                        <a:pt x="2888" y="569"/>
                      </a:cubicBezTo>
                      <a:cubicBezTo>
                        <a:pt x="2584" y="2667"/>
                        <a:pt x="1915" y="4673"/>
                        <a:pt x="943" y="6497"/>
                      </a:cubicBezTo>
                      <a:cubicBezTo>
                        <a:pt x="943" y="6527"/>
                        <a:pt x="943" y="6527"/>
                        <a:pt x="912" y="6588"/>
                      </a:cubicBezTo>
                      <a:cubicBezTo>
                        <a:pt x="548" y="4399"/>
                        <a:pt x="1095" y="2120"/>
                        <a:pt x="2371" y="387"/>
                      </a:cubicBezTo>
                      <a:cubicBezTo>
                        <a:pt x="2522" y="194"/>
                        <a:pt x="2338" y="0"/>
                        <a:pt x="2142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1966000" y="5998625"/>
                  <a:ext cx="199100" cy="19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4" h="7965" extrusionOk="0">
                      <a:moveTo>
                        <a:pt x="3982" y="1"/>
                      </a:moveTo>
                      <a:cubicBezTo>
                        <a:pt x="1763" y="1"/>
                        <a:pt x="0" y="1764"/>
                        <a:pt x="0" y="3983"/>
                      </a:cubicBezTo>
                      <a:cubicBezTo>
                        <a:pt x="0" y="6171"/>
                        <a:pt x="1763" y="7964"/>
                        <a:pt x="3982" y="7964"/>
                      </a:cubicBezTo>
                      <a:cubicBezTo>
                        <a:pt x="6201" y="7964"/>
                        <a:pt x="7964" y="6171"/>
                        <a:pt x="7964" y="3983"/>
                      </a:cubicBezTo>
                      <a:cubicBezTo>
                        <a:pt x="7964" y="1764"/>
                        <a:pt x="6201" y="1"/>
                        <a:pt x="3982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1994125" y="6026750"/>
                  <a:ext cx="142875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" h="5715" extrusionOk="0">
                      <a:moveTo>
                        <a:pt x="2857" y="0"/>
                      </a:moveTo>
                      <a:cubicBezTo>
                        <a:pt x="1307" y="0"/>
                        <a:pt x="0" y="1307"/>
                        <a:pt x="0" y="2858"/>
                      </a:cubicBezTo>
                      <a:cubicBezTo>
                        <a:pt x="0" y="4408"/>
                        <a:pt x="1307" y="5715"/>
                        <a:pt x="2857" y="5715"/>
                      </a:cubicBezTo>
                      <a:cubicBezTo>
                        <a:pt x="4407" y="5715"/>
                        <a:pt x="5714" y="4408"/>
                        <a:pt x="5714" y="2858"/>
                      </a:cubicBezTo>
                      <a:cubicBezTo>
                        <a:pt x="5714" y="1247"/>
                        <a:pt x="4407" y="0"/>
                        <a:pt x="2857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128;p2"/>
              <p:cNvSpPr/>
              <p:nvPr/>
            </p:nvSpPr>
            <p:spPr>
              <a:xfrm>
                <a:off x="7592438" y="-248950"/>
                <a:ext cx="1603400" cy="1375200"/>
              </a:xfrm>
              <a:custGeom>
                <a:avLst/>
                <a:gdLst/>
                <a:ahLst/>
                <a:cxnLst/>
                <a:rect l="l" t="t" r="r" b="b"/>
                <a:pathLst>
                  <a:path w="64136" h="55008" extrusionOk="0">
                    <a:moveTo>
                      <a:pt x="63868" y="0"/>
                    </a:moveTo>
                    <a:cubicBezTo>
                      <a:pt x="63779" y="0"/>
                      <a:pt x="63703" y="40"/>
                      <a:pt x="63680" y="133"/>
                    </a:cubicBezTo>
                    <a:cubicBezTo>
                      <a:pt x="61400" y="6881"/>
                      <a:pt x="57601" y="13203"/>
                      <a:pt x="52555" y="18674"/>
                    </a:cubicBezTo>
                    <a:lnTo>
                      <a:pt x="52524" y="18705"/>
                    </a:lnTo>
                    <a:cubicBezTo>
                      <a:pt x="52372" y="18857"/>
                      <a:pt x="52160" y="19039"/>
                      <a:pt x="52008" y="19252"/>
                    </a:cubicBezTo>
                    <a:cubicBezTo>
                      <a:pt x="51369" y="19890"/>
                      <a:pt x="50731" y="20559"/>
                      <a:pt x="50093" y="21167"/>
                    </a:cubicBezTo>
                    <a:cubicBezTo>
                      <a:pt x="49029" y="21471"/>
                      <a:pt x="48299" y="21623"/>
                      <a:pt x="47236" y="21683"/>
                    </a:cubicBezTo>
                    <a:cubicBezTo>
                      <a:pt x="46044" y="21723"/>
                      <a:pt x="44830" y="21774"/>
                      <a:pt x="43612" y="21774"/>
                    </a:cubicBezTo>
                    <a:cubicBezTo>
                      <a:pt x="42034" y="21774"/>
                      <a:pt x="40451" y="21688"/>
                      <a:pt x="38907" y="21379"/>
                    </a:cubicBezTo>
                    <a:cubicBezTo>
                      <a:pt x="36324" y="20832"/>
                      <a:pt x="32919" y="19616"/>
                      <a:pt x="29576" y="18431"/>
                    </a:cubicBezTo>
                    <a:cubicBezTo>
                      <a:pt x="25253" y="16898"/>
                      <a:pt x="21348" y="15499"/>
                      <a:pt x="19167" y="15499"/>
                    </a:cubicBezTo>
                    <a:cubicBezTo>
                      <a:pt x="18235" y="15499"/>
                      <a:pt x="17618" y="15754"/>
                      <a:pt x="17417" y="16364"/>
                    </a:cubicBezTo>
                    <a:cubicBezTo>
                      <a:pt x="17113" y="17306"/>
                      <a:pt x="17296" y="18188"/>
                      <a:pt x="18025" y="18978"/>
                    </a:cubicBezTo>
                    <a:cubicBezTo>
                      <a:pt x="20639" y="21896"/>
                      <a:pt x="29150" y="22747"/>
                      <a:pt x="32706" y="22960"/>
                    </a:cubicBezTo>
                    <a:cubicBezTo>
                      <a:pt x="34317" y="23066"/>
                      <a:pt x="35927" y="23118"/>
                      <a:pt x="37493" y="23118"/>
                    </a:cubicBezTo>
                    <a:cubicBezTo>
                      <a:pt x="42194" y="23118"/>
                      <a:pt x="46514" y="22656"/>
                      <a:pt x="49363" y="21835"/>
                    </a:cubicBezTo>
                    <a:lnTo>
                      <a:pt x="49363" y="21835"/>
                    </a:lnTo>
                    <a:cubicBezTo>
                      <a:pt x="48603" y="22534"/>
                      <a:pt x="47813" y="23234"/>
                      <a:pt x="46992" y="23902"/>
                    </a:cubicBezTo>
                    <a:cubicBezTo>
                      <a:pt x="46658" y="24176"/>
                      <a:pt x="46354" y="24449"/>
                      <a:pt x="46020" y="24723"/>
                    </a:cubicBezTo>
                    <a:cubicBezTo>
                      <a:pt x="45989" y="24723"/>
                      <a:pt x="45929" y="24723"/>
                      <a:pt x="45929" y="24753"/>
                    </a:cubicBezTo>
                    <a:cubicBezTo>
                      <a:pt x="45169" y="25331"/>
                      <a:pt x="44622" y="25665"/>
                      <a:pt x="43801" y="26030"/>
                    </a:cubicBezTo>
                    <a:cubicBezTo>
                      <a:pt x="41734" y="26942"/>
                      <a:pt x="39546" y="27914"/>
                      <a:pt x="37235" y="28249"/>
                    </a:cubicBezTo>
                    <a:cubicBezTo>
                      <a:pt x="36480" y="28365"/>
                      <a:pt x="35720" y="28415"/>
                      <a:pt x="34960" y="28415"/>
                    </a:cubicBezTo>
                    <a:cubicBezTo>
                      <a:pt x="32540" y="28415"/>
                      <a:pt x="30111" y="27907"/>
                      <a:pt x="27752" y="27398"/>
                    </a:cubicBezTo>
                    <a:cubicBezTo>
                      <a:pt x="25373" y="26911"/>
                      <a:pt x="22921" y="26400"/>
                      <a:pt x="20484" y="26400"/>
                    </a:cubicBezTo>
                    <a:cubicBezTo>
                      <a:pt x="20181" y="26400"/>
                      <a:pt x="19878" y="26408"/>
                      <a:pt x="19576" y="26425"/>
                    </a:cubicBezTo>
                    <a:cubicBezTo>
                      <a:pt x="18968" y="26455"/>
                      <a:pt x="18329" y="26547"/>
                      <a:pt x="17782" y="26851"/>
                    </a:cubicBezTo>
                    <a:cubicBezTo>
                      <a:pt x="17144" y="27215"/>
                      <a:pt x="16749" y="27854"/>
                      <a:pt x="16749" y="28553"/>
                    </a:cubicBezTo>
                    <a:cubicBezTo>
                      <a:pt x="16810" y="29586"/>
                      <a:pt x="17721" y="30346"/>
                      <a:pt x="19272" y="30680"/>
                    </a:cubicBezTo>
                    <a:cubicBezTo>
                      <a:pt x="21269" y="31132"/>
                      <a:pt x="23459" y="31345"/>
                      <a:pt x="25719" y="31345"/>
                    </a:cubicBezTo>
                    <a:cubicBezTo>
                      <a:pt x="31061" y="31345"/>
                      <a:pt x="36793" y="30156"/>
                      <a:pt x="41278" y="28127"/>
                    </a:cubicBezTo>
                    <a:lnTo>
                      <a:pt x="41278" y="28127"/>
                    </a:lnTo>
                    <a:cubicBezTo>
                      <a:pt x="39515" y="29282"/>
                      <a:pt x="37691" y="30346"/>
                      <a:pt x="35746" y="31349"/>
                    </a:cubicBezTo>
                    <a:cubicBezTo>
                      <a:pt x="35716" y="31349"/>
                      <a:pt x="35716" y="31349"/>
                      <a:pt x="35685" y="31410"/>
                    </a:cubicBezTo>
                    <a:cubicBezTo>
                      <a:pt x="34895" y="31714"/>
                      <a:pt x="33983" y="32170"/>
                      <a:pt x="32980" y="32717"/>
                    </a:cubicBezTo>
                    <a:cubicBezTo>
                      <a:pt x="31126" y="33598"/>
                      <a:pt x="29181" y="34450"/>
                      <a:pt x="27174" y="35209"/>
                    </a:cubicBezTo>
                    <a:lnTo>
                      <a:pt x="27083" y="35209"/>
                    </a:lnTo>
                    <a:cubicBezTo>
                      <a:pt x="27022" y="35209"/>
                      <a:pt x="26992" y="35240"/>
                      <a:pt x="26901" y="35240"/>
                    </a:cubicBezTo>
                    <a:cubicBezTo>
                      <a:pt x="26232" y="35422"/>
                      <a:pt x="25715" y="35513"/>
                      <a:pt x="25047" y="35513"/>
                    </a:cubicBezTo>
                    <a:cubicBezTo>
                      <a:pt x="24575" y="35521"/>
                      <a:pt x="24101" y="35528"/>
                      <a:pt x="23626" y="35528"/>
                    </a:cubicBezTo>
                    <a:cubicBezTo>
                      <a:pt x="22143" y="35528"/>
                      <a:pt x="20647" y="35456"/>
                      <a:pt x="19150" y="35088"/>
                    </a:cubicBezTo>
                    <a:cubicBezTo>
                      <a:pt x="17326" y="34632"/>
                      <a:pt x="14895" y="33598"/>
                      <a:pt x="12493" y="32626"/>
                    </a:cubicBezTo>
                    <a:cubicBezTo>
                      <a:pt x="9324" y="31282"/>
                      <a:pt x="6515" y="30108"/>
                      <a:pt x="4982" y="30108"/>
                    </a:cubicBezTo>
                    <a:cubicBezTo>
                      <a:pt x="4677" y="30108"/>
                      <a:pt x="4422" y="30154"/>
                      <a:pt x="4226" y="30255"/>
                    </a:cubicBezTo>
                    <a:cubicBezTo>
                      <a:pt x="4043" y="30346"/>
                      <a:pt x="3891" y="30528"/>
                      <a:pt x="3800" y="30741"/>
                    </a:cubicBezTo>
                    <a:cubicBezTo>
                      <a:pt x="3587" y="31562"/>
                      <a:pt x="3800" y="32322"/>
                      <a:pt x="4438" y="33021"/>
                    </a:cubicBezTo>
                    <a:cubicBezTo>
                      <a:pt x="6566" y="35270"/>
                      <a:pt x="12554" y="36061"/>
                      <a:pt x="15016" y="36304"/>
                    </a:cubicBezTo>
                    <a:cubicBezTo>
                      <a:pt x="16561" y="36448"/>
                      <a:pt x="18106" y="36517"/>
                      <a:pt x="19573" y="36517"/>
                    </a:cubicBezTo>
                    <a:cubicBezTo>
                      <a:pt x="21194" y="36517"/>
                      <a:pt x="22719" y="36433"/>
                      <a:pt x="24044" y="36273"/>
                    </a:cubicBezTo>
                    <a:lnTo>
                      <a:pt x="24044" y="36273"/>
                    </a:lnTo>
                    <a:cubicBezTo>
                      <a:pt x="23284" y="36516"/>
                      <a:pt x="22494" y="36790"/>
                      <a:pt x="21703" y="37033"/>
                    </a:cubicBezTo>
                    <a:cubicBezTo>
                      <a:pt x="21156" y="37185"/>
                      <a:pt x="20639" y="37368"/>
                      <a:pt x="20062" y="37519"/>
                    </a:cubicBezTo>
                    <a:lnTo>
                      <a:pt x="20001" y="37519"/>
                    </a:lnTo>
                    <a:cubicBezTo>
                      <a:pt x="18724" y="37854"/>
                      <a:pt x="17448" y="38158"/>
                      <a:pt x="16110" y="38340"/>
                    </a:cubicBezTo>
                    <a:lnTo>
                      <a:pt x="15958" y="38340"/>
                    </a:lnTo>
                    <a:cubicBezTo>
                      <a:pt x="15530" y="38359"/>
                      <a:pt x="15114" y="38375"/>
                      <a:pt x="14673" y="38375"/>
                    </a:cubicBezTo>
                    <a:cubicBezTo>
                      <a:pt x="13709" y="38375"/>
                      <a:pt x="12630" y="38298"/>
                      <a:pt x="11065" y="38006"/>
                    </a:cubicBezTo>
                    <a:cubicBezTo>
                      <a:pt x="9515" y="37732"/>
                      <a:pt x="7478" y="36912"/>
                      <a:pt x="5715" y="36212"/>
                    </a:cubicBezTo>
                    <a:cubicBezTo>
                      <a:pt x="3658" y="35410"/>
                      <a:pt x="1994" y="34752"/>
                      <a:pt x="1014" y="34752"/>
                    </a:cubicBezTo>
                    <a:cubicBezTo>
                      <a:pt x="807" y="34752"/>
                      <a:pt x="630" y="34781"/>
                      <a:pt x="487" y="34845"/>
                    </a:cubicBezTo>
                    <a:cubicBezTo>
                      <a:pt x="305" y="34936"/>
                      <a:pt x="244" y="35088"/>
                      <a:pt x="153" y="35270"/>
                    </a:cubicBezTo>
                    <a:cubicBezTo>
                      <a:pt x="1" y="35848"/>
                      <a:pt x="122" y="36425"/>
                      <a:pt x="548" y="36912"/>
                    </a:cubicBezTo>
                    <a:cubicBezTo>
                      <a:pt x="1889" y="38541"/>
                      <a:pt x="6409" y="39247"/>
                      <a:pt x="10676" y="39247"/>
                    </a:cubicBezTo>
                    <a:cubicBezTo>
                      <a:pt x="12696" y="39247"/>
                      <a:pt x="14659" y="39089"/>
                      <a:pt x="16202" y="38796"/>
                    </a:cubicBezTo>
                    <a:cubicBezTo>
                      <a:pt x="16840" y="38735"/>
                      <a:pt x="17478" y="38614"/>
                      <a:pt x="18086" y="38462"/>
                    </a:cubicBezTo>
                    <a:lnTo>
                      <a:pt x="18086" y="38462"/>
                    </a:lnTo>
                    <a:cubicBezTo>
                      <a:pt x="12919" y="41380"/>
                      <a:pt x="4864" y="49039"/>
                      <a:pt x="4560" y="52991"/>
                    </a:cubicBezTo>
                    <a:cubicBezTo>
                      <a:pt x="4499" y="53812"/>
                      <a:pt x="4803" y="54450"/>
                      <a:pt x="5411" y="54875"/>
                    </a:cubicBezTo>
                    <a:cubicBezTo>
                      <a:pt x="5550" y="54968"/>
                      <a:pt x="5708" y="55008"/>
                      <a:pt x="5882" y="55008"/>
                    </a:cubicBezTo>
                    <a:cubicBezTo>
                      <a:pt x="5936" y="55008"/>
                      <a:pt x="5992" y="55004"/>
                      <a:pt x="6049" y="54997"/>
                    </a:cubicBezTo>
                    <a:cubicBezTo>
                      <a:pt x="7265" y="54723"/>
                      <a:pt x="8937" y="51805"/>
                      <a:pt x="10822" y="48371"/>
                    </a:cubicBezTo>
                    <a:cubicBezTo>
                      <a:pt x="12007" y="46243"/>
                      <a:pt x="13253" y="44085"/>
                      <a:pt x="14378" y="42687"/>
                    </a:cubicBezTo>
                    <a:cubicBezTo>
                      <a:pt x="15533" y="41167"/>
                      <a:pt x="17022" y="40012"/>
                      <a:pt x="18512" y="38887"/>
                    </a:cubicBezTo>
                    <a:cubicBezTo>
                      <a:pt x="19028" y="38462"/>
                      <a:pt x="19484" y="38249"/>
                      <a:pt x="20183" y="37945"/>
                    </a:cubicBezTo>
                    <a:cubicBezTo>
                      <a:pt x="20761" y="37793"/>
                      <a:pt x="21308" y="37641"/>
                      <a:pt x="21855" y="37428"/>
                    </a:cubicBezTo>
                    <a:cubicBezTo>
                      <a:pt x="24895" y="36486"/>
                      <a:pt x="27813" y="35422"/>
                      <a:pt x="30579" y="34237"/>
                    </a:cubicBezTo>
                    <a:lnTo>
                      <a:pt x="30579" y="34237"/>
                    </a:lnTo>
                    <a:cubicBezTo>
                      <a:pt x="24348" y="38614"/>
                      <a:pt x="16840" y="46273"/>
                      <a:pt x="16536" y="50559"/>
                    </a:cubicBezTo>
                    <a:cubicBezTo>
                      <a:pt x="16445" y="51562"/>
                      <a:pt x="16810" y="52383"/>
                      <a:pt x="17569" y="52900"/>
                    </a:cubicBezTo>
                    <a:cubicBezTo>
                      <a:pt x="17734" y="53018"/>
                      <a:pt x="17936" y="53062"/>
                      <a:pt x="18146" y="53062"/>
                    </a:cubicBezTo>
                    <a:cubicBezTo>
                      <a:pt x="18206" y="53062"/>
                      <a:pt x="18268" y="53059"/>
                      <a:pt x="18329" y="53052"/>
                    </a:cubicBezTo>
                    <a:cubicBezTo>
                      <a:pt x="19849" y="52717"/>
                      <a:pt x="22007" y="48887"/>
                      <a:pt x="24317" y="44814"/>
                    </a:cubicBezTo>
                    <a:cubicBezTo>
                      <a:pt x="25807" y="42140"/>
                      <a:pt x="27357" y="39404"/>
                      <a:pt x="28725" y="37671"/>
                    </a:cubicBezTo>
                    <a:cubicBezTo>
                      <a:pt x="30214" y="35757"/>
                      <a:pt x="32099" y="34328"/>
                      <a:pt x="33922" y="32930"/>
                    </a:cubicBezTo>
                    <a:cubicBezTo>
                      <a:pt x="34226" y="32687"/>
                      <a:pt x="34500" y="32504"/>
                      <a:pt x="34773" y="32352"/>
                    </a:cubicBezTo>
                    <a:cubicBezTo>
                      <a:pt x="35138" y="32170"/>
                      <a:pt x="35533" y="31957"/>
                      <a:pt x="35898" y="31744"/>
                    </a:cubicBezTo>
                    <a:cubicBezTo>
                      <a:pt x="35959" y="31714"/>
                      <a:pt x="36020" y="31714"/>
                      <a:pt x="36050" y="31653"/>
                    </a:cubicBezTo>
                    <a:cubicBezTo>
                      <a:pt x="36111" y="31653"/>
                      <a:pt x="36111" y="31623"/>
                      <a:pt x="36141" y="31623"/>
                    </a:cubicBezTo>
                    <a:cubicBezTo>
                      <a:pt x="37418" y="30954"/>
                      <a:pt x="38725" y="30225"/>
                      <a:pt x="39941" y="29465"/>
                    </a:cubicBezTo>
                    <a:lnTo>
                      <a:pt x="39941" y="29465"/>
                    </a:lnTo>
                    <a:cubicBezTo>
                      <a:pt x="34956" y="34510"/>
                      <a:pt x="30548" y="42596"/>
                      <a:pt x="29272" y="49739"/>
                    </a:cubicBezTo>
                    <a:cubicBezTo>
                      <a:pt x="28968" y="51410"/>
                      <a:pt x="29302" y="52626"/>
                      <a:pt x="30184" y="53143"/>
                    </a:cubicBezTo>
                    <a:cubicBezTo>
                      <a:pt x="30387" y="53256"/>
                      <a:pt x="30620" y="53310"/>
                      <a:pt x="30862" y="53310"/>
                    </a:cubicBezTo>
                    <a:cubicBezTo>
                      <a:pt x="31271" y="53310"/>
                      <a:pt x="31705" y="53156"/>
                      <a:pt x="32068" y="52869"/>
                    </a:cubicBezTo>
                    <a:cubicBezTo>
                      <a:pt x="32554" y="52444"/>
                      <a:pt x="32858" y="51836"/>
                      <a:pt x="33132" y="51258"/>
                    </a:cubicBezTo>
                    <a:cubicBezTo>
                      <a:pt x="34317" y="48644"/>
                      <a:pt x="34925" y="45696"/>
                      <a:pt x="35442" y="42839"/>
                    </a:cubicBezTo>
                    <a:cubicBezTo>
                      <a:pt x="36111" y="39495"/>
                      <a:pt x="36779" y="36030"/>
                      <a:pt x="38451" y="33143"/>
                    </a:cubicBezTo>
                    <a:cubicBezTo>
                      <a:pt x="39667" y="31045"/>
                      <a:pt x="41339" y="29313"/>
                      <a:pt x="42980" y="27641"/>
                    </a:cubicBezTo>
                    <a:cubicBezTo>
                      <a:pt x="43163" y="27398"/>
                      <a:pt x="43406" y="27246"/>
                      <a:pt x="43588" y="27063"/>
                    </a:cubicBezTo>
                    <a:cubicBezTo>
                      <a:pt x="44044" y="26759"/>
                      <a:pt x="44470" y="26425"/>
                      <a:pt x="44926" y="26121"/>
                    </a:cubicBezTo>
                    <a:lnTo>
                      <a:pt x="44956" y="26091"/>
                    </a:lnTo>
                    <a:lnTo>
                      <a:pt x="44986" y="26030"/>
                    </a:lnTo>
                    <a:cubicBezTo>
                      <a:pt x="45746" y="25483"/>
                      <a:pt x="46506" y="24875"/>
                      <a:pt x="47266" y="24267"/>
                    </a:cubicBezTo>
                    <a:cubicBezTo>
                      <a:pt x="48147" y="23537"/>
                      <a:pt x="48938" y="22808"/>
                      <a:pt x="49728" y="22048"/>
                    </a:cubicBezTo>
                    <a:lnTo>
                      <a:pt x="49728" y="22048"/>
                    </a:lnTo>
                    <a:cubicBezTo>
                      <a:pt x="47874" y="24601"/>
                      <a:pt x="45868" y="27945"/>
                      <a:pt x="44166" y="31319"/>
                    </a:cubicBezTo>
                    <a:cubicBezTo>
                      <a:pt x="42737" y="34085"/>
                      <a:pt x="39606" y="40833"/>
                      <a:pt x="40549" y="43507"/>
                    </a:cubicBezTo>
                    <a:cubicBezTo>
                      <a:pt x="40761" y="44176"/>
                      <a:pt x="41217" y="44541"/>
                      <a:pt x="41886" y="44632"/>
                    </a:cubicBezTo>
                    <a:cubicBezTo>
                      <a:pt x="41911" y="44635"/>
                      <a:pt x="41936" y="44636"/>
                      <a:pt x="41961" y="44636"/>
                    </a:cubicBezTo>
                    <a:cubicBezTo>
                      <a:pt x="43472" y="44636"/>
                      <a:pt x="44552" y="40139"/>
                      <a:pt x="45837" y="34936"/>
                    </a:cubicBezTo>
                    <a:cubicBezTo>
                      <a:pt x="46506" y="32079"/>
                      <a:pt x="47236" y="29161"/>
                      <a:pt x="48026" y="27063"/>
                    </a:cubicBezTo>
                    <a:cubicBezTo>
                      <a:pt x="48877" y="24875"/>
                      <a:pt x="50154" y="22778"/>
                      <a:pt x="51400" y="20802"/>
                    </a:cubicBezTo>
                    <a:cubicBezTo>
                      <a:pt x="51856" y="20103"/>
                      <a:pt x="52251" y="19616"/>
                      <a:pt x="52828" y="19009"/>
                    </a:cubicBezTo>
                    <a:lnTo>
                      <a:pt x="53011" y="18826"/>
                    </a:lnTo>
                    <a:cubicBezTo>
                      <a:pt x="58026" y="13355"/>
                      <a:pt x="61826" y="7033"/>
                      <a:pt x="64105" y="285"/>
                    </a:cubicBezTo>
                    <a:cubicBezTo>
                      <a:pt x="64136" y="194"/>
                      <a:pt x="64105" y="102"/>
                      <a:pt x="64014" y="42"/>
                    </a:cubicBezTo>
                    <a:cubicBezTo>
                      <a:pt x="64014" y="42"/>
                      <a:pt x="63984" y="11"/>
                      <a:pt x="63953" y="11"/>
                    </a:cubicBezTo>
                    <a:cubicBezTo>
                      <a:pt x="63925" y="4"/>
                      <a:pt x="63896" y="0"/>
                      <a:pt x="63868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805863" y="3760325"/>
                <a:ext cx="1632425" cy="1564150"/>
              </a:xfrm>
              <a:custGeom>
                <a:avLst/>
                <a:gdLst/>
                <a:ahLst/>
                <a:cxnLst/>
                <a:rect l="l" t="t" r="r" b="b"/>
                <a:pathLst>
                  <a:path w="65297" h="62566" extrusionOk="0">
                    <a:moveTo>
                      <a:pt x="48571" y="0"/>
                    </a:moveTo>
                    <a:cubicBezTo>
                      <a:pt x="47091" y="0"/>
                      <a:pt x="46645" y="2248"/>
                      <a:pt x="46451" y="3411"/>
                    </a:cubicBezTo>
                    <a:cubicBezTo>
                      <a:pt x="45995" y="5995"/>
                      <a:pt x="46329" y="8609"/>
                      <a:pt x="46755" y="11193"/>
                    </a:cubicBezTo>
                    <a:cubicBezTo>
                      <a:pt x="46785" y="11345"/>
                      <a:pt x="46937" y="11405"/>
                      <a:pt x="47059" y="11405"/>
                    </a:cubicBezTo>
                    <a:cubicBezTo>
                      <a:pt x="45083" y="12530"/>
                      <a:pt x="43138" y="13655"/>
                      <a:pt x="41253" y="14870"/>
                    </a:cubicBezTo>
                    <a:cubicBezTo>
                      <a:pt x="42500" y="13138"/>
                      <a:pt x="43412" y="11101"/>
                      <a:pt x="43837" y="8974"/>
                    </a:cubicBezTo>
                    <a:cubicBezTo>
                      <a:pt x="44050" y="7971"/>
                      <a:pt x="44962" y="3898"/>
                      <a:pt x="43108" y="3654"/>
                    </a:cubicBezTo>
                    <a:cubicBezTo>
                      <a:pt x="43063" y="3649"/>
                      <a:pt x="43018" y="3646"/>
                      <a:pt x="42974" y="3646"/>
                    </a:cubicBezTo>
                    <a:cubicBezTo>
                      <a:pt x="41322" y="3646"/>
                      <a:pt x="40333" y="7453"/>
                      <a:pt x="40007" y="8579"/>
                    </a:cubicBezTo>
                    <a:cubicBezTo>
                      <a:pt x="39399" y="10919"/>
                      <a:pt x="39369" y="13351"/>
                      <a:pt x="39916" y="15722"/>
                    </a:cubicBezTo>
                    <a:lnTo>
                      <a:pt x="39825" y="15782"/>
                    </a:lnTo>
                    <a:cubicBezTo>
                      <a:pt x="39156" y="16238"/>
                      <a:pt x="38457" y="16694"/>
                      <a:pt x="37788" y="17181"/>
                    </a:cubicBezTo>
                    <a:cubicBezTo>
                      <a:pt x="36694" y="17940"/>
                      <a:pt x="35600" y="18761"/>
                      <a:pt x="34536" y="19521"/>
                    </a:cubicBezTo>
                    <a:cubicBezTo>
                      <a:pt x="35569" y="17545"/>
                      <a:pt x="36451" y="15478"/>
                      <a:pt x="36876" y="13320"/>
                    </a:cubicBezTo>
                    <a:cubicBezTo>
                      <a:pt x="37150" y="11922"/>
                      <a:pt x="37697" y="8335"/>
                      <a:pt x="36025" y="7545"/>
                    </a:cubicBezTo>
                    <a:cubicBezTo>
                      <a:pt x="35793" y="7436"/>
                      <a:pt x="35580" y="7387"/>
                      <a:pt x="35383" y="7387"/>
                    </a:cubicBezTo>
                    <a:cubicBezTo>
                      <a:pt x="33883" y="7387"/>
                      <a:pt x="33380" y="10259"/>
                      <a:pt x="33138" y="11253"/>
                    </a:cubicBezTo>
                    <a:cubicBezTo>
                      <a:pt x="32499" y="14232"/>
                      <a:pt x="32347" y="17241"/>
                      <a:pt x="32712" y="20220"/>
                    </a:cubicBezTo>
                    <a:cubicBezTo>
                      <a:pt x="32758" y="20381"/>
                      <a:pt x="32874" y="20455"/>
                      <a:pt x="32994" y="20455"/>
                    </a:cubicBezTo>
                    <a:cubicBezTo>
                      <a:pt x="33032" y="20455"/>
                      <a:pt x="33070" y="20448"/>
                      <a:pt x="33107" y="20433"/>
                    </a:cubicBezTo>
                    <a:cubicBezTo>
                      <a:pt x="33107" y="20494"/>
                      <a:pt x="33138" y="20524"/>
                      <a:pt x="33229" y="20585"/>
                    </a:cubicBezTo>
                    <a:cubicBezTo>
                      <a:pt x="30828" y="22439"/>
                      <a:pt x="28518" y="24384"/>
                      <a:pt x="26268" y="26390"/>
                    </a:cubicBezTo>
                    <a:cubicBezTo>
                      <a:pt x="27515" y="24172"/>
                      <a:pt x="28305" y="21679"/>
                      <a:pt x="28457" y="19126"/>
                    </a:cubicBezTo>
                    <a:cubicBezTo>
                      <a:pt x="28578" y="17636"/>
                      <a:pt x="28457" y="16177"/>
                      <a:pt x="28214" y="14688"/>
                    </a:cubicBezTo>
                    <a:cubicBezTo>
                      <a:pt x="28062" y="13867"/>
                      <a:pt x="27819" y="12621"/>
                      <a:pt x="26937" y="12287"/>
                    </a:cubicBezTo>
                    <a:cubicBezTo>
                      <a:pt x="26735" y="12204"/>
                      <a:pt x="26549" y="12166"/>
                      <a:pt x="26377" y="12166"/>
                    </a:cubicBezTo>
                    <a:cubicBezTo>
                      <a:pt x="24581" y="12166"/>
                      <a:pt x="24345" y="16311"/>
                      <a:pt x="24262" y="17393"/>
                    </a:cubicBezTo>
                    <a:cubicBezTo>
                      <a:pt x="23897" y="20646"/>
                      <a:pt x="24201" y="23928"/>
                      <a:pt x="25053" y="27059"/>
                    </a:cubicBezTo>
                    <a:cubicBezTo>
                      <a:pt x="25022" y="27181"/>
                      <a:pt x="25053" y="27302"/>
                      <a:pt x="25174" y="27393"/>
                    </a:cubicBezTo>
                    <a:lnTo>
                      <a:pt x="25174" y="27424"/>
                    </a:lnTo>
                    <a:cubicBezTo>
                      <a:pt x="23198" y="29278"/>
                      <a:pt x="21253" y="31193"/>
                      <a:pt x="19429" y="33199"/>
                    </a:cubicBezTo>
                    <a:cubicBezTo>
                      <a:pt x="20554" y="31011"/>
                      <a:pt x="21223" y="28640"/>
                      <a:pt x="21223" y="26147"/>
                    </a:cubicBezTo>
                    <a:cubicBezTo>
                      <a:pt x="21223" y="24749"/>
                      <a:pt x="21223" y="20433"/>
                      <a:pt x="19125" y="20281"/>
                    </a:cubicBezTo>
                    <a:cubicBezTo>
                      <a:pt x="19087" y="20278"/>
                      <a:pt x="19048" y="20277"/>
                      <a:pt x="19011" y="20277"/>
                    </a:cubicBezTo>
                    <a:cubicBezTo>
                      <a:pt x="16893" y="20277"/>
                      <a:pt x="16509" y="24409"/>
                      <a:pt x="16390" y="25813"/>
                    </a:cubicBezTo>
                    <a:cubicBezTo>
                      <a:pt x="16116" y="28731"/>
                      <a:pt x="16724" y="31679"/>
                      <a:pt x="18061" y="34293"/>
                    </a:cubicBezTo>
                    <a:cubicBezTo>
                      <a:pt x="18092" y="34354"/>
                      <a:pt x="18183" y="34415"/>
                      <a:pt x="18244" y="34445"/>
                    </a:cubicBezTo>
                    <a:cubicBezTo>
                      <a:pt x="15934" y="37029"/>
                      <a:pt x="13715" y="39704"/>
                      <a:pt x="11678" y="42470"/>
                    </a:cubicBezTo>
                    <a:cubicBezTo>
                      <a:pt x="12925" y="39947"/>
                      <a:pt x="13624" y="37211"/>
                      <a:pt x="13563" y="34445"/>
                    </a:cubicBezTo>
                    <a:cubicBezTo>
                      <a:pt x="13533" y="32994"/>
                      <a:pt x="13475" y="28630"/>
                      <a:pt x="11168" y="28630"/>
                    </a:cubicBezTo>
                    <a:cubicBezTo>
                      <a:pt x="11107" y="28630"/>
                      <a:pt x="11044" y="28633"/>
                      <a:pt x="10979" y="28640"/>
                    </a:cubicBezTo>
                    <a:cubicBezTo>
                      <a:pt x="8608" y="28852"/>
                      <a:pt x="8821" y="33199"/>
                      <a:pt x="8821" y="34810"/>
                    </a:cubicBezTo>
                    <a:cubicBezTo>
                      <a:pt x="8821" y="37667"/>
                      <a:pt x="9399" y="40464"/>
                      <a:pt x="10371" y="43078"/>
                    </a:cubicBezTo>
                    <a:cubicBezTo>
                      <a:pt x="10189" y="43138"/>
                      <a:pt x="10067" y="43412"/>
                      <a:pt x="10280" y="43534"/>
                    </a:cubicBezTo>
                    <a:cubicBezTo>
                      <a:pt x="10371" y="43594"/>
                      <a:pt x="10523" y="43716"/>
                      <a:pt x="10645" y="43777"/>
                    </a:cubicBezTo>
                    <a:cubicBezTo>
                      <a:pt x="8912" y="46208"/>
                      <a:pt x="7241" y="48731"/>
                      <a:pt x="5660" y="51315"/>
                    </a:cubicBezTo>
                    <a:cubicBezTo>
                      <a:pt x="6511" y="48640"/>
                      <a:pt x="6785" y="45874"/>
                      <a:pt x="6390" y="43108"/>
                    </a:cubicBezTo>
                    <a:cubicBezTo>
                      <a:pt x="6249" y="42041"/>
                      <a:pt x="5797" y="37913"/>
                      <a:pt x="3980" y="37913"/>
                    </a:cubicBezTo>
                    <a:cubicBezTo>
                      <a:pt x="3830" y="37913"/>
                      <a:pt x="3671" y="37941"/>
                      <a:pt x="3502" y="38002"/>
                    </a:cubicBezTo>
                    <a:cubicBezTo>
                      <a:pt x="2985" y="38427"/>
                      <a:pt x="2712" y="39309"/>
                      <a:pt x="2651" y="40008"/>
                    </a:cubicBezTo>
                    <a:cubicBezTo>
                      <a:pt x="2408" y="41315"/>
                      <a:pt x="2438" y="42774"/>
                      <a:pt x="2560" y="44111"/>
                    </a:cubicBezTo>
                    <a:cubicBezTo>
                      <a:pt x="2742" y="47181"/>
                      <a:pt x="3593" y="50129"/>
                      <a:pt x="4870" y="52926"/>
                    </a:cubicBezTo>
                    <a:cubicBezTo>
                      <a:pt x="4870" y="52956"/>
                      <a:pt x="4931" y="52956"/>
                      <a:pt x="4931" y="52987"/>
                    </a:cubicBezTo>
                    <a:cubicBezTo>
                      <a:pt x="3168" y="55996"/>
                      <a:pt x="1526" y="59066"/>
                      <a:pt x="98" y="62227"/>
                    </a:cubicBezTo>
                    <a:cubicBezTo>
                      <a:pt x="1" y="62421"/>
                      <a:pt x="164" y="62565"/>
                      <a:pt x="334" y="62565"/>
                    </a:cubicBezTo>
                    <a:cubicBezTo>
                      <a:pt x="430" y="62565"/>
                      <a:pt x="529" y="62519"/>
                      <a:pt x="584" y="62409"/>
                    </a:cubicBezTo>
                    <a:cubicBezTo>
                      <a:pt x="1982" y="59370"/>
                      <a:pt x="3532" y="56361"/>
                      <a:pt x="5265" y="53443"/>
                    </a:cubicBezTo>
                    <a:cubicBezTo>
                      <a:pt x="5307" y="53485"/>
                      <a:pt x="5379" y="53542"/>
                      <a:pt x="5460" y="53542"/>
                    </a:cubicBezTo>
                    <a:cubicBezTo>
                      <a:pt x="5495" y="53542"/>
                      <a:pt x="5532" y="53531"/>
                      <a:pt x="5569" y="53503"/>
                    </a:cubicBezTo>
                    <a:cubicBezTo>
                      <a:pt x="5660" y="53473"/>
                      <a:pt x="5812" y="53412"/>
                      <a:pt x="5934" y="53382"/>
                    </a:cubicBezTo>
                    <a:cubicBezTo>
                      <a:pt x="8639" y="55205"/>
                      <a:pt x="11526" y="56725"/>
                      <a:pt x="14536" y="57880"/>
                    </a:cubicBezTo>
                    <a:cubicBezTo>
                      <a:pt x="15169" y="58128"/>
                      <a:pt x="16152" y="58426"/>
                      <a:pt x="16995" y="58426"/>
                    </a:cubicBezTo>
                    <a:cubicBezTo>
                      <a:pt x="18013" y="58426"/>
                      <a:pt x="18828" y="57992"/>
                      <a:pt x="18578" y="56513"/>
                    </a:cubicBezTo>
                    <a:cubicBezTo>
                      <a:pt x="18213" y="54324"/>
                      <a:pt x="14779" y="52956"/>
                      <a:pt x="12925" y="52439"/>
                    </a:cubicBezTo>
                    <a:cubicBezTo>
                      <a:pt x="11945" y="52182"/>
                      <a:pt x="10949" y="52055"/>
                      <a:pt x="9957" y="52055"/>
                    </a:cubicBezTo>
                    <a:cubicBezTo>
                      <a:pt x="8610" y="52055"/>
                      <a:pt x="7272" y="52288"/>
                      <a:pt x="5994" y="52743"/>
                    </a:cubicBezTo>
                    <a:cubicBezTo>
                      <a:pt x="5903" y="52683"/>
                      <a:pt x="5782" y="52652"/>
                      <a:pt x="5721" y="52561"/>
                    </a:cubicBezTo>
                    <a:cubicBezTo>
                      <a:pt x="6663" y="50920"/>
                      <a:pt x="7697" y="49339"/>
                      <a:pt x="8700" y="47789"/>
                    </a:cubicBezTo>
                    <a:cubicBezTo>
                      <a:pt x="9520" y="46573"/>
                      <a:pt x="10341" y="45388"/>
                      <a:pt x="11192" y="44202"/>
                    </a:cubicBezTo>
                    <a:cubicBezTo>
                      <a:pt x="13411" y="45874"/>
                      <a:pt x="15812" y="47515"/>
                      <a:pt x="18578" y="48093"/>
                    </a:cubicBezTo>
                    <a:cubicBezTo>
                      <a:pt x="19161" y="48216"/>
                      <a:pt x="20024" y="48339"/>
                      <a:pt x="20912" y="48339"/>
                    </a:cubicBezTo>
                    <a:cubicBezTo>
                      <a:pt x="22434" y="48339"/>
                      <a:pt x="24030" y="47978"/>
                      <a:pt x="24414" y="46634"/>
                    </a:cubicBezTo>
                    <a:cubicBezTo>
                      <a:pt x="25022" y="44476"/>
                      <a:pt x="21162" y="43746"/>
                      <a:pt x="19855" y="43412"/>
                    </a:cubicBezTo>
                    <a:cubicBezTo>
                      <a:pt x="18207" y="43024"/>
                      <a:pt x="16535" y="42834"/>
                      <a:pt x="14862" y="42834"/>
                    </a:cubicBezTo>
                    <a:cubicBezTo>
                      <a:pt x="13911" y="42834"/>
                      <a:pt x="12960" y="42896"/>
                      <a:pt x="12013" y="43017"/>
                    </a:cubicBezTo>
                    <a:cubicBezTo>
                      <a:pt x="14232" y="40068"/>
                      <a:pt x="16572" y="37181"/>
                      <a:pt x="19095" y="34445"/>
                    </a:cubicBezTo>
                    <a:cubicBezTo>
                      <a:pt x="19125" y="34445"/>
                      <a:pt x="19156" y="34445"/>
                      <a:pt x="19156" y="34415"/>
                    </a:cubicBezTo>
                    <a:cubicBezTo>
                      <a:pt x="21679" y="35570"/>
                      <a:pt x="23776" y="37637"/>
                      <a:pt x="26481" y="38245"/>
                    </a:cubicBezTo>
                    <a:cubicBezTo>
                      <a:pt x="26843" y="38328"/>
                      <a:pt x="27294" y="38381"/>
                      <a:pt x="27766" y="38381"/>
                    </a:cubicBezTo>
                    <a:cubicBezTo>
                      <a:pt x="29200" y="38381"/>
                      <a:pt x="30828" y="37892"/>
                      <a:pt x="30736" y="36269"/>
                    </a:cubicBezTo>
                    <a:cubicBezTo>
                      <a:pt x="30615" y="34202"/>
                      <a:pt x="27667" y="33716"/>
                      <a:pt x="26116" y="33442"/>
                    </a:cubicBezTo>
                    <a:cubicBezTo>
                      <a:pt x="25277" y="33298"/>
                      <a:pt x="24433" y="33230"/>
                      <a:pt x="23590" y="33230"/>
                    </a:cubicBezTo>
                    <a:cubicBezTo>
                      <a:pt x="22296" y="33230"/>
                      <a:pt x="21003" y="33391"/>
                      <a:pt x="19733" y="33685"/>
                    </a:cubicBezTo>
                    <a:cubicBezTo>
                      <a:pt x="21679" y="31588"/>
                      <a:pt x="23685" y="29582"/>
                      <a:pt x="25782" y="27606"/>
                    </a:cubicBezTo>
                    <a:cubicBezTo>
                      <a:pt x="27503" y="28769"/>
                      <a:pt x="33762" y="32693"/>
                      <a:pt x="37098" y="32693"/>
                    </a:cubicBezTo>
                    <a:cubicBezTo>
                      <a:pt x="38299" y="32693"/>
                      <a:pt x="39120" y="32185"/>
                      <a:pt x="39217" y="30859"/>
                    </a:cubicBezTo>
                    <a:cubicBezTo>
                      <a:pt x="39399" y="28518"/>
                      <a:pt x="36360" y="27059"/>
                      <a:pt x="34506" y="26573"/>
                    </a:cubicBezTo>
                    <a:cubicBezTo>
                      <a:pt x="33406" y="26278"/>
                      <a:pt x="32288" y="26160"/>
                      <a:pt x="31163" y="26160"/>
                    </a:cubicBezTo>
                    <a:cubicBezTo>
                      <a:pt x="29739" y="26160"/>
                      <a:pt x="28303" y="26348"/>
                      <a:pt x="26876" y="26603"/>
                    </a:cubicBezTo>
                    <a:cubicBezTo>
                      <a:pt x="28882" y="24779"/>
                      <a:pt x="30980" y="23047"/>
                      <a:pt x="33107" y="21406"/>
                    </a:cubicBezTo>
                    <a:cubicBezTo>
                      <a:pt x="34506" y="23320"/>
                      <a:pt x="36360" y="24840"/>
                      <a:pt x="38548" y="25783"/>
                    </a:cubicBezTo>
                    <a:cubicBezTo>
                      <a:pt x="39280" y="26108"/>
                      <a:pt x="40343" y="26494"/>
                      <a:pt x="41303" y="26494"/>
                    </a:cubicBezTo>
                    <a:cubicBezTo>
                      <a:pt x="42137" y="26494"/>
                      <a:pt x="42894" y="26203"/>
                      <a:pt x="43290" y="25327"/>
                    </a:cubicBezTo>
                    <a:cubicBezTo>
                      <a:pt x="43959" y="23776"/>
                      <a:pt x="42226" y="22287"/>
                      <a:pt x="41041" y="21649"/>
                    </a:cubicBezTo>
                    <a:cubicBezTo>
                      <a:pt x="39095" y="20524"/>
                      <a:pt x="36907" y="20281"/>
                      <a:pt x="34749" y="20159"/>
                    </a:cubicBezTo>
                    <a:cubicBezTo>
                      <a:pt x="36420" y="18913"/>
                      <a:pt x="38153" y="17697"/>
                      <a:pt x="39916" y="16512"/>
                    </a:cubicBezTo>
                    <a:cubicBezTo>
                      <a:pt x="41861" y="18396"/>
                      <a:pt x="44141" y="19886"/>
                      <a:pt x="46664" y="20889"/>
                    </a:cubicBezTo>
                    <a:cubicBezTo>
                      <a:pt x="47409" y="21177"/>
                      <a:pt x="48541" y="21597"/>
                      <a:pt x="49550" y="21597"/>
                    </a:cubicBezTo>
                    <a:cubicBezTo>
                      <a:pt x="50352" y="21597"/>
                      <a:pt x="51076" y="21332"/>
                      <a:pt x="51466" y="20524"/>
                    </a:cubicBezTo>
                    <a:cubicBezTo>
                      <a:pt x="52409" y="18548"/>
                      <a:pt x="49977" y="16968"/>
                      <a:pt x="48457" y="16360"/>
                    </a:cubicBezTo>
                    <a:cubicBezTo>
                      <a:pt x="47101" y="15834"/>
                      <a:pt x="45670" y="15659"/>
                      <a:pt x="44232" y="15659"/>
                    </a:cubicBezTo>
                    <a:cubicBezTo>
                      <a:pt x="43090" y="15659"/>
                      <a:pt x="41944" y="15769"/>
                      <a:pt x="40828" y="15904"/>
                    </a:cubicBezTo>
                    <a:cubicBezTo>
                      <a:pt x="44171" y="13685"/>
                      <a:pt x="47667" y="11679"/>
                      <a:pt x="51223" y="9855"/>
                    </a:cubicBezTo>
                    <a:cubicBezTo>
                      <a:pt x="51345" y="9855"/>
                      <a:pt x="51497" y="9825"/>
                      <a:pt x="51618" y="9825"/>
                    </a:cubicBezTo>
                    <a:cubicBezTo>
                      <a:pt x="51527" y="9886"/>
                      <a:pt x="51497" y="10007"/>
                      <a:pt x="51406" y="10098"/>
                    </a:cubicBezTo>
                    <a:cubicBezTo>
                      <a:pt x="51277" y="10313"/>
                      <a:pt x="51467" y="10528"/>
                      <a:pt x="51643" y="10528"/>
                    </a:cubicBezTo>
                    <a:cubicBezTo>
                      <a:pt x="51716" y="10528"/>
                      <a:pt x="51787" y="10491"/>
                      <a:pt x="51831" y="10402"/>
                    </a:cubicBezTo>
                    <a:cubicBezTo>
                      <a:pt x="51983" y="10159"/>
                      <a:pt x="52135" y="9946"/>
                      <a:pt x="52287" y="9673"/>
                    </a:cubicBezTo>
                    <a:cubicBezTo>
                      <a:pt x="55175" y="9247"/>
                      <a:pt x="58093" y="8670"/>
                      <a:pt x="60646" y="7211"/>
                    </a:cubicBezTo>
                    <a:cubicBezTo>
                      <a:pt x="61862" y="6512"/>
                      <a:pt x="65296" y="4262"/>
                      <a:pt x="63837" y="2439"/>
                    </a:cubicBezTo>
                    <a:cubicBezTo>
                      <a:pt x="63469" y="1959"/>
                      <a:pt x="62950" y="1771"/>
                      <a:pt x="62360" y="1771"/>
                    </a:cubicBezTo>
                    <a:cubicBezTo>
                      <a:pt x="60709" y="1771"/>
                      <a:pt x="58509" y="3240"/>
                      <a:pt x="57546" y="3867"/>
                    </a:cubicBezTo>
                    <a:cubicBezTo>
                      <a:pt x="55479" y="5144"/>
                      <a:pt x="53746" y="6785"/>
                      <a:pt x="52287" y="8731"/>
                    </a:cubicBezTo>
                    <a:cubicBezTo>
                      <a:pt x="52257" y="8731"/>
                      <a:pt x="52226" y="8731"/>
                      <a:pt x="52196" y="8761"/>
                    </a:cubicBezTo>
                    <a:cubicBezTo>
                      <a:pt x="50919" y="9369"/>
                      <a:pt x="49643" y="10007"/>
                      <a:pt x="48427" y="10706"/>
                    </a:cubicBezTo>
                    <a:cubicBezTo>
                      <a:pt x="49795" y="8974"/>
                      <a:pt x="50615" y="6937"/>
                      <a:pt x="50767" y="4779"/>
                    </a:cubicBezTo>
                    <a:cubicBezTo>
                      <a:pt x="50889" y="3290"/>
                      <a:pt x="50889" y="554"/>
                      <a:pt x="49035" y="68"/>
                    </a:cubicBezTo>
                    <a:cubicBezTo>
                      <a:pt x="48870" y="22"/>
                      <a:pt x="48715" y="0"/>
                      <a:pt x="48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8100000">
                <a:off x="5039610" y="-263539"/>
                <a:ext cx="998466" cy="2030015"/>
              </a:xfrm>
              <a:custGeom>
                <a:avLst/>
                <a:gdLst/>
                <a:ahLst/>
                <a:cxnLst/>
                <a:rect l="l" t="t" r="r" b="b"/>
                <a:pathLst>
                  <a:path w="31116" h="63263" extrusionOk="0">
                    <a:moveTo>
                      <a:pt x="3326" y="1"/>
                    </a:moveTo>
                    <a:cubicBezTo>
                      <a:pt x="3258" y="1"/>
                      <a:pt x="3191" y="82"/>
                      <a:pt x="3231" y="163"/>
                    </a:cubicBezTo>
                    <a:cubicBezTo>
                      <a:pt x="7213" y="8673"/>
                      <a:pt x="8246" y="17853"/>
                      <a:pt x="10253" y="26850"/>
                    </a:cubicBezTo>
                    <a:cubicBezTo>
                      <a:pt x="7304" y="21288"/>
                      <a:pt x="5207" y="15148"/>
                      <a:pt x="222" y="10953"/>
                    </a:cubicBezTo>
                    <a:cubicBezTo>
                      <a:pt x="201" y="10925"/>
                      <a:pt x="176" y="10913"/>
                      <a:pt x="152" y="10913"/>
                    </a:cubicBezTo>
                    <a:cubicBezTo>
                      <a:pt x="73" y="10913"/>
                      <a:pt x="0" y="11042"/>
                      <a:pt x="70" y="11136"/>
                    </a:cubicBezTo>
                    <a:cubicBezTo>
                      <a:pt x="5237" y="15664"/>
                      <a:pt x="7365" y="22382"/>
                      <a:pt x="10617" y="28279"/>
                    </a:cubicBezTo>
                    <a:cubicBezTo>
                      <a:pt x="11104" y="30315"/>
                      <a:pt x="11620" y="32382"/>
                      <a:pt x="12289" y="34388"/>
                    </a:cubicBezTo>
                    <a:cubicBezTo>
                      <a:pt x="13201" y="37154"/>
                      <a:pt x="14295" y="39890"/>
                      <a:pt x="15633" y="42565"/>
                    </a:cubicBezTo>
                    <a:cubicBezTo>
                      <a:pt x="12836" y="39920"/>
                      <a:pt x="10313" y="37306"/>
                      <a:pt x="8429" y="33811"/>
                    </a:cubicBezTo>
                    <a:cubicBezTo>
                      <a:pt x="6544" y="30254"/>
                      <a:pt x="4933" y="26455"/>
                      <a:pt x="2623" y="23051"/>
                    </a:cubicBezTo>
                    <a:cubicBezTo>
                      <a:pt x="2610" y="23031"/>
                      <a:pt x="2593" y="23023"/>
                      <a:pt x="2574" y="23023"/>
                    </a:cubicBezTo>
                    <a:cubicBezTo>
                      <a:pt x="2507" y="23023"/>
                      <a:pt x="2424" y="23131"/>
                      <a:pt x="2471" y="23203"/>
                    </a:cubicBezTo>
                    <a:cubicBezTo>
                      <a:pt x="5055" y="27245"/>
                      <a:pt x="6757" y="31683"/>
                      <a:pt x="9128" y="35817"/>
                    </a:cubicBezTo>
                    <a:cubicBezTo>
                      <a:pt x="11012" y="39160"/>
                      <a:pt x="13687" y="41592"/>
                      <a:pt x="16453" y="44145"/>
                    </a:cubicBezTo>
                    <a:cubicBezTo>
                      <a:pt x="18247" y="47519"/>
                      <a:pt x="20283" y="50802"/>
                      <a:pt x="22624" y="53872"/>
                    </a:cubicBezTo>
                    <a:cubicBezTo>
                      <a:pt x="20587" y="52534"/>
                      <a:pt x="18307" y="51471"/>
                      <a:pt x="16332" y="50407"/>
                    </a:cubicBezTo>
                    <a:cubicBezTo>
                      <a:pt x="11742" y="47945"/>
                      <a:pt x="7943" y="44905"/>
                      <a:pt x="4690" y="40802"/>
                    </a:cubicBezTo>
                    <a:cubicBezTo>
                      <a:pt x="4667" y="40771"/>
                      <a:pt x="4640" y="40758"/>
                      <a:pt x="4613" y="40758"/>
                    </a:cubicBezTo>
                    <a:cubicBezTo>
                      <a:pt x="4533" y="40758"/>
                      <a:pt x="4455" y="40871"/>
                      <a:pt x="4477" y="40984"/>
                    </a:cubicBezTo>
                    <a:cubicBezTo>
                      <a:pt x="7122" y="44784"/>
                      <a:pt x="10617" y="47823"/>
                      <a:pt x="14599" y="50164"/>
                    </a:cubicBezTo>
                    <a:cubicBezTo>
                      <a:pt x="16544" y="51288"/>
                      <a:pt x="18551" y="52291"/>
                      <a:pt x="20496" y="53416"/>
                    </a:cubicBezTo>
                    <a:cubicBezTo>
                      <a:pt x="21894" y="54297"/>
                      <a:pt x="23140" y="55270"/>
                      <a:pt x="24447" y="56273"/>
                    </a:cubicBezTo>
                    <a:cubicBezTo>
                      <a:pt x="26302" y="58583"/>
                      <a:pt x="28308" y="60802"/>
                      <a:pt x="30375" y="62839"/>
                    </a:cubicBezTo>
                    <a:cubicBezTo>
                      <a:pt x="30405" y="62899"/>
                      <a:pt x="30451" y="62922"/>
                      <a:pt x="30496" y="62922"/>
                    </a:cubicBezTo>
                    <a:cubicBezTo>
                      <a:pt x="30542" y="62922"/>
                      <a:pt x="30587" y="62899"/>
                      <a:pt x="30618" y="62869"/>
                    </a:cubicBezTo>
                    <a:cubicBezTo>
                      <a:pt x="30678" y="62960"/>
                      <a:pt x="30739" y="63082"/>
                      <a:pt x="30830" y="63173"/>
                    </a:cubicBezTo>
                    <a:cubicBezTo>
                      <a:pt x="30858" y="63237"/>
                      <a:pt x="30897" y="63263"/>
                      <a:pt x="30936" y="63263"/>
                    </a:cubicBezTo>
                    <a:cubicBezTo>
                      <a:pt x="31025" y="63263"/>
                      <a:pt x="31116" y="63127"/>
                      <a:pt x="31074" y="63021"/>
                    </a:cubicBezTo>
                    <a:cubicBezTo>
                      <a:pt x="30010" y="59586"/>
                      <a:pt x="28247" y="56486"/>
                      <a:pt x="27517" y="52899"/>
                    </a:cubicBezTo>
                    <a:cubicBezTo>
                      <a:pt x="26879" y="49556"/>
                      <a:pt x="26605" y="46212"/>
                      <a:pt x="26362" y="42808"/>
                    </a:cubicBezTo>
                    <a:cubicBezTo>
                      <a:pt x="26350" y="42746"/>
                      <a:pt x="26313" y="42720"/>
                      <a:pt x="26273" y="42720"/>
                    </a:cubicBezTo>
                    <a:cubicBezTo>
                      <a:pt x="26214" y="42720"/>
                      <a:pt x="26150" y="42778"/>
                      <a:pt x="26150" y="42869"/>
                    </a:cubicBezTo>
                    <a:cubicBezTo>
                      <a:pt x="26575" y="48948"/>
                      <a:pt x="26879" y="56091"/>
                      <a:pt x="29858" y="61623"/>
                    </a:cubicBezTo>
                    <a:cubicBezTo>
                      <a:pt x="27517" y="58766"/>
                      <a:pt x="25207" y="55878"/>
                      <a:pt x="23019" y="52930"/>
                    </a:cubicBezTo>
                    <a:cubicBezTo>
                      <a:pt x="21803" y="50194"/>
                      <a:pt x="20709" y="47580"/>
                      <a:pt x="20587" y="44297"/>
                    </a:cubicBezTo>
                    <a:cubicBezTo>
                      <a:pt x="20435" y="40285"/>
                      <a:pt x="21043" y="36242"/>
                      <a:pt x="21256" y="32261"/>
                    </a:cubicBezTo>
                    <a:cubicBezTo>
                      <a:pt x="21256" y="32212"/>
                      <a:pt x="21212" y="32180"/>
                      <a:pt x="21172" y="32180"/>
                    </a:cubicBezTo>
                    <a:cubicBezTo>
                      <a:pt x="21137" y="32180"/>
                      <a:pt x="21104" y="32204"/>
                      <a:pt x="21104" y="32261"/>
                    </a:cubicBezTo>
                    <a:cubicBezTo>
                      <a:pt x="20587" y="37945"/>
                      <a:pt x="19371" y="44480"/>
                      <a:pt x="21013" y="50164"/>
                    </a:cubicBezTo>
                    <a:cubicBezTo>
                      <a:pt x="19797" y="48340"/>
                      <a:pt x="18611" y="46516"/>
                      <a:pt x="17517" y="44601"/>
                    </a:cubicBezTo>
                    <a:cubicBezTo>
                      <a:pt x="17517" y="44540"/>
                      <a:pt x="17487" y="44419"/>
                      <a:pt x="17396" y="44328"/>
                    </a:cubicBezTo>
                    <a:lnTo>
                      <a:pt x="17304" y="44236"/>
                    </a:lnTo>
                    <a:cubicBezTo>
                      <a:pt x="16788" y="43385"/>
                      <a:pt x="16332" y="42504"/>
                      <a:pt x="15876" y="41653"/>
                    </a:cubicBezTo>
                    <a:cubicBezTo>
                      <a:pt x="15177" y="39404"/>
                      <a:pt x="14599" y="37033"/>
                      <a:pt x="14417" y="34723"/>
                    </a:cubicBezTo>
                    <a:cubicBezTo>
                      <a:pt x="14174" y="31683"/>
                      <a:pt x="14721" y="28613"/>
                      <a:pt x="15237" y="25604"/>
                    </a:cubicBezTo>
                    <a:cubicBezTo>
                      <a:pt x="16089" y="20710"/>
                      <a:pt x="16940" y="15695"/>
                      <a:pt x="15085" y="10892"/>
                    </a:cubicBezTo>
                    <a:cubicBezTo>
                      <a:pt x="15075" y="10837"/>
                      <a:pt x="15044" y="10814"/>
                      <a:pt x="15010" y="10814"/>
                    </a:cubicBezTo>
                    <a:cubicBezTo>
                      <a:pt x="14951" y="10814"/>
                      <a:pt x="14884" y="10887"/>
                      <a:pt x="14903" y="10984"/>
                    </a:cubicBezTo>
                    <a:cubicBezTo>
                      <a:pt x="17031" y="16789"/>
                      <a:pt x="15116" y="22838"/>
                      <a:pt x="14295" y="28735"/>
                    </a:cubicBezTo>
                    <a:cubicBezTo>
                      <a:pt x="13809" y="32261"/>
                      <a:pt x="13900" y="35726"/>
                      <a:pt x="14721" y="39100"/>
                    </a:cubicBezTo>
                    <a:cubicBezTo>
                      <a:pt x="13870" y="37276"/>
                      <a:pt x="13140" y="35422"/>
                      <a:pt x="12532" y="33476"/>
                    </a:cubicBezTo>
                    <a:cubicBezTo>
                      <a:pt x="9037" y="22534"/>
                      <a:pt x="9189" y="10224"/>
                      <a:pt x="3414" y="72"/>
                    </a:cubicBezTo>
                    <a:cubicBezTo>
                      <a:pt x="3393" y="21"/>
                      <a:pt x="3360" y="1"/>
                      <a:pt x="33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-3599956">
                <a:off x="-15391" y="-914998"/>
                <a:ext cx="2387572" cy="2421847"/>
              </a:xfrm>
              <a:custGeom>
                <a:avLst/>
                <a:gdLst/>
                <a:ahLst/>
                <a:cxnLst/>
                <a:rect l="l" t="t" r="r" b="b"/>
                <a:pathLst>
                  <a:path w="95505" h="96876" extrusionOk="0">
                    <a:moveTo>
                      <a:pt x="2109" y="0"/>
                    </a:moveTo>
                    <a:cubicBezTo>
                      <a:pt x="-8335" y="20889"/>
                      <a:pt x="23013" y="64996"/>
                      <a:pt x="44480" y="55799"/>
                    </a:cubicBezTo>
                    <a:cubicBezTo>
                      <a:pt x="48334" y="54148"/>
                      <a:pt x="50813" y="48055"/>
                      <a:pt x="49255" y="44162"/>
                    </a:cubicBezTo>
                    <a:cubicBezTo>
                      <a:pt x="47126" y="38844"/>
                      <a:pt x="38758" y="37070"/>
                      <a:pt x="33141" y="38194"/>
                    </a:cubicBezTo>
                    <a:cubicBezTo>
                      <a:pt x="22413" y="40340"/>
                      <a:pt x="9710" y="54170"/>
                      <a:pt x="13448" y="64452"/>
                    </a:cubicBezTo>
                    <a:cubicBezTo>
                      <a:pt x="18098" y="77245"/>
                      <a:pt x="37836" y="81356"/>
                      <a:pt x="51343" y="79670"/>
                    </a:cubicBezTo>
                    <a:cubicBezTo>
                      <a:pt x="56706" y="79000"/>
                      <a:pt x="61795" y="75420"/>
                      <a:pt x="67158" y="76090"/>
                    </a:cubicBezTo>
                    <a:cubicBezTo>
                      <a:pt x="75529" y="77135"/>
                      <a:pt x="76194" y="90681"/>
                      <a:pt x="82674" y="96082"/>
                    </a:cubicBezTo>
                    <a:cubicBezTo>
                      <a:pt x="86047" y="98894"/>
                      <a:pt x="91114" y="93098"/>
                      <a:pt x="95505" y="93098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2" name="Google Shape;132;p2"/>
              <p:cNvSpPr/>
              <p:nvPr/>
            </p:nvSpPr>
            <p:spPr>
              <a:xfrm rot="-2700222">
                <a:off x="567404" y="3406978"/>
                <a:ext cx="1222011" cy="2595950"/>
              </a:xfrm>
              <a:custGeom>
                <a:avLst/>
                <a:gdLst/>
                <a:ahLst/>
                <a:cxnLst/>
                <a:rect l="l" t="t" r="r" b="b"/>
                <a:pathLst>
                  <a:path w="44630" h="103839" extrusionOk="0">
                    <a:moveTo>
                      <a:pt x="5180" y="0"/>
                    </a:moveTo>
                    <a:cubicBezTo>
                      <a:pt x="-110" y="10591"/>
                      <a:pt x="-3382" y="28193"/>
                      <a:pt x="5926" y="35508"/>
                    </a:cubicBezTo>
                    <a:cubicBezTo>
                      <a:pt x="12123" y="40378"/>
                      <a:pt x="21865" y="37196"/>
                      <a:pt x="29052" y="40431"/>
                    </a:cubicBezTo>
                    <a:cubicBezTo>
                      <a:pt x="34025" y="42669"/>
                      <a:pt x="37737" y="47523"/>
                      <a:pt x="40241" y="52367"/>
                    </a:cubicBezTo>
                    <a:cubicBezTo>
                      <a:pt x="45496" y="62531"/>
                      <a:pt x="46253" y="76448"/>
                      <a:pt x="41136" y="86682"/>
                    </a:cubicBezTo>
                    <a:cubicBezTo>
                      <a:pt x="37519" y="93916"/>
                      <a:pt x="30917" y="99682"/>
                      <a:pt x="23979" y="103839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33" name="Google Shape;133;p2"/>
              <p:cNvGrpSpPr/>
              <p:nvPr/>
            </p:nvGrpSpPr>
            <p:grpSpPr>
              <a:xfrm>
                <a:off x="5959039" y="4033292"/>
                <a:ext cx="723119" cy="704709"/>
                <a:chOff x="1646075" y="5692400"/>
                <a:chExt cx="829075" cy="807875"/>
              </a:xfrm>
            </p:grpSpPr>
            <p:sp>
              <p:nvSpPr>
                <p:cNvPr id="134" name="Google Shape;134;p2"/>
                <p:cNvSpPr/>
                <p:nvPr/>
              </p:nvSpPr>
              <p:spPr>
                <a:xfrm>
                  <a:off x="1902925" y="6124025"/>
                  <a:ext cx="317650" cy="3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6" h="15050" extrusionOk="0">
                      <a:moveTo>
                        <a:pt x="8420" y="0"/>
                      </a:moveTo>
                      <a:lnTo>
                        <a:pt x="5745" y="517"/>
                      </a:lnTo>
                      <a:cubicBezTo>
                        <a:pt x="4712" y="2979"/>
                        <a:pt x="3283" y="5319"/>
                        <a:pt x="1460" y="7234"/>
                      </a:cubicBezTo>
                      <a:cubicBezTo>
                        <a:pt x="821" y="7964"/>
                        <a:pt x="61" y="8724"/>
                        <a:pt x="1" y="9727"/>
                      </a:cubicBezTo>
                      <a:cubicBezTo>
                        <a:pt x="1" y="10547"/>
                        <a:pt x="548" y="11277"/>
                        <a:pt x="1095" y="11885"/>
                      </a:cubicBezTo>
                      <a:cubicBezTo>
                        <a:pt x="2098" y="12888"/>
                        <a:pt x="3223" y="13769"/>
                        <a:pt x="4530" y="14408"/>
                      </a:cubicBezTo>
                      <a:cubicBezTo>
                        <a:pt x="5107" y="14742"/>
                        <a:pt x="5745" y="14955"/>
                        <a:pt x="6384" y="15046"/>
                      </a:cubicBezTo>
                      <a:cubicBezTo>
                        <a:pt x="6429" y="15048"/>
                        <a:pt x="6474" y="15049"/>
                        <a:pt x="6520" y="15049"/>
                      </a:cubicBezTo>
                      <a:cubicBezTo>
                        <a:pt x="7123" y="15049"/>
                        <a:pt x="7784" y="14860"/>
                        <a:pt x="8207" y="14408"/>
                      </a:cubicBezTo>
                      <a:cubicBezTo>
                        <a:pt x="8633" y="14012"/>
                        <a:pt x="8815" y="13344"/>
                        <a:pt x="9332" y="13009"/>
                      </a:cubicBezTo>
                      <a:cubicBezTo>
                        <a:pt x="9636" y="12827"/>
                        <a:pt x="10001" y="12766"/>
                        <a:pt x="10305" y="12645"/>
                      </a:cubicBezTo>
                      <a:cubicBezTo>
                        <a:pt x="11855" y="12098"/>
                        <a:pt x="12706" y="10304"/>
                        <a:pt x="12645" y="8693"/>
                      </a:cubicBezTo>
                      <a:cubicBezTo>
                        <a:pt x="12615" y="7052"/>
                        <a:pt x="11825" y="5532"/>
                        <a:pt x="10943" y="4164"/>
                      </a:cubicBezTo>
                      <a:cubicBezTo>
                        <a:pt x="10062" y="2796"/>
                        <a:pt x="9058" y="1459"/>
                        <a:pt x="8420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1936350" y="6145300"/>
                  <a:ext cx="240150" cy="28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11494" extrusionOk="0">
                      <a:moveTo>
                        <a:pt x="6354" y="0"/>
                      </a:moveTo>
                      <a:lnTo>
                        <a:pt x="4378" y="426"/>
                      </a:lnTo>
                      <a:cubicBezTo>
                        <a:pt x="3618" y="2341"/>
                        <a:pt x="2463" y="4073"/>
                        <a:pt x="1095" y="5563"/>
                      </a:cubicBezTo>
                      <a:cubicBezTo>
                        <a:pt x="609" y="6079"/>
                        <a:pt x="31" y="6687"/>
                        <a:pt x="1" y="7417"/>
                      </a:cubicBezTo>
                      <a:cubicBezTo>
                        <a:pt x="1" y="8055"/>
                        <a:pt x="427" y="8602"/>
                        <a:pt x="852" y="9088"/>
                      </a:cubicBezTo>
                      <a:cubicBezTo>
                        <a:pt x="1612" y="9879"/>
                        <a:pt x="2463" y="10517"/>
                        <a:pt x="3436" y="11034"/>
                      </a:cubicBezTo>
                      <a:cubicBezTo>
                        <a:pt x="3892" y="11247"/>
                        <a:pt x="4348" y="11459"/>
                        <a:pt x="4834" y="11490"/>
                      </a:cubicBezTo>
                      <a:cubicBezTo>
                        <a:pt x="4874" y="11492"/>
                        <a:pt x="4915" y="11493"/>
                        <a:pt x="4956" y="11493"/>
                      </a:cubicBezTo>
                      <a:cubicBezTo>
                        <a:pt x="5405" y="11493"/>
                        <a:pt x="5867" y="11340"/>
                        <a:pt x="6202" y="11034"/>
                      </a:cubicBezTo>
                      <a:cubicBezTo>
                        <a:pt x="6506" y="10699"/>
                        <a:pt x="6658" y="10213"/>
                        <a:pt x="7022" y="9970"/>
                      </a:cubicBezTo>
                      <a:cubicBezTo>
                        <a:pt x="7266" y="9818"/>
                        <a:pt x="7509" y="9757"/>
                        <a:pt x="7782" y="9666"/>
                      </a:cubicBezTo>
                      <a:cubicBezTo>
                        <a:pt x="8968" y="9240"/>
                        <a:pt x="9606" y="7903"/>
                        <a:pt x="9576" y="6657"/>
                      </a:cubicBezTo>
                      <a:cubicBezTo>
                        <a:pt x="9545" y="5411"/>
                        <a:pt x="8937" y="4256"/>
                        <a:pt x="8269" y="3192"/>
                      </a:cubicBezTo>
                      <a:cubicBezTo>
                        <a:pt x="7600" y="2128"/>
                        <a:pt x="6840" y="1155"/>
                        <a:pt x="6354" y="0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1693950" y="6120975"/>
                  <a:ext cx="3503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4" h="11811" extrusionOk="0">
                      <a:moveTo>
                        <a:pt x="11825" y="0"/>
                      </a:moveTo>
                      <a:cubicBezTo>
                        <a:pt x="9575" y="724"/>
                        <a:pt x="7207" y="1116"/>
                        <a:pt x="4867" y="1116"/>
                      </a:cubicBezTo>
                      <a:cubicBezTo>
                        <a:pt x="4551" y="1116"/>
                        <a:pt x="4236" y="1109"/>
                        <a:pt x="3922" y="1095"/>
                      </a:cubicBezTo>
                      <a:cubicBezTo>
                        <a:pt x="3634" y="1086"/>
                        <a:pt x="3337" y="1071"/>
                        <a:pt x="3040" y="1071"/>
                      </a:cubicBezTo>
                      <a:cubicBezTo>
                        <a:pt x="2332" y="1071"/>
                        <a:pt x="1630" y="1153"/>
                        <a:pt x="1095" y="1581"/>
                      </a:cubicBezTo>
                      <a:cubicBezTo>
                        <a:pt x="457" y="2128"/>
                        <a:pt x="244" y="3010"/>
                        <a:pt x="153" y="3830"/>
                      </a:cubicBezTo>
                      <a:cubicBezTo>
                        <a:pt x="1" y="5229"/>
                        <a:pt x="122" y="6688"/>
                        <a:pt x="457" y="8086"/>
                      </a:cubicBezTo>
                      <a:cubicBezTo>
                        <a:pt x="609" y="8724"/>
                        <a:pt x="852" y="9362"/>
                        <a:pt x="1217" y="9909"/>
                      </a:cubicBezTo>
                      <a:cubicBezTo>
                        <a:pt x="1612" y="10426"/>
                        <a:pt x="2220" y="10852"/>
                        <a:pt x="2858" y="10913"/>
                      </a:cubicBezTo>
                      <a:cubicBezTo>
                        <a:pt x="2891" y="10914"/>
                        <a:pt x="2923" y="10915"/>
                        <a:pt x="2956" y="10915"/>
                      </a:cubicBezTo>
                      <a:cubicBezTo>
                        <a:pt x="3377" y="10915"/>
                        <a:pt x="3797" y="10789"/>
                        <a:pt x="4207" y="10789"/>
                      </a:cubicBezTo>
                      <a:cubicBezTo>
                        <a:pt x="4356" y="10789"/>
                        <a:pt x="4505" y="10805"/>
                        <a:pt x="4651" y="10852"/>
                      </a:cubicBezTo>
                      <a:cubicBezTo>
                        <a:pt x="4986" y="10973"/>
                        <a:pt x="5290" y="11186"/>
                        <a:pt x="5594" y="11399"/>
                      </a:cubicBezTo>
                      <a:cubicBezTo>
                        <a:pt x="6077" y="11683"/>
                        <a:pt x="6623" y="11810"/>
                        <a:pt x="7180" y="11810"/>
                      </a:cubicBezTo>
                      <a:cubicBezTo>
                        <a:pt x="8233" y="11810"/>
                        <a:pt x="9327" y="11355"/>
                        <a:pt x="10123" y="10639"/>
                      </a:cubicBezTo>
                      <a:cubicBezTo>
                        <a:pt x="11338" y="9545"/>
                        <a:pt x="11977" y="7964"/>
                        <a:pt x="12463" y="6384"/>
                      </a:cubicBezTo>
                      <a:cubicBezTo>
                        <a:pt x="12919" y="4803"/>
                        <a:pt x="13253" y="3192"/>
                        <a:pt x="14013" y="1733"/>
                      </a:cubicBezTo>
                      <a:lnTo>
                        <a:pt x="11825" y="0"/>
                      </a:ln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1693950" y="6120975"/>
                  <a:ext cx="3503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4" h="11811" extrusionOk="0">
                      <a:moveTo>
                        <a:pt x="11825" y="0"/>
                      </a:moveTo>
                      <a:cubicBezTo>
                        <a:pt x="9575" y="724"/>
                        <a:pt x="7207" y="1116"/>
                        <a:pt x="4867" y="1116"/>
                      </a:cubicBezTo>
                      <a:cubicBezTo>
                        <a:pt x="4551" y="1116"/>
                        <a:pt x="4236" y="1109"/>
                        <a:pt x="3922" y="1095"/>
                      </a:cubicBezTo>
                      <a:cubicBezTo>
                        <a:pt x="3634" y="1086"/>
                        <a:pt x="3337" y="1071"/>
                        <a:pt x="3040" y="1071"/>
                      </a:cubicBezTo>
                      <a:cubicBezTo>
                        <a:pt x="2332" y="1071"/>
                        <a:pt x="1630" y="1153"/>
                        <a:pt x="1095" y="1581"/>
                      </a:cubicBezTo>
                      <a:cubicBezTo>
                        <a:pt x="457" y="2128"/>
                        <a:pt x="244" y="3010"/>
                        <a:pt x="153" y="3830"/>
                      </a:cubicBezTo>
                      <a:cubicBezTo>
                        <a:pt x="1" y="5229"/>
                        <a:pt x="122" y="6688"/>
                        <a:pt x="457" y="8086"/>
                      </a:cubicBezTo>
                      <a:cubicBezTo>
                        <a:pt x="609" y="8724"/>
                        <a:pt x="852" y="9362"/>
                        <a:pt x="1217" y="9909"/>
                      </a:cubicBezTo>
                      <a:cubicBezTo>
                        <a:pt x="1612" y="10426"/>
                        <a:pt x="2220" y="10852"/>
                        <a:pt x="2858" y="10913"/>
                      </a:cubicBezTo>
                      <a:cubicBezTo>
                        <a:pt x="2891" y="10914"/>
                        <a:pt x="2923" y="10915"/>
                        <a:pt x="2956" y="10915"/>
                      </a:cubicBezTo>
                      <a:cubicBezTo>
                        <a:pt x="3377" y="10915"/>
                        <a:pt x="3797" y="10789"/>
                        <a:pt x="4207" y="10789"/>
                      </a:cubicBezTo>
                      <a:cubicBezTo>
                        <a:pt x="4356" y="10789"/>
                        <a:pt x="4505" y="10805"/>
                        <a:pt x="4651" y="10852"/>
                      </a:cubicBezTo>
                      <a:cubicBezTo>
                        <a:pt x="4986" y="10973"/>
                        <a:pt x="5290" y="11186"/>
                        <a:pt x="5594" y="11399"/>
                      </a:cubicBezTo>
                      <a:cubicBezTo>
                        <a:pt x="6077" y="11683"/>
                        <a:pt x="6623" y="11810"/>
                        <a:pt x="7180" y="11810"/>
                      </a:cubicBezTo>
                      <a:cubicBezTo>
                        <a:pt x="8233" y="11810"/>
                        <a:pt x="9327" y="11355"/>
                        <a:pt x="10123" y="10639"/>
                      </a:cubicBezTo>
                      <a:cubicBezTo>
                        <a:pt x="11338" y="9545"/>
                        <a:pt x="11977" y="7964"/>
                        <a:pt x="12463" y="6384"/>
                      </a:cubicBezTo>
                      <a:cubicBezTo>
                        <a:pt x="12919" y="4803"/>
                        <a:pt x="13253" y="3192"/>
                        <a:pt x="14013" y="1733"/>
                      </a:cubicBezTo>
                      <a:lnTo>
                        <a:pt x="11825" y="0"/>
                      </a:ln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1783625" y="6120975"/>
                  <a:ext cx="259150" cy="2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6" h="8700" extrusionOk="0">
                      <a:moveTo>
                        <a:pt x="8785" y="0"/>
                      </a:moveTo>
                      <a:cubicBezTo>
                        <a:pt x="7149" y="520"/>
                        <a:pt x="5469" y="817"/>
                        <a:pt x="3764" y="817"/>
                      </a:cubicBezTo>
                      <a:cubicBezTo>
                        <a:pt x="3473" y="817"/>
                        <a:pt x="3181" y="809"/>
                        <a:pt x="2888" y="791"/>
                      </a:cubicBezTo>
                      <a:cubicBezTo>
                        <a:pt x="2706" y="783"/>
                        <a:pt x="2519" y="776"/>
                        <a:pt x="2334" y="776"/>
                      </a:cubicBezTo>
                      <a:cubicBezTo>
                        <a:pt x="1777" y="776"/>
                        <a:pt x="1224" y="844"/>
                        <a:pt x="791" y="1186"/>
                      </a:cubicBezTo>
                      <a:cubicBezTo>
                        <a:pt x="304" y="1551"/>
                        <a:pt x="152" y="2250"/>
                        <a:pt x="122" y="2858"/>
                      </a:cubicBezTo>
                      <a:cubicBezTo>
                        <a:pt x="0" y="3922"/>
                        <a:pt x="61" y="4985"/>
                        <a:pt x="335" y="5988"/>
                      </a:cubicBezTo>
                      <a:cubicBezTo>
                        <a:pt x="456" y="6444"/>
                        <a:pt x="608" y="6961"/>
                        <a:pt x="912" y="7326"/>
                      </a:cubicBezTo>
                      <a:cubicBezTo>
                        <a:pt x="1216" y="7721"/>
                        <a:pt x="1642" y="8025"/>
                        <a:pt x="2128" y="8055"/>
                      </a:cubicBezTo>
                      <a:cubicBezTo>
                        <a:pt x="2164" y="8058"/>
                        <a:pt x="2200" y="8059"/>
                        <a:pt x="2236" y="8059"/>
                      </a:cubicBezTo>
                      <a:cubicBezTo>
                        <a:pt x="2539" y="8059"/>
                        <a:pt x="2840" y="7983"/>
                        <a:pt x="3121" y="7983"/>
                      </a:cubicBezTo>
                      <a:cubicBezTo>
                        <a:pt x="3229" y="7983"/>
                        <a:pt x="3334" y="7994"/>
                        <a:pt x="3435" y="8025"/>
                      </a:cubicBezTo>
                      <a:cubicBezTo>
                        <a:pt x="3709" y="8086"/>
                        <a:pt x="3891" y="8268"/>
                        <a:pt x="4134" y="8390"/>
                      </a:cubicBezTo>
                      <a:cubicBezTo>
                        <a:pt x="4507" y="8603"/>
                        <a:pt x="4921" y="8700"/>
                        <a:pt x="5339" y="8700"/>
                      </a:cubicBezTo>
                      <a:cubicBezTo>
                        <a:pt x="6114" y="8700"/>
                        <a:pt x="6905" y="8365"/>
                        <a:pt x="7478" y="7812"/>
                      </a:cubicBezTo>
                      <a:cubicBezTo>
                        <a:pt x="8390" y="7022"/>
                        <a:pt x="8876" y="5836"/>
                        <a:pt x="9241" y="4651"/>
                      </a:cubicBezTo>
                      <a:cubicBezTo>
                        <a:pt x="9575" y="3496"/>
                        <a:pt x="9818" y="2311"/>
                        <a:pt x="10365" y="1216"/>
                      </a:cubicBezTo>
                      <a:lnTo>
                        <a:pt x="8785" y="0"/>
                      </a:ln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1646075" y="5859800"/>
                  <a:ext cx="360975" cy="3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9" h="12699" extrusionOk="0">
                      <a:moveTo>
                        <a:pt x="6339" y="1"/>
                      </a:moveTo>
                      <a:cubicBezTo>
                        <a:pt x="5718" y="1"/>
                        <a:pt x="5082" y="273"/>
                        <a:pt x="4499" y="599"/>
                      </a:cubicBezTo>
                      <a:cubicBezTo>
                        <a:pt x="3253" y="1268"/>
                        <a:pt x="2159" y="2241"/>
                        <a:pt x="1217" y="3305"/>
                      </a:cubicBezTo>
                      <a:cubicBezTo>
                        <a:pt x="791" y="3791"/>
                        <a:pt x="366" y="4338"/>
                        <a:pt x="183" y="4976"/>
                      </a:cubicBezTo>
                      <a:cubicBezTo>
                        <a:pt x="1" y="5584"/>
                        <a:pt x="1" y="6314"/>
                        <a:pt x="335" y="6861"/>
                      </a:cubicBezTo>
                      <a:cubicBezTo>
                        <a:pt x="639" y="7378"/>
                        <a:pt x="1217" y="7742"/>
                        <a:pt x="1399" y="8259"/>
                      </a:cubicBezTo>
                      <a:cubicBezTo>
                        <a:pt x="1521" y="8624"/>
                        <a:pt x="1460" y="8989"/>
                        <a:pt x="1521" y="9353"/>
                      </a:cubicBezTo>
                      <a:cubicBezTo>
                        <a:pt x="1673" y="10964"/>
                        <a:pt x="3132" y="12241"/>
                        <a:pt x="4743" y="12575"/>
                      </a:cubicBezTo>
                      <a:cubicBezTo>
                        <a:pt x="5148" y="12661"/>
                        <a:pt x="5560" y="12699"/>
                        <a:pt x="5974" y="12699"/>
                      </a:cubicBezTo>
                      <a:cubicBezTo>
                        <a:pt x="7175" y="12699"/>
                        <a:pt x="8400" y="12382"/>
                        <a:pt x="9575" y="11998"/>
                      </a:cubicBezTo>
                      <a:cubicBezTo>
                        <a:pt x="11126" y="11481"/>
                        <a:pt x="12645" y="10812"/>
                        <a:pt x="14226" y="10539"/>
                      </a:cubicBezTo>
                      <a:lnTo>
                        <a:pt x="14439" y="7864"/>
                      </a:lnTo>
                      <a:cubicBezTo>
                        <a:pt x="12250" y="6253"/>
                        <a:pt x="10396" y="4277"/>
                        <a:pt x="8968" y="2028"/>
                      </a:cubicBezTo>
                      <a:cubicBezTo>
                        <a:pt x="8420" y="1238"/>
                        <a:pt x="7843" y="295"/>
                        <a:pt x="6901" y="83"/>
                      </a:cubicBezTo>
                      <a:cubicBezTo>
                        <a:pt x="6716" y="26"/>
                        <a:pt x="6528" y="1"/>
                        <a:pt x="6339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1718275" y="5890100"/>
                  <a:ext cx="288775" cy="25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1" h="10204" extrusionOk="0">
                      <a:moveTo>
                        <a:pt x="5095" y="1"/>
                      </a:moveTo>
                      <a:cubicBezTo>
                        <a:pt x="4576" y="1"/>
                        <a:pt x="4044" y="241"/>
                        <a:pt x="3587" y="482"/>
                      </a:cubicBezTo>
                      <a:cubicBezTo>
                        <a:pt x="2614" y="1059"/>
                        <a:pt x="1703" y="1789"/>
                        <a:pt x="973" y="2670"/>
                      </a:cubicBezTo>
                      <a:cubicBezTo>
                        <a:pt x="639" y="3035"/>
                        <a:pt x="335" y="3491"/>
                        <a:pt x="152" y="3977"/>
                      </a:cubicBezTo>
                      <a:cubicBezTo>
                        <a:pt x="0" y="4494"/>
                        <a:pt x="0" y="5041"/>
                        <a:pt x="244" y="5497"/>
                      </a:cubicBezTo>
                      <a:cubicBezTo>
                        <a:pt x="517" y="5922"/>
                        <a:pt x="943" y="6196"/>
                        <a:pt x="1125" y="6652"/>
                      </a:cubicBezTo>
                      <a:cubicBezTo>
                        <a:pt x="1247" y="6925"/>
                        <a:pt x="1216" y="7229"/>
                        <a:pt x="1247" y="7533"/>
                      </a:cubicBezTo>
                      <a:cubicBezTo>
                        <a:pt x="1368" y="8810"/>
                        <a:pt x="2584" y="9843"/>
                        <a:pt x="3830" y="10117"/>
                      </a:cubicBezTo>
                      <a:cubicBezTo>
                        <a:pt x="4147" y="10177"/>
                        <a:pt x="4467" y="10204"/>
                        <a:pt x="4788" y="10204"/>
                      </a:cubicBezTo>
                      <a:cubicBezTo>
                        <a:pt x="5764" y="10204"/>
                        <a:pt x="6753" y="9958"/>
                        <a:pt x="7691" y="9661"/>
                      </a:cubicBezTo>
                      <a:cubicBezTo>
                        <a:pt x="8967" y="9235"/>
                        <a:pt x="10183" y="8688"/>
                        <a:pt x="11460" y="8506"/>
                      </a:cubicBezTo>
                      <a:lnTo>
                        <a:pt x="11551" y="6348"/>
                      </a:lnTo>
                      <a:cubicBezTo>
                        <a:pt x="9818" y="5041"/>
                        <a:pt x="8298" y="3491"/>
                        <a:pt x="7143" y="1667"/>
                      </a:cubicBezTo>
                      <a:cubicBezTo>
                        <a:pt x="6718" y="1029"/>
                        <a:pt x="6262" y="269"/>
                        <a:pt x="5502" y="56"/>
                      </a:cubicBezTo>
                      <a:cubicBezTo>
                        <a:pt x="5368" y="18"/>
                        <a:pt x="5232" y="1"/>
                        <a:pt x="5095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2109625" y="6098175"/>
                  <a:ext cx="323725" cy="3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12936" extrusionOk="0">
                      <a:moveTo>
                        <a:pt x="1094" y="1"/>
                      </a:moveTo>
                      <a:lnTo>
                        <a:pt x="0" y="2493"/>
                      </a:lnTo>
                      <a:cubicBezTo>
                        <a:pt x="1429" y="4773"/>
                        <a:pt x="2432" y="7296"/>
                        <a:pt x="2979" y="9910"/>
                      </a:cubicBezTo>
                      <a:cubicBezTo>
                        <a:pt x="3192" y="10852"/>
                        <a:pt x="3374" y="11916"/>
                        <a:pt x="4164" y="12493"/>
                      </a:cubicBezTo>
                      <a:cubicBezTo>
                        <a:pt x="4652" y="12833"/>
                        <a:pt x="5244" y="12935"/>
                        <a:pt x="5825" y="12935"/>
                      </a:cubicBezTo>
                      <a:cubicBezTo>
                        <a:pt x="6077" y="12935"/>
                        <a:pt x="6327" y="12916"/>
                        <a:pt x="6566" y="12888"/>
                      </a:cubicBezTo>
                      <a:cubicBezTo>
                        <a:pt x="7964" y="12676"/>
                        <a:pt x="9332" y="12220"/>
                        <a:pt x="10578" y="11551"/>
                      </a:cubicBezTo>
                      <a:cubicBezTo>
                        <a:pt x="11155" y="11247"/>
                        <a:pt x="11733" y="10852"/>
                        <a:pt x="12158" y="10366"/>
                      </a:cubicBezTo>
                      <a:cubicBezTo>
                        <a:pt x="12554" y="9879"/>
                        <a:pt x="12827" y="9180"/>
                        <a:pt x="12706" y="8542"/>
                      </a:cubicBezTo>
                      <a:cubicBezTo>
                        <a:pt x="12614" y="7964"/>
                        <a:pt x="12219" y="7448"/>
                        <a:pt x="12219" y="6840"/>
                      </a:cubicBezTo>
                      <a:cubicBezTo>
                        <a:pt x="12219" y="6505"/>
                        <a:pt x="12402" y="6141"/>
                        <a:pt x="12493" y="5806"/>
                      </a:cubicBezTo>
                      <a:cubicBezTo>
                        <a:pt x="12949" y="4256"/>
                        <a:pt x="11976" y="2493"/>
                        <a:pt x="10669" y="1581"/>
                      </a:cubicBezTo>
                      <a:cubicBezTo>
                        <a:pt x="9301" y="669"/>
                        <a:pt x="7630" y="457"/>
                        <a:pt x="5988" y="365"/>
                      </a:cubicBezTo>
                      <a:cubicBezTo>
                        <a:pt x="4347" y="305"/>
                        <a:pt x="2675" y="365"/>
                        <a:pt x="1094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2109625" y="6096650"/>
                  <a:ext cx="256100" cy="25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10325" extrusionOk="0">
                      <a:moveTo>
                        <a:pt x="851" y="1"/>
                      </a:moveTo>
                      <a:lnTo>
                        <a:pt x="0" y="2037"/>
                      </a:lnTo>
                      <a:cubicBezTo>
                        <a:pt x="1125" y="3831"/>
                        <a:pt x="1915" y="5837"/>
                        <a:pt x="2341" y="7934"/>
                      </a:cubicBezTo>
                      <a:cubicBezTo>
                        <a:pt x="2493" y="8694"/>
                        <a:pt x="2645" y="9515"/>
                        <a:pt x="3253" y="9971"/>
                      </a:cubicBezTo>
                      <a:cubicBezTo>
                        <a:pt x="3622" y="10238"/>
                        <a:pt x="4061" y="10324"/>
                        <a:pt x="4513" y="10324"/>
                      </a:cubicBezTo>
                      <a:cubicBezTo>
                        <a:pt x="4730" y="10324"/>
                        <a:pt x="4950" y="10304"/>
                        <a:pt x="5167" y="10275"/>
                      </a:cubicBezTo>
                      <a:cubicBezTo>
                        <a:pt x="6262" y="10123"/>
                        <a:pt x="7356" y="9758"/>
                        <a:pt x="8359" y="9241"/>
                      </a:cubicBezTo>
                      <a:cubicBezTo>
                        <a:pt x="8815" y="9028"/>
                        <a:pt x="9271" y="8724"/>
                        <a:pt x="9605" y="8299"/>
                      </a:cubicBezTo>
                      <a:cubicBezTo>
                        <a:pt x="9940" y="7873"/>
                        <a:pt x="10122" y="7357"/>
                        <a:pt x="10061" y="6870"/>
                      </a:cubicBezTo>
                      <a:cubicBezTo>
                        <a:pt x="9970" y="6414"/>
                        <a:pt x="9666" y="5989"/>
                        <a:pt x="9666" y="5502"/>
                      </a:cubicBezTo>
                      <a:cubicBezTo>
                        <a:pt x="9666" y="5229"/>
                        <a:pt x="9818" y="4955"/>
                        <a:pt x="9909" y="4651"/>
                      </a:cubicBezTo>
                      <a:cubicBezTo>
                        <a:pt x="10244" y="3405"/>
                        <a:pt x="9514" y="2037"/>
                        <a:pt x="8450" y="1308"/>
                      </a:cubicBezTo>
                      <a:cubicBezTo>
                        <a:pt x="7386" y="578"/>
                        <a:pt x="6019" y="396"/>
                        <a:pt x="4742" y="305"/>
                      </a:cubicBezTo>
                      <a:cubicBezTo>
                        <a:pt x="3435" y="244"/>
                        <a:pt x="2098" y="305"/>
                        <a:pt x="851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1792750" y="5692400"/>
                  <a:ext cx="302450" cy="3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4712" extrusionOk="0">
                      <a:moveTo>
                        <a:pt x="5563" y="0"/>
                      </a:moveTo>
                      <a:cubicBezTo>
                        <a:pt x="4924" y="0"/>
                        <a:pt x="4225" y="31"/>
                        <a:pt x="3617" y="304"/>
                      </a:cubicBezTo>
                      <a:cubicBezTo>
                        <a:pt x="3009" y="578"/>
                        <a:pt x="2493" y="1034"/>
                        <a:pt x="2249" y="1642"/>
                      </a:cubicBezTo>
                      <a:cubicBezTo>
                        <a:pt x="2067" y="2219"/>
                        <a:pt x="2189" y="2858"/>
                        <a:pt x="1885" y="3374"/>
                      </a:cubicBezTo>
                      <a:cubicBezTo>
                        <a:pt x="1672" y="3678"/>
                        <a:pt x="1368" y="3921"/>
                        <a:pt x="1155" y="4195"/>
                      </a:cubicBezTo>
                      <a:cubicBezTo>
                        <a:pt x="0" y="5350"/>
                        <a:pt x="0" y="7295"/>
                        <a:pt x="760" y="8754"/>
                      </a:cubicBezTo>
                      <a:cubicBezTo>
                        <a:pt x="1520" y="10183"/>
                        <a:pt x="2888" y="11216"/>
                        <a:pt x="4316" y="12037"/>
                      </a:cubicBezTo>
                      <a:cubicBezTo>
                        <a:pt x="5715" y="12888"/>
                        <a:pt x="7204" y="13618"/>
                        <a:pt x="8450" y="14712"/>
                      </a:cubicBezTo>
                      <a:lnTo>
                        <a:pt x="10608" y="13040"/>
                      </a:lnTo>
                      <a:cubicBezTo>
                        <a:pt x="10426" y="10365"/>
                        <a:pt x="10730" y="7660"/>
                        <a:pt x="11490" y="5107"/>
                      </a:cubicBezTo>
                      <a:cubicBezTo>
                        <a:pt x="11763" y="4134"/>
                        <a:pt x="12098" y="3131"/>
                        <a:pt x="11672" y="2250"/>
                      </a:cubicBezTo>
                      <a:cubicBezTo>
                        <a:pt x="11338" y="1490"/>
                        <a:pt x="10487" y="1064"/>
                        <a:pt x="9727" y="760"/>
                      </a:cubicBezTo>
                      <a:cubicBezTo>
                        <a:pt x="8420" y="274"/>
                        <a:pt x="6961" y="0"/>
                        <a:pt x="5563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1792750" y="5692400"/>
                  <a:ext cx="302450" cy="3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4712" extrusionOk="0">
                      <a:moveTo>
                        <a:pt x="5563" y="0"/>
                      </a:moveTo>
                      <a:cubicBezTo>
                        <a:pt x="4924" y="0"/>
                        <a:pt x="4225" y="31"/>
                        <a:pt x="3617" y="304"/>
                      </a:cubicBezTo>
                      <a:cubicBezTo>
                        <a:pt x="3009" y="578"/>
                        <a:pt x="2493" y="1034"/>
                        <a:pt x="2249" y="1642"/>
                      </a:cubicBezTo>
                      <a:cubicBezTo>
                        <a:pt x="2067" y="2219"/>
                        <a:pt x="2189" y="2858"/>
                        <a:pt x="1885" y="3374"/>
                      </a:cubicBezTo>
                      <a:cubicBezTo>
                        <a:pt x="1672" y="3678"/>
                        <a:pt x="1368" y="3921"/>
                        <a:pt x="1155" y="4195"/>
                      </a:cubicBezTo>
                      <a:cubicBezTo>
                        <a:pt x="0" y="5350"/>
                        <a:pt x="0" y="7295"/>
                        <a:pt x="760" y="8754"/>
                      </a:cubicBezTo>
                      <a:cubicBezTo>
                        <a:pt x="1520" y="10183"/>
                        <a:pt x="2888" y="11216"/>
                        <a:pt x="4316" y="12037"/>
                      </a:cubicBezTo>
                      <a:cubicBezTo>
                        <a:pt x="5715" y="12888"/>
                        <a:pt x="7204" y="13618"/>
                        <a:pt x="8450" y="14712"/>
                      </a:cubicBezTo>
                      <a:lnTo>
                        <a:pt x="10608" y="13040"/>
                      </a:lnTo>
                      <a:cubicBezTo>
                        <a:pt x="10426" y="10365"/>
                        <a:pt x="10730" y="7660"/>
                        <a:pt x="11490" y="5107"/>
                      </a:cubicBezTo>
                      <a:cubicBezTo>
                        <a:pt x="11763" y="4134"/>
                        <a:pt x="12098" y="3131"/>
                        <a:pt x="11672" y="2250"/>
                      </a:cubicBezTo>
                      <a:cubicBezTo>
                        <a:pt x="11338" y="1490"/>
                        <a:pt x="10487" y="1064"/>
                        <a:pt x="9727" y="760"/>
                      </a:cubicBezTo>
                      <a:cubicBezTo>
                        <a:pt x="8420" y="274"/>
                        <a:pt x="6961" y="0"/>
                        <a:pt x="5563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1819350" y="5758500"/>
                  <a:ext cx="248500" cy="3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0" h="12068" extrusionOk="0">
                      <a:moveTo>
                        <a:pt x="4559" y="1"/>
                      </a:moveTo>
                      <a:cubicBezTo>
                        <a:pt x="4043" y="1"/>
                        <a:pt x="3465" y="62"/>
                        <a:pt x="2979" y="244"/>
                      </a:cubicBezTo>
                      <a:cubicBezTo>
                        <a:pt x="2492" y="426"/>
                        <a:pt x="2037" y="821"/>
                        <a:pt x="1885" y="1338"/>
                      </a:cubicBezTo>
                      <a:cubicBezTo>
                        <a:pt x="1733" y="1794"/>
                        <a:pt x="1793" y="2341"/>
                        <a:pt x="1581" y="2797"/>
                      </a:cubicBezTo>
                      <a:cubicBezTo>
                        <a:pt x="1429" y="3040"/>
                        <a:pt x="1185" y="3223"/>
                        <a:pt x="973" y="3436"/>
                      </a:cubicBezTo>
                      <a:cubicBezTo>
                        <a:pt x="0" y="4378"/>
                        <a:pt x="0" y="5989"/>
                        <a:pt x="669" y="7205"/>
                      </a:cubicBezTo>
                      <a:cubicBezTo>
                        <a:pt x="1307" y="8390"/>
                        <a:pt x="2401" y="9211"/>
                        <a:pt x="3556" y="9910"/>
                      </a:cubicBezTo>
                      <a:cubicBezTo>
                        <a:pt x="4681" y="10578"/>
                        <a:pt x="5897" y="11186"/>
                        <a:pt x="6930" y="12068"/>
                      </a:cubicBezTo>
                      <a:lnTo>
                        <a:pt x="8724" y="10700"/>
                      </a:lnTo>
                      <a:cubicBezTo>
                        <a:pt x="8572" y="8481"/>
                        <a:pt x="8815" y="6293"/>
                        <a:pt x="9423" y="4195"/>
                      </a:cubicBezTo>
                      <a:cubicBezTo>
                        <a:pt x="9666" y="3436"/>
                        <a:pt x="9939" y="2615"/>
                        <a:pt x="9575" y="1885"/>
                      </a:cubicBezTo>
                      <a:cubicBezTo>
                        <a:pt x="9271" y="1277"/>
                        <a:pt x="8632" y="913"/>
                        <a:pt x="7994" y="670"/>
                      </a:cubicBezTo>
                      <a:cubicBezTo>
                        <a:pt x="6900" y="244"/>
                        <a:pt x="5714" y="62"/>
                        <a:pt x="4559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2042750" y="5709625"/>
                  <a:ext cx="318425" cy="3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7" h="13324" extrusionOk="0">
                      <a:moveTo>
                        <a:pt x="8101" y="0"/>
                      </a:moveTo>
                      <a:cubicBezTo>
                        <a:pt x="7930" y="0"/>
                        <a:pt x="7760" y="23"/>
                        <a:pt x="7599" y="71"/>
                      </a:cubicBezTo>
                      <a:cubicBezTo>
                        <a:pt x="7022" y="223"/>
                        <a:pt x="6535" y="679"/>
                        <a:pt x="5928" y="710"/>
                      </a:cubicBezTo>
                      <a:cubicBezTo>
                        <a:pt x="5874" y="719"/>
                        <a:pt x="5820" y="724"/>
                        <a:pt x="5764" y="724"/>
                      </a:cubicBezTo>
                      <a:cubicBezTo>
                        <a:pt x="5469" y="724"/>
                        <a:pt x="5145" y="604"/>
                        <a:pt x="4864" y="527"/>
                      </a:cubicBezTo>
                      <a:cubicBezTo>
                        <a:pt x="4681" y="493"/>
                        <a:pt x="4498" y="476"/>
                        <a:pt x="4317" y="476"/>
                      </a:cubicBezTo>
                      <a:cubicBezTo>
                        <a:pt x="2898" y="476"/>
                        <a:pt x="1556" y="1483"/>
                        <a:pt x="882" y="2776"/>
                      </a:cubicBezTo>
                      <a:cubicBezTo>
                        <a:pt x="122" y="4205"/>
                        <a:pt x="0" y="5938"/>
                        <a:pt x="61" y="7549"/>
                      </a:cubicBezTo>
                      <a:cubicBezTo>
                        <a:pt x="152" y="9190"/>
                        <a:pt x="396" y="10831"/>
                        <a:pt x="152" y="12473"/>
                      </a:cubicBezTo>
                      <a:lnTo>
                        <a:pt x="2736" y="13324"/>
                      </a:lnTo>
                      <a:cubicBezTo>
                        <a:pt x="4864" y="11713"/>
                        <a:pt x="7265" y="10436"/>
                        <a:pt x="9849" y="9646"/>
                      </a:cubicBezTo>
                      <a:cubicBezTo>
                        <a:pt x="10760" y="9342"/>
                        <a:pt x="11824" y="9068"/>
                        <a:pt x="12311" y="8248"/>
                      </a:cubicBezTo>
                      <a:cubicBezTo>
                        <a:pt x="12736" y="7518"/>
                        <a:pt x="12645" y="6606"/>
                        <a:pt x="12463" y="5816"/>
                      </a:cubicBezTo>
                      <a:cubicBezTo>
                        <a:pt x="12128" y="4448"/>
                        <a:pt x="11551" y="3111"/>
                        <a:pt x="10791" y="1895"/>
                      </a:cubicBezTo>
                      <a:cubicBezTo>
                        <a:pt x="10457" y="1378"/>
                        <a:pt x="10031" y="831"/>
                        <a:pt x="9453" y="466"/>
                      </a:cubicBezTo>
                      <a:cubicBezTo>
                        <a:pt x="9073" y="176"/>
                        <a:pt x="8578" y="0"/>
                        <a:pt x="8101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2042750" y="5709625"/>
                  <a:ext cx="318425" cy="3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7" h="13324" extrusionOk="0">
                      <a:moveTo>
                        <a:pt x="8101" y="0"/>
                      </a:moveTo>
                      <a:cubicBezTo>
                        <a:pt x="7930" y="0"/>
                        <a:pt x="7760" y="23"/>
                        <a:pt x="7599" y="71"/>
                      </a:cubicBezTo>
                      <a:cubicBezTo>
                        <a:pt x="7022" y="223"/>
                        <a:pt x="6535" y="679"/>
                        <a:pt x="5928" y="710"/>
                      </a:cubicBezTo>
                      <a:cubicBezTo>
                        <a:pt x="5874" y="719"/>
                        <a:pt x="5820" y="724"/>
                        <a:pt x="5764" y="724"/>
                      </a:cubicBezTo>
                      <a:cubicBezTo>
                        <a:pt x="5469" y="724"/>
                        <a:pt x="5145" y="604"/>
                        <a:pt x="4864" y="527"/>
                      </a:cubicBezTo>
                      <a:cubicBezTo>
                        <a:pt x="4681" y="493"/>
                        <a:pt x="4498" y="476"/>
                        <a:pt x="4317" y="476"/>
                      </a:cubicBezTo>
                      <a:cubicBezTo>
                        <a:pt x="2898" y="476"/>
                        <a:pt x="1556" y="1483"/>
                        <a:pt x="882" y="2776"/>
                      </a:cubicBezTo>
                      <a:cubicBezTo>
                        <a:pt x="122" y="4205"/>
                        <a:pt x="0" y="5938"/>
                        <a:pt x="61" y="7549"/>
                      </a:cubicBezTo>
                      <a:cubicBezTo>
                        <a:pt x="152" y="9190"/>
                        <a:pt x="396" y="10831"/>
                        <a:pt x="152" y="12473"/>
                      </a:cubicBezTo>
                      <a:lnTo>
                        <a:pt x="2736" y="13324"/>
                      </a:lnTo>
                      <a:cubicBezTo>
                        <a:pt x="4864" y="11713"/>
                        <a:pt x="7265" y="10436"/>
                        <a:pt x="9849" y="9646"/>
                      </a:cubicBezTo>
                      <a:cubicBezTo>
                        <a:pt x="10760" y="9342"/>
                        <a:pt x="11824" y="9068"/>
                        <a:pt x="12311" y="8248"/>
                      </a:cubicBezTo>
                      <a:cubicBezTo>
                        <a:pt x="12736" y="7518"/>
                        <a:pt x="12645" y="6606"/>
                        <a:pt x="12463" y="5816"/>
                      </a:cubicBezTo>
                      <a:cubicBezTo>
                        <a:pt x="12128" y="4448"/>
                        <a:pt x="11551" y="3111"/>
                        <a:pt x="10791" y="1895"/>
                      </a:cubicBezTo>
                      <a:cubicBezTo>
                        <a:pt x="10457" y="1378"/>
                        <a:pt x="10031" y="831"/>
                        <a:pt x="9453" y="466"/>
                      </a:cubicBezTo>
                      <a:cubicBezTo>
                        <a:pt x="9073" y="176"/>
                        <a:pt x="8578" y="0"/>
                        <a:pt x="8101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2041975" y="5757900"/>
                  <a:ext cx="272825" cy="2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11393" extrusionOk="0">
                      <a:moveTo>
                        <a:pt x="6858" y="1"/>
                      </a:moveTo>
                      <a:cubicBezTo>
                        <a:pt x="6718" y="1"/>
                        <a:pt x="6580" y="18"/>
                        <a:pt x="6445" y="55"/>
                      </a:cubicBezTo>
                      <a:cubicBezTo>
                        <a:pt x="5959" y="207"/>
                        <a:pt x="5533" y="572"/>
                        <a:pt x="5047" y="572"/>
                      </a:cubicBezTo>
                      <a:cubicBezTo>
                        <a:pt x="5006" y="576"/>
                        <a:pt x="4965" y="578"/>
                        <a:pt x="4925" y="578"/>
                      </a:cubicBezTo>
                      <a:cubicBezTo>
                        <a:pt x="4661" y="578"/>
                        <a:pt x="4398" y="499"/>
                        <a:pt x="4135" y="420"/>
                      </a:cubicBezTo>
                      <a:cubicBezTo>
                        <a:pt x="3977" y="388"/>
                        <a:pt x="3820" y="373"/>
                        <a:pt x="3663" y="373"/>
                      </a:cubicBezTo>
                      <a:cubicBezTo>
                        <a:pt x="2455" y="373"/>
                        <a:pt x="1295" y="1259"/>
                        <a:pt x="730" y="2335"/>
                      </a:cubicBezTo>
                      <a:cubicBezTo>
                        <a:pt x="62" y="3551"/>
                        <a:pt x="1" y="5010"/>
                        <a:pt x="31" y="6377"/>
                      </a:cubicBezTo>
                      <a:cubicBezTo>
                        <a:pt x="123" y="7806"/>
                        <a:pt x="305" y="9174"/>
                        <a:pt x="123" y="10572"/>
                      </a:cubicBezTo>
                      <a:lnTo>
                        <a:pt x="2341" y="11393"/>
                      </a:lnTo>
                      <a:cubicBezTo>
                        <a:pt x="4165" y="9995"/>
                        <a:pt x="6232" y="8931"/>
                        <a:pt x="8390" y="8292"/>
                      </a:cubicBezTo>
                      <a:cubicBezTo>
                        <a:pt x="9180" y="8049"/>
                        <a:pt x="10062" y="7806"/>
                        <a:pt x="10518" y="7077"/>
                      </a:cubicBezTo>
                      <a:cubicBezTo>
                        <a:pt x="10913" y="6469"/>
                        <a:pt x="10791" y="5709"/>
                        <a:pt x="10639" y="4979"/>
                      </a:cubicBezTo>
                      <a:cubicBezTo>
                        <a:pt x="10366" y="3794"/>
                        <a:pt x="9880" y="2669"/>
                        <a:pt x="9180" y="1636"/>
                      </a:cubicBezTo>
                      <a:cubicBezTo>
                        <a:pt x="8877" y="1180"/>
                        <a:pt x="8542" y="724"/>
                        <a:pt x="8056" y="390"/>
                      </a:cubicBezTo>
                      <a:cubicBezTo>
                        <a:pt x="7712" y="161"/>
                        <a:pt x="7283" y="1"/>
                        <a:pt x="6858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2094425" y="5877225"/>
                  <a:ext cx="380725" cy="3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2230" extrusionOk="0">
                      <a:moveTo>
                        <a:pt x="8706" y="0"/>
                      </a:moveTo>
                      <a:cubicBezTo>
                        <a:pt x="8280" y="0"/>
                        <a:pt x="7852" y="59"/>
                        <a:pt x="7447" y="176"/>
                      </a:cubicBezTo>
                      <a:cubicBezTo>
                        <a:pt x="5867" y="632"/>
                        <a:pt x="4590" y="1726"/>
                        <a:pt x="3435" y="2942"/>
                      </a:cubicBezTo>
                      <a:cubicBezTo>
                        <a:pt x="2341" y="4127"/>
                        <a:pt x="1307" y="5465"/>
                        <a:pt x="0" y="6437"/>
                      </a:cubicBezTo>
                      <a:lnTo>
                        <a:pt x="1247" y="8869"/>
                      </a:lnTo>
                      <a:cubicBezTo>
                        <a:pt x="3891" y="9264"/>
                        <a:pt x="6475" y="10115"/>
                        <a:pt x="8815" y="11392"/>
                      </a:cubicBezTo>
                      <a:cubicBezTo>
                        <a:pt x="9510" y="11778"/>
                        <a:pt x="10292" y="12229"/>
                        <a:pt x="11106" y="12229"/>
                      </a:cubicBezTo>
                      <a:cubicBezTo>
                        <a:pt x="11253" y="12229"/>
                        <a:pt x="11402" y="12215"/>
                        <a:pt x="11551" y="12182"/>
                      </a:cubicBezTo>
                      <a:cubicBezTo>
                        <a:pt x="12341" y="12000"/>
                        <a:pt x="12949" y="11270"/>
                        <a:pt x="13374" y="10571"/>
                      </a:cubicBezTo>
                      <a:cubicBezTo>
                        <a:pt x="14134" y="9355"/>
                        <a:pt x="14681" y="8048"/>
                        <a:pt x="14985" y="6681"/>
                      </a:cubicBezTo>
                      <a:cubicBezTo>
                        <a:pt x="15137" y="6012"/>
                        <a:pt x="15229" y="5374"/>
                        <a:pt x="15107" y="4735"/>
                      </a:cubicBezTo>
                      <a:cubicBezTo>
                        <a:pt x="14985" y="4097"/>
                        <a:pt x="14651" y="3428"/>
                        <a:pt x="14074" y="3124"/>
                      </a:cubicBezTo>
                      <a:cubicBezTo>
                        <a:pt x="13557" y="2820"/>
                        <a:pt x="12918" y="2790"/>
                        <a:pt x="12463" y="2364"/>
                      </a:cubicBezTo>
                      <a:cubicBezTo>
                        <a:pt x="12189" y="2152"/>
                        <a:pt x="12037" y="1817"/>
                        <a:pt x="11855" y="1513"/>
                      </a:cubicBezTo>
                      <a:cubicBezTo>
                        <a:pt x="11177" y="496"/>
                        <a:pt x="9944" y="0"/>
                        <a:pt x="8706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2094425" y="5877225"/>
                  <a:ext cx="380725" cy="3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2230" extrusionOk="0">
                      <a:moveTo>
                        <a:pt x="8706" y="0"/>
                      </a:moveTo>
                      <a:cubicBezTo>
                        <a:pt x="8280" y="0"/>
                        <a:pt x="7852" y="59"/>
                        <a:pt x="7447" y="176"/>
                      </a:cubicBezTo>
                      <a:cubicBezTo>
                        <a:pt x="5867" y="632"/>
                        <a:pt x="4590" y="1726"/>
                        <a:pt x="3435" y="2942"/>
                      </a:cubicBezTo>
                      <a:cubicBezTo>
                        <a:pt x="2341" y="4127"/>
                        <a:pt x="1307" y="5465"/>
                        <a:pt x="0" y="6437"/>
                      </a:cubicBezTo>
                      <a:lnTo>
                        <a:pt x="1247" y="8869"/>
                      </a:lnTo>
                      <a:cubicBezTo>
                        <a:pt x="3891" y="9264"/>
                        <a:pt x="6475" y="10115"/>
                        <a:pt x="8815" y="11392"/>
                      </a:cubicBezTo>
                      <a:cubicBezTo>
                        <a:pt x="9510" y="11778"/>
                        <a:pt x="10292" y="12229"/>
                        <a:pt x="11106" y="12229"/>
                      </a:cubicBezTo>
                      <a:cubicBezTo>
                        <a:pt x="11253" y="12229"/>
                        <a:pt x="11402" y="12215"/>
                        <a:pt x="11551" y="12182"/>
                      </a:cubicBezTo>
                      <a:cubicBezTo>
                        <a:pt x="12341" y="12000"/>
                        <a:pt x="12949" y="11270"/>
                        <a:pt x="13374" y="10571"/>
                      </a:cubicBezTo>
                      <a:cubicBezTo>
                        <a:pt x="14134" y="9355"/>
                        <a:pt x="14681" y="8048"/>
                        <a:pt x="14985" y="6681"/>
                      </a:cubicBezTo>
                      <a:cubicBezTo>
                        <a:pt x="15137" y="6012"/>
                        <a:pt x="15229" y="5374"/>
                        <a:pt x="15107" y="4735"/>
                      </a:cubicBezTo>
                      <a:cubicBezTo>
                        <a:pt x="14985" y="4097"/>
                        <a:pt x="14651" y="3428"/>
                        <a:pt x="14074" y="3124"/>
                      </a:cubicBezTo>
                      <a:cubicBezTo>
                        <a:pt x="13557" y="2820"/>
                        <a:pt x="12918" y="2790"/>
                        <a:pt x="12463" y="2364"/>
                      </a:cubicBezTo>
                      <a:cubicBezTo>
                        <a:pt x="12189" y="2152"/>
                        <a:pt x="12037" y="1817"/>
                        <a:pt x="11855" y="1513"/>
                      </a:cubicBezTo>
                      <a:cubicBezTo>
                        <a:pt x="11177" y="496"/>
                        <a:pt x="9944" y="0"/>
                        <a:pt x="8706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2095950" y="5905750"/>
                  <a:ext cx="30472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9857" extrusionOk="0">
                      <a:moveTo>
                        <a:pt x="6966" y="0"/>
                      </a:moveTo>
                      <a:cubicBezTo>
                        <a:pt x="6624" y="0"/>
                        <a:pt x="6282" y="44"/>
                        <a:pt x="5958" y="129"/>
                      </a:cubicBezTo>
                      <a:cubicBezTo>
                        <a:pt x="4711" y="463"/>
                        <a:pt x="3678" y="1375"/>
                        <a:pt x="2766" y="2348"/>
                      </a:cubicBezTo>
                      <a:cubicBezTo>
                        <a:pt x="1854" y="3290"/>
                        <a:pt x="1064" y="4354"/>
                        <a:pt x="0" y="5114"/>
                      </a:cubicBezTo>
                      <a:lnTo>
                        <a:pt x="942" y="7151"/>
                      </a:lnTo>
                      <a:cubicBezTo>
                        <a:pt x="3070" y="7454"/>
                        <a:pt x="5137" y="8154"/>
                        <a:pt x="7021" y="9187"/>
                      </a:cubicBezTo>
                      <a:cubicBezTo>
                        <a:pt x="7621" y="9500"/>
                        <a:pt x="8265" y="9857"/>
                        <a:pt x="8915" y="9857"/>
                      </a:cubicBezTo>
                      <a:cubicBezTo>
                        <a:pt x="9023" y="9857"/>
                        <a:pt x="9132" y="9847"/>
                        <a:pt x="9240" y="9825"/>
                      </a:cubicBezTo>
                      <a:cubicBezTo>
                        <a:pt x="9879" y="9673"/>
                        <a:pt x="10335" y="9096"/>
                        <a:pt x="10730" y="8518"/>
                      </a:cubicBezTo>
                      <a:cubicBezTo>
                        <a:pt x="11338" y="7576"/>
                        <a:pt x="11794" y="6482"/>
                        <a:pt x="12006" y="5388"/>
                      </a:cubicBezTo>
                      <a:cubicBezTo>
                        <a:pt x="12128" y="4840"/>
                        <a:pt x="12189" y="4324"/>
                        <a:pt x="12128" y="3807"/>
                      </a:cubicBezTo>
                      <a:cubicBezTo>
                        <a:pt x="12037" y="3290"/>
                        <a:pt x="11733" y="2804"/>
                        <a:pt x="11277" y="2530"/>
                      </a:cubicBezTo>
                      <a:cubicBezTo>
                        <a:pt x="10882" y="2287"/>
                        <a:pt x="10335" y="2257"/>
                        <a:pt x="10000" y="1922"/>
                      </a:cubicBezTo>
                      <a:cubicBezTo>
                        <a:pt x="9757" y="1710"/>
                        <a:pt x="9666" y="1467"/>
                        <a:pt x="9514" y="1193"/>
                      </a:cubicBezTo>
                      <a:cubicBezTo>
                        <a:pt x="8970" y="377"/>
                        <a:pt x="7969" y="0"/>
                        <a:pt x="6966" y="0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2118900" y="6014325"/>
                  <a:ext cx="1178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2" h="1857" extrusionOk="0">
                      <a:moveTo>
                        <a:pt x="4363" y="0"/>
                      </a:moveTo>
                      <a:cubicBezTo>
                        <a:pt x="4337" y="0"/>
                        <a:pt x="4309" y="4"/>
                        <a:pt x="4280" y="11"/>
                      </a:cubicBezTo>
                      <a:cubicBezTo>
                        <a:pt x="2882" y="285"/>
                        <a:pt x="1544" y="771"/>
                        <a:pt x="268" y="1379"/>
                      </a:cubicBezTo>
                      <a:cubicBezTo>
                        <a:pt x="1" y="1512"/>
                        <a:pt x="179" y="1856"/>
                        <a:pt x="432" y="1856"/>
                      </a:cubicBezTo>
                      <a:cubicBezTo>
                        <a:pt x="467" y="1856"/>
                        <a:pt x="504" y="1850"/>
                        <a:pt x="541" y="1835"/>
                      </a:cubicBezTo>
                      <a:cubicBezTo>
                        <a:pt x="1787" y="1227"/>
                        <a:pt x="3064" y="771"/>
                        <a:pt x="4432" y="497"/>
                      </a:cubicBezTo>
                      <a:cubicBezTo>
                        <a:pt x="4711" y="442"/>
                        <a:pt x="4657" y="0"/>
                        <a:pt x="4363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2129475" y="6054300"/>
                  <a:ext cx="1374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" h="606" extrusionOk="0">
                      <a:moveTo>
                        <a:pt x="2747" y="0"/>
                      </a:moveTo>
                      <a:cubicBezTo>
                        <a:pt x="1942" y="0"/>
                        <a:pt x="1136" y="38"/>
                        <a:pt x="331" y="114"/>
                      </a:cubicBezTo>
                      <a:cubicBezTo>
                        <a:pt x="44" y="143"/>
                        <a:pt x="1" y="606"/>
                        <a:pt x="279" y="606"/>
                      </a:cubicBezTo>
                      <a:cubicBezTo>
                        <a:pt x="295" y="606"/>
                        <a:pt x="312" y="604"/>
                        <a:pt x="331" y="601"/>
                      </a:cubicBezTo>
                      <a:cubicBezTo>
                        <a:pt x="1136" y="509"/>
                        <a:pt x="1942" y="464"/>
                        <a:pt x="2747" y="464"/>
                      </a:cubicBezTo>
                      <a:cubicBezTo>
                        <a:pt x="3553" y="464"/>
                        <a:pt x="4358" y="509"/>
                        <a:pt x="5164" y="601"/>
                      </a:cubicBezTo>
                      <a:cubicBezTo>
                        <a:pt x="5182" y="604"/>
                        <a:pt x="5200" y="606"/>
                        <a:pt x="5216" y="606"/>
                      </a:cubicBezTo>
                      <a:cubicBezTo>
                        <a:pt x="5497" y="606"/>
                        <a:pt x="5480" y="143"/>
                        <a:pt x="5164" y="114"/>
                      </a:cubicBezTo>
                      <a:cubicBezTo>
                        <a:pt x="4358" y="38"/>
                        <a:pt x="3553" y="0"/>
                        <a:pt x="2747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2124250" y="6114125"/>
                  <a:ext cx="12702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1" h="3519" extrusionOk="0">
                      <a:moveTo>
                        <a:pt x="387" y="1"/>
                      </a:moveTo>
                      <a:cubicBezTo>
                        <a:pt x="148" y="1"/>
                        <a:pt x="1" y="357"/>
                        <a:pt x="236" y="487"/>
                      </a:cubicBezTo>
                      <a:cubicBezTo>
                        <a:pt x="1786" y="1308"/>
                        <a:pt x="3215" y="2281"/>
                        <a:pt x="4491" y="3466"/>
                      </a:cubicBezTo>
                      <a:cubicBezTo>
                        <a:pt x="4546" y="3503"/>
                        <a:pt x="4604" y="3518"/>
                        <a:pt x="4661" y="3518"/>
                      </a:cubicBezTo>
                      <a:cubicBezTo>
                        <a:pt x="4886" y="3518"/>
                        <a:pt x="5081" y="3265"/>
                        <a:pt x="4886" y="3071"/>
                      </a:cubicBezTo>
                      <a:cubicBezTo>
                        <a:pt x="3579" y="1855"/>
                        <a:pt x="2090" y="852"/>
                        <a:pt x="509" y="31"/>
                      </a:cubicBezTo>
                      <a:cubicBezTo>
                        <a:pt x="467" y="10"/>
                        <a:pt x="426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2124675" y="6135225"/>
                  <a:ext cx="96000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0" h="4884" extrusionOk="0">
                      <a:moveTo>
                        <a:pt x="364" y="1"/>
                      </a:moveTo>
                      <a:cubicBezTo>
                        <a:pt x="176" y="1"/>
                        <a:pt x="0" y="238"/>
                        <a:pt x="188" y="403"/>
                      </a:cubicBezTo>
                      <a:cubicBezTo>
                        <a:pt x="1344" y="1741"/>
                        <a:pt x="2438" y="3200"/>
                        <a:pt x="3289" y="4750"/>
                      </a:cubicBezTo>
                      <a:cubicBezTo>
                        <a:pt x="3336" y="4844"/>
                        <a:pt x="3413" y="4883"/>
                        <a:pt x="3491" y="4883"/>
                      </a:cubicBezTo>
                      <a:cubicBezTo>
                        <a:pt x="3663" y="4883"/>
                        <a:pt x="3840" y="4695"/>
                        <a:pt x="3714" y="4507"/>
                      </a:cubicBezTo>
                      <a:cubicBezTo>
                        <a:pt x="2803" y="2926"/>
                        <a:pt x="1739" y="1437"/>
                        <a:pt x="523" y="69"/>
                      </a:cubicBezTo>
                      <a:cubicBezTo>
                        <a:pt x="475" y="21"/>
                        <a:pt x="419" y="1"/>
                        <a:pt x="364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091975" y="6163725"/>
                  <a:ext cx="26775" cy="1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5533" extrusionOk="0">
                      <a:moveTo>
                        <a:pt x="318" y="1"/>
                      </a:moveTo>
                      <a:cubicBezTo>
                        <a:pt x="163" y="1"/>
                        <a:pt x="1" y="125"/>
                        <a:pt x="38" y="327"/>
                      </a:cubicBezTo>
                      <a:cubicBezTo>
                        <a:pt x="433" y="1968"/>
                        <a:pt x="554" y="3640"/>
                        <a:pt x="433" y="5281"/>
                      </a:cubicBezTo>
                      <a:cubicBezTo>
                        <a:pt x="417" y="5449"/>
                        <a:pt x="539" y="5532"/>
                        <a:pt x="664" y="5532"/>
                      </a:cubicBezTo>
                      <a:cubicBezTo>
                        <a:pt x="790" y="5532"/>
                        <a:pt x="919" y="5449"/>
                        <a:pt x="919" y="5281"/>
                      </a:cubicBezTo>
                      <a:cubicBezTo>
                        <a:pt x="1071" y="3579"/>
                        <a:pt x="919" y="1847"/>
                        <a:pt x="554" y="175"/>
                      </a:cubicBezTo>
                      <a:cubicBezTo>
                        <a:pt x="518" y="55"/>
                        <a:pt x="420" y="1"/>
                        <a:pt x="318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2038300" y="6176250"/>
                  <a:ext cx="37150" cy="1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" h="5268" extrusionOk="0">
                      <a:moveTo>
                        <a:pt x="1086" y="1"/>
                      </a:moveTo>
                      <a:cubicBezTo>
                        <a:pt x="961" y="1"/>
                        <a:pt x="847" y="84"/>
                        <a:pt x="877" y="252"/>
                      </a:cubicBezTo>
                      <a:cubicBezTo>
                        <a:pt x="969" y="1863"/>
                        <a:pt x="726" y="3473"/>
                        <a:pt x="57" y="4963"/>
                      </a:cubicBezTo>
                      <a:cubicBezTo>
                        <a:pt x="1" y="5149"/>
                        <a:pt x="162" y="5267"/>
                        <a:pt x="324" y="5267"/>
                      </a:cubicBezTo>
                      <a:cubicBezTo>
                        <a:pt x="425" y="5267"/>
                        <a:pt x="527" y="5221"/>
                        <a:pt x="574" y="5115"/>
                      </a:cubicBezTo>
                      <a:cubicBezTo>
                        <a:pt x="1212" y="3565"/>
                        <a:pt x="1485" y="1923"/>
                        <a:pt x="1364" y="252"/>
                      </a:cubicBezTo>
                      <a:cubicBezTo>
                        <a:pt x="1349" y="84"/>
                        <a:pt x="1212" y="1"/>
                        <a:pt x="1086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1903375" y="6164500"/>
                  <a:ext cx="119275" cy="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3250" extrusionOk="0">
                      <a:moveTo>
                        <a:pt x="4410" y="0"/>
                      </a:moveTo>
                      <a:cubicBezTo>
                        <a:pt x="4335" y="0"/>
                        <a:pt x="4261" y="34"/>
                        <a:pt x="4208" y="114"/>
                      </a:cubicBezTo>
                      <a:cubicBezTo>
                        <a:pt x="3296" y="1451"/>
                        <a:pt x="1898" y="2393"/>
                        <a:pt x="287" y="2728"/>
                      </a:cubicBezTo>
                      <a:cubicBezTo>
                        <a:pt x="0" y="2813"/>
                        <a:pt x="91" y="3250"/>
                        <a:pt x="382" y="3250"/>
                      </a:cubicBezTo>
                      <a:cubicBezTo>
                        <a:pt x="400" y="3250"/>
                        <a:pt x="419" y="3248"/>
                        <a:pt x="439" y="3244"/>
                      </a:cubicBezTo>
                      <a:cubicBezTo>
                        <a:pt x="2171" y="2849"/>
                        <a:pt x="3691" y="1816"/>
                        <a:pt x="4664" y="387"/>
                      </a:cubicBezTo>
                      <a:cubicBezTo>
                        <a:pt x="4771" y="194"/>
                        <a:pt x="4590" y="0"/>
                        <a:pt x="4410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1894750" y="6153550"/>
                  <a:ext cx="108200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8" h="2245" extrusionOk="0">
                      <a:moveTo>
                        <a:pt x="3958" y="1"/>
                      </a:moveTo>
                      <a:cubicBezTo>
                        <a:pt x="3916" y="1"/>
                        <a:pt x="3870" y="11"/>
                        <a:pt x="3823" y="35"/>
                      </a:cubicBezTo>
                      <a:cubicBezTo>
                        <a:pt x="2668" y="582"/>
                        <a:pt x="1452" y="1190"/>
                        <a:pt x="267" y="1767"/>
                      </a:cubicBezTo>
                      <a:cubicBezTo>
                        <a:pt x="0" y="1901"/>
                        <a:pt x="178" y="2245"/>
                        <a:pt x="431" y="2245"/>
                      </a:cubicBezTo>
                      <a:cubicBezTo>
                        <a:pt x="466" y="2245"/>
                        <a:pt x="503" y="2238"/>
                        <a:pt x="540" y="2223"/>
                      </a:cubicBezTo>
                      <a:cubicBezTo>
                        <a:pt x="1695" y="1646"/>
                        <a:pt x="2911" y="1038"/>
                        <a:pt x="4097" y="491"/>
                      </a:cubicBezTo>
                      <a:cubicBezTo>
                        <a:pt x="4328" y="311"/>
                        <a:pt x="4190" y="1"/>
                        <a:pt x="3958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1796000" y="6079900"/>
                  <a:ext cx="190525" cy="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218" extrusionOk="0">
                      <a:moveTo>
                        <a:pt x="421" y="1"/>
                      </a:moveTo>
                      <a:cubicBezTo>
                        <a:pt x="135" y="1"/>
                        <a:pt x="1" y="459"/>
                        <a:pt x="296" y="488"/>
                      </a:cubicBezTo>
                      <a:cubicBezTo>
                        <a:pt x="2606" y="853"/>
                        <a:pt x="4946" y="1096"/>
                        <a:pt x="7287" y="1218"/>
                      </a:cubicBezTo>
                      <a:cubicBezTo>
                        <a:pt x="7621" y="1218"/>
                        <a:pt x="7621" y="732"/>
                        <a:pt x="7287" y="701"/>
                      </a:cubicBezTo>
                      <a:cubicBezTo>
                        <a:pt x="5007" y="580"/>
                        <a:pt x="2697" y="336"/>
                        <a:pt x="448" y="2"/>
                      </a:cubicBezTo>
                      <a:cubicBezTo>
                        <a:pt x="439" y="1"/>
                        <a:pt x="429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1853250" y="6028900"/>
                  <a:ext cx="1435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2259" extrusionOk="0">
                      <a:moveTo>
                        <a:pt x="383" y="0"/>
                      </a:moveTo>
                      <a:cubicBezTo>
                        <a:pt x="116" y="0"/>
                        <a:pt x="0" y="406"/>
                        <a:pt x="285" y="492"/>
                      </a:cubicBezTo>
                      <a:cubicBezTo>
                        <a:pt x="2048" y="796"/>
                        <a:pt x="3659" y="1373"/>
                        <a:pt x="5240" y="2225"/>
                      </a:cubicBezTo>
                      <a:cubicBezTo>
                        <a:pt x="5287" y="2248"/>
                        <a:pt x="5333" y="2258"/>
                        <a:pt x="5375" y="2258"/>
                      </a:cubicBezTo>
                      <a:cubicBezTo>
                        <a:pt x="5606" y="2258"/>
                        <a:pt x="5740" y="1948"/>
                        <a:pt x="5483" y="1769"/>
                      </a:cubicBezTo>
                      <a:cubicBezTo>
                        <a:pt x="3933" y="917"/>
                        <a:pt x="2231" y="310"/>
                        <a:pt x="437" y="6"/>
                      </a:cubicBezTo>
                      <a:cubicBezTo>
                        <a:pt x="419" y="2"/>
                        <a:pt x="400" y="0"/>
                        <a:pt x="383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1937525" y="5920775"/>
                  <a:ext cx="88925" cy="1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5297" extrusionOk="0">
                      <a:moveTo>
                        <a:pt x="317" y="1"/>
                      </a:moveTo>
                      <a:cubicBezTo>
                        <a:pt x="157" y="1"/>
                        <a:pt x="0" y="131"/>
                        <a:pt x="76" y="318"/>
                      </a:cubicBezTo>
                      <a:cubicBezTo>
                        <a:pt x="805" y="2112"/>
                        <a:pt x="1778" y="3784"/>
                        <a:pt x="3024" y="5212"/>
                      </a:cubicBezTo>
                      <a:cubicBezTo>
                        <a:pt x="3083" y="5271"/>
                        <a:pt x="3148" y="5296"/>
                        <a:pt x="3209" y="5296"/>
                      </a:cubicBezTo>
                      <a:cubicBezTo>
                        <a:pt x="3399" y="5296"/>
                        <a:pt x="3557" y="5054"/>
                        <a:pt x="3419" y="4847"/>
                      </a:cubicBezTo>
                      <a:cubicBezTo>
                        <a:pt x="2234" y="3449"/>
                        <a:pt x="1261" y="1838"/>
                        <a:pt x="562" y="166"/>
                      </a:cubicBezTo>
                      <a:cubicBezTo>
                        <a:pt x="515" y="50"/>
                        <a:pt x="416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1983650" y="5898050"/>
                  <a:ext cx="47350" cy="1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5278" extrusionOk="0">
                      <a:moveTo>
                        <a:pt x="346" y="1"/>
                      </a:moveTo>
                      <a:cubicBezTo>
                        <a:pt x="178" y="1"/>
                        <a:pt x="1" y="196"/>
                        <a:pt x="85" y="407"/>
                      </a:cubicBezTo>
                      <a:cubicBezTo>
                        <a:pt x="814" y="1835"/>
                        <a:pt x="1240" y="3446"/>
                        <a:pt x="1392" y="5027"/>
                      </a:cubicBezTo>
                      <a:cubicBezTo>
                        <a:pt x="1407" y="5194"/>
                        <a:pt x="1536" y="5278"/>
                        <a:pt x="1658" y="5278"/>
                      </a:cubicBezTo>
                      <a:cubicBezTo>
                        <a:pt x="1779" y="5278"/>
                        <a:pt x="1893" y="5194"/>
                        <a:pt x="1878" y="5027"/>
                      </a:cubicBezTo>
                      <a:cubicBezTo>
                        <a:pt x="1756" y="3325"/>
                        <a:pt x="1301" y="1653"/>
                        <a:pt x="541" y="133"/>
                      </a:cubicBezTo>
                      <a:cubicBezTo>
                        <a:pt x="494" y="40"/>
                        <a:pt x="421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2071625" y="5849150"/>
                  <a:ext cx="84500" cy="1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0" h="6977" extrusionOk="0">
                      <a:moveTo>
                        <a:pt x="2142" y="0"/>
                      </a:moveTo>
                      <a:cubicBezTo>
                        <a:pt x="2061" y="0"/>
                        <a:pt x="1978" y="33"/>
                        <a:pt x="1915" y="113"/>
                      </a:cubicBezTo>
                      <a:cubicBezTo>
                        <a:pt x="517" y="2059"/>
                        <a:pt x="0" y="4490"/>
                        <a:pt x="396" y="6800"/>
                      </a:cubicBezTo>
                      <a:cubicBezTo>
                        <a:pt x="420" y="6923"/>
                        <a:pt x="509" y="6977"/>
                        <a:pt x="606" y="6977"/>
                      </a:cubicBezTo>
                      <a:cubicBezTo>
                        <a:pt x="750" y="6977"/>
                        <a:pt x="912" y="6860"/>
                        <a:pt x="912" y="6679"/>
                      </a:cubicBezTo>
                      <a:cubicBezTo>
                        <a:pt x="950" y="6772"/>
                        <a:pt x="1067" y="6854"/>
                        <a:pt x="1181" y="6854"/>
                      </a:cubicBezTo>
                      <a:cubicBezTo>
                        <a:pt x="1252" y="6854"/>
                        <a:pt x="1321" y="6822"/>
                        <a:pt x="1368" y="6740"/>
                      </a:cubicBezTo>
                      <a:cubicBezTo>
                        <a:pt x="2371" y="4825"/>
                        <a:pt x="3040" y="2788"/>
                        <a:pt x="3344" y="661"/>
                      </a:cubicBezTo>
                      <a:cubicBezTo>
                        <a:pt x="3380" y="500"/>
                        <a:pt x="3226" y="391"/>
                        <a:pt x="3087" y="391"/>
                      </a:cubicBezTo>
                      <a:cubicBezTo>
                        <a:pt x="2990" y="391"/>
                        <a:pt x="2901" y="444"/>
                        <a:pt x="2888" y="569"/>
                      </a:cubicBezTo>
                      <a:cubicBezTo>
                        <a:pt x="2584" y="2667"/>
                        <a:pt x="1915" y="4673"/>
                        <a:pt x="943" y="6497"/>
                      </a:cubicBezTo>
                      <a:cubicBezTo>
                        <a:pt x="943" y="6527"/>
                        <a:pt x="943" y="6527"/>
                        <a:pt x="912" y="6588"/>
                      </a:cubicBezTo>
                      <a:cubicBezTo>
                        <a:pt x="548" y="4399"/>
                        <a:pt x="1095" y="2120"/>
                        <a:pt x="2371" y="387"/>
                      </a:cubicBezTo>
                      <a:cubicBezTo>
                        <a:pt x="2522" y="194"/>
                        <a:pt x="2338" y="0"/>
                        <a:pt x="2142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1966000" y="5998625"/>
                  <a:ext cx="199100" cy="19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4" h="7965" extrusionOk="0">
                      <a:moveTo>
                        <a:pt x="3982" y="1"/>
                      </a:moveTo>
                      <a:cubicBezTo>
                        <a:pt x="1763" y="1"/>
                        <a:pt x="0" y="1764"/>
                        <a:pt x="0" y="3983"/>
                      </a:cubicBezTo>
                      <a:cubicBezTo>
                        <a:pt x="0" y="6171"/>
                        <a:pt x="1763" y="7964"/>
                        <a:pt x="3982" y="7964"/>
                      </a:cubicBezTo>
                      <a:cubicBezTo>
                        <a:pt x="6201" y="7964"/>
                        <a:pt x="7964" y="6171"/>
                        <a:pt x="7964" y="3983"/>
                      </a:cubicBezTo>
                      <a:cubicBezTo>
                        <a:pt x="7964" y="1764"/>
                        <a:pt x="6201" y="1"/>
                        <a:pt x="3982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1994125" y="6026750"/>
                  <a:ext cx="142875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" h="5715" extrusionOk="0">
                      <a:moveTo>
                        <a:pt x="2857" y="0"/>
                      </a:moveTo>
                      <a:cubicBezTo>
                        <a:pt x="1307" y="0"/>
                        <a:pt x="0" y="1307"/>
                        <a:pt x="0" y="2858"/>
                      </a:cubicBezTo>
                      <a:cubicBezTo>
                        <a:pt x="0" y="4408"/>
                        <a:pt x="1307" y="5715"/>
                        <a:pt x="2857" y="5715"/>
                      </a:cubicBezTo>
                      <a:cubicBezTo>
                        <a:pt x="4407" y="5715"/>
                        <a:pt x="5714" y="4408"/>
                        <a:pt x="5714" y="2858"/>
                      </a:cubicBezTo>
                      <a:cubicBezTo>
                        <a:pt x="5714" y="1247"/>
                        <a:pt x="4407" y="0"/>
                        <a:pt x="2857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7" name="Google Shape;167;p2"/>
          <p:cNvSpPr txBox="1">
            <a:spLocks noGrp="1"/>
          </p:cNvSpPr>
          <p:nvPr>
            <p:ph type="ctrTitle"/>
          </p:nvPr>
        </p:nvSpPr>
        <p:spPr>
          <a:xfrm>
            <a:off x="712500" y="1564925"/>
            <a:ext cx="3687000" cy="1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"/>
          <p:cNvSpPr txBox="1">
            <a:spLocks noGrp="1"/>
          </p:cNvSpPr>
          <p:nvPr>
            <p:ph type="subTitle" idx="1"/>
          </p:nvPr>
        </p:nvSpPr>
        <p:spPr>
          <a:xfrm>
            <a:off x="866405" y="3191875"/>
            <a:ext cx="3379200" cy="386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"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22"/>
          <p:cNvGrpSpPr/>
          <p:nvPr/>
        </p:nvGrpSpPr>
        <p:grpSpPr>
          <a:xfrm>
            <a:off x="-1" y="-492875"/>
            <a:ext cx="10312445" cy="6326016"/>
            <a:chOff x="-1" y="-492875"/>
            <a:chExt cx="10312445" cy="6326016"/>
          </a:xfrm>
        </p:grpSpPr>
        <p:sp>
          <p:nvSpPr>
            <p:cNvPr id="1532" name="Google Shape;1532;p22"/>
            <p:cNvSpPr/>
            <p:nvPr/>
          </p:nvSpPr>
          <p:spPr>
            <a:xfrm>
              <a:off x="-1" y="1"/>
              <a:ext cx="3059824" cy="2220715"/>
            </a:xfrm>
            <a:custGeom>
              <a:avLst/>
              <a:gdLst/>
              <a:ahLst/>
              <a:cxnLst/>
              <a:rect l="l" t="t" r="r" b="b"/>
              <a:pathLst>
                <a:path w="41643" h="34232" extrusionOk="0">
                  <a:moveTo>
                    <a:pt x="0" y="0"/>
                  </a:moveTo>
                  <a:lnTo>
                    <a:pt x="0" y="33283"/>
                  </a:lnTo>
                  <a:cubicBezTo>
                    <a:pt x="1408" y="33928"/>
                    <a:pt x="2977" y="34232"/>
                    <a:pt x="4596" y="34232"/>
                  </a:cubicBezTo>
                  <a:cubicBezTo>
                    <a:pt x="5878" y="34232"/>
                    <a:pt x="7191" y="34041"/>
                    <a:pt x="8481" y="33678"/>
                  </a:cubicBezTo>
                  <a:cubicBezTo>
                    <a:pt x="13192" y="32341"/>
                    <a:pt x="14864" y="26353"/>
                    <a:pt x="14256" y="20000"/>
                  </a:cubicBezTo>
                  <a:cubicBezTo>
                    <a:pt x="13343" y="10222"/>
                    <a:pt x="17598" y="5343"/>
                    <a:pt x="23392" y="5343"/>
                  </a:cubicBezTo>
                  <a:cubicBezTo>
                    <a:pt x="24353" y="5343"/>
                    <a:pt x="25355" y="5477"/>
                    <a:pt x="26384" y="5745"/>
                  </a:cubicBezTo>
                  <a:cubicBezTo>
                    <a:pt x="27831" y="6128"/>
                    <a:pt x="29407" y="6321"/>
                    <a:pt x="30979" y="6321"/>
                  </a:cubicBezTo>
                  <a:cubicBezTo>
                    <a:pt x="36145" y="6321"/>
                    <a:pt x="41269" y="4241"/>
                    <a:pt x="4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3" name="Google Shape;1533;p22"/>
            <p:cNvGrpSpPr/>
            <p:nvPr/>
          </p:nvGrpSpPr>
          <p:grpSpPr>
            <a:xfrm rot="-3599818">
              <a:off x="8459462" y="3809337"/>
              <a:ext cx="1369094" cy="1907924"/>
              <a:chOff x="3339213" y="-3311900"/>
              <a:chExt cx="1535000" cy="2139125"/>
            </a:xfrm>
          </p:grpSpPr>
          <p:sp>
            <p:nvSpPr>
              <p:cNvPr id="1534" name="Google Shape;1534;p22"/>
              <p:cNvSpPr/>
              <p:nvPr/>
            </p:nvSpPr>
            <p:spPr>
              <a:xfrm>
                <a:off x="3339213" y="-3311900"/>
                <a:ext cx="1535000" cy="2139125"/>
              </a:xfrm>
              <a:custGeom>
                <a:avLst/>
                <a:gdLst/>
                <a:ahLst/>
                <a:cxnLst/>
                <a:rect l="l" t="t" r="r" b="b"/>
                <a:pathLst>
                  <a:path w="61400" h="85565" extrusionOk="0">
                    <a:moveTo>
                      <a:pt x="17265" y="1"/>
                    </a:moveTo>
                    <a:lnTo>
                      <a:pt x="17265" y="1"/>
                    </a:lnTo>
                    <a:cubicBezTo>
                      <a:pt x="15046" y="8998"/>
                      <a:pt x="21733" y="24834"/>
                      <a:pt x="24286" y="31764"/>
                    </a:cubicBezTo>
                    <a:cubicBezTo>
                      <a:pt x="19818" y="22920"/>
                      <a:pt x="11187" y="16871"/>
                      <a:pt x="11186" y="16870"/>
                    </a:cubicBezTo>
                    <a:lnTo>
                      <a:pt x="11186" y="16870"/>
                    </a:lnTo>
                    <a:cubicBezTo>
                      <a:pt x="15806" y="28238"/>
                      <a:pt x="25198" y="36232"/>
                      <a:pt x="25198" y="36232"/>
                    </a:cubicBezTo>
                    <a:lnTo>
                      <a:pt x="28998" y="48330"/>
                    </a:lnTo>
                    <a:cubicBezTo>
                      <a:pt x="20913" y="31127"/>
                      <a:pt x="1065" y="27418"/>
                      <a:pt x="1064" y="27418"/>
                    </a:cubicBezTo>
                    <a:lnTo>
                      <a:pt x="1064" y="27418"/>
                    </a:lnTo>
                    <a:cubicBezTo>
                      <a:pt x="9514" y="43163"/>
                      <a:pt x="29636" y="50458"/>
                      <a:pt x="29636" y="50458"/>
                    </a:cubicBezTo>
                    <a:lnTo>
                      <a:pt x="33071" y="61278"/>
                    </a:lnTo>
                    <a:cubicBezTo>
                      <a:pt x="18274" y="45324"/>
                      <a:pt x="5750" y="43809"/>
                      <a:pt x="1525" y="43809"/>
                    </a:cubicBezTo>
                    <a:cubicBezTo>
                      <a:pt x="534" y="43809"/>
                      <a:pt x="0" y="43892"/>
                      <a:pt x="0" y="43892"/>
                    </a:cubicBezTo>
                    <a:cubicBezTo>
                      <a:pt x="6474" y="64470"/>
                      <a:pt x="34317" y="65321"/>
                      <a:pt x="34317" y="65321"/>
                    </a:cubicBezTo>
                    <a:lnTo>
                      <a:pt x="38815" y="79485"/>
                    </a:lnTo>
                    <a:cubicBezTo>
                      <a:pt x="28661" y="67795"/>
                      <a:pt x="19260" y="65161"/>
                      <a:pt x="12849" y="65161"/>
                    </a:cubicBezTo>
                    <a:cubicBezTo>
                      <a:pt x="7592" y="65161"/>
                      <a:pt x="4347" y="66932"/>
                      <a:pt x="4347" y="66932"/>
                    </a:cubicBezTo>
                    <a:cubicBezTo>
                      <a:pt x="16384" y="79315"/>
                      <a:pt x="27144" y="81590"/>
                      <a:pt x="33425" y="81590"/>
                    </a:cubicBezTo>
                    <a:cubicBezTo>
                      <a:pt x="37073" y="81590"/>
                      <a:pt x="39211" y="80823"/>
                      <a:pt x="39211" y="80823"/>
                    </a:cubicBezTo>
                    <a:cubicBezTo>
                      <a:pt x="39211" y="80823"/>
                      <a:pt x="39970" y="82951"/>
                      <a:pt x="40852" y="85565"/>
                    </a:cubicBezTo>
                    <a:lnTo>
                      <a:pt x="43010" y="84349"/>
                    </a:lnTo>
                    <a:cubicBezTo>
                      <a:pt x="42524" y="83103"/>
                      <a:pt x="41946" y="81674"/>
                      <a:pt x="41277" y="80154"/>
                    </a:cubicBezTo>
                    <a:cubicBezTo>
                      <a:pt x="41277" y="80154"/>
                      <a:pt x="61399" y="67692"/>
                      <a:pt x="59363" y="52920"/>
                    </a:cubicBezTo>
                    <a:lnTo>
                      <a:pt x="59363" y="52920"/>
                    </a:lnTo>
                    <a:cubicBezTo>
                      <a:pt x="59362" y="52920"/>
                      <a:pt x="44438" y="58939"/>
                      <a:pt x="40335" y="78878"/>
                    </a:cubicBezTo>
                    <a:lnTo>
                      <a:pt x="35989" y="64774"/>
                    </a:lnTo>
                    <a:cubicBezTo>
                      <a:pt x="35989" y="64774"/>
                      <a:pt x="56962" y="52464"/>
                      <a:pt x="60184" y="33710"/>
                    </a:cubicBezTo>
                    <a:lnTo>
                      <a:pt x="60184" y="33710"/>
                    </a:lnTo>
                    <a:cubicBezTo>
                      <a:pt x="60182" y="33710"/>
                      <a:pt x="41733" y="34622"/>
                      <a:pt x="35168" y="62586"/>
                    </a:cubicBezTo>
                    <a:lnTo>
                      <a:pt x="31277" y="50670"/>
                    </a:lnTo>
                    <a:cubicBezTo>
                      <a:pt x="31277" y="50670"/>
                      <a:pt x="44287" y="39880"/>
                      <a:pt x="44195" y="21460"/>
                    </a:cubicBezTo>
                    <a:lnTo>
                      <a:pt x="44195" y="21460"/>
                    </a:lnTo>
                    <a:cubicBezTo>
                      <a:pt x="44194" y="21461"/>
                      <a:pt x="32675" y="26172"/>
                      <a:pt x="30396" y="48968"/>
                    </a:cubicBezTo>
                    <a:lnTo>
                      <a:pt x="26718" y="35777"/>
                    </a:lnTo>
                    <a:cubicBezTo>
                      <a:pt x="26718" y="35777"/>
                      <a:pt x="35198" y="28998"/>
                      <a:pt x="37904" y="12433"/>
                    </a:cubicBezTo>
                    <a:lnTo>
                      <a:pt x="37904" y="12433"/>
                    </a:lnTo>
                    <a:cubicBezTo>
                      <a:pt x="37903" y="12433"/>
                      <a:pt x="27964" y="17206"/>
                      <a:pt x="25988" y="33618"/>
                    </a:cubicBezTo>
                    <a:cubicBezTo>
                      <a:pt x="26384" y="30153"/>
                      <a:pt x="26353" y="13193"/>
                      <a:pt x="17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2"/>
              <p:cNvSpPr/>
              <p:nvPr/>
            </p:nvSpPr>
            <p:spPr>
              <a:xfrm>
                <a:off x="3406063" y="-2586200"/>
                <a:ext cx="655050" cy="506875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0275" extrusionOk="0">
                    <a:moveTo>
                      <a:pt x="1" y="1"/>
                    </a:moveTo>
                    <a:cubicBezTo>
                      <a:pt x="3" y="2"/>
                      <a:pt x="18386" y="15530"/>
                      <a:pt x="26199" y="20273"/>
                    </a:cubicBezTo>
                    <a:lnTo>
                      <a:pt x="26199" y="20273"/>
                    </a:lnTo>
                    <a:cubicBezTo>
                      <a:pt x="25944" y="20088"/>
                      <a:pt x="7908" y="4920"/>
                      <a:pt x="1" y="1"/>
                    </a:cubicBezTo>
                    <a:close/>
                    <a:moveTo>
                      <a:pt x="26199" y="20273"/>
                    </a:moveTo>
                    <a:cubicBezTo>
                      <a:pt x="26201" y="20274"/>
                      <a:pt x="26202" y="20275"/>
                      <a:pt x="26202" y="20275"/>
                    </a:cubicBezTo>
                    <a:cubicBezTo>
                      <a:pt x="26202" y="20275"/>
                      <a:pt x="26202" y="20275"/>
                      <a:pt x="26202" y="20275"/>
                    </a:cubicBezTo>
                    <a:cubicBezTo>
                      <a:pt x="26201" y="20274"/>
                      <a:pt x="26200" y="20273"/>
                      <a:pt x="26199" y="20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2"/>
              <p:cNvSpPr/>
              <p:nvPr/>
            </p:nvSpPr>
            <p:spPr>
              <a:xfrm>
                <a:off x="3648488" y="-2849875"/>
                <a:ext cx="313100" cy="400475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6019" extrusionOk="0">
                    <a:moveTo>
                      <a:pt x="0" y="0"/>
                    </a:moveTo>
                    <a:cubicBezTo>
                      <a:pt x="2" y="3"/>
                      <a:pt x="7691" y="11794"/>
                      <a:pt x="12523" y="16019"/>
                    </a:cubicBezTo>
                    <a:cubicBezTo>
                      <a:pt x="12523" y="16019"/>
                      <a:pt x="6140" y="766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2"/>
              <p:cNvSpPr/>
              <p:nvPr/>
            </p:nvSpPr>
            <p:spPr>
              <a:xfrm>
                <a:off x="3994238" y="-2974500"/>
                <a:ext cx="274325" cy="535750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21430" extrusionOk="0">
                    <a:moveTo>
                      <a:pt x="10973" y="1"/>
                    </a:moveTo>
                    <a:lnTo>
                      <a:pt x="10973" y="1"/>
                    </a:lnTo>
                    <a:cubicBezTo>
                      <a:pt x="10971" y="4"/>
                      <a:pt x="1976" y="13832"/>
                      <a:pt x="0" y="21429"/>
                    </a:cubicBezTo>
                    <a:cubicBezTo>
                      <a:pt x="0" y="21429"/>
                      <a:pt x="9271" y="2949"/>
                      <a:pt x="10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2"/>
              <p:cNvSpPr/>
              <p:nvPr/>
            </p:nvSpPr>
            <p:spPr>
              <a:xfrm>
                <a:off x="4112763" y="-2745000"/>
                <a:ext cx="314625" cy="680125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27205" extrusionOk="0">
                    <a:moveTo>
                      <a:pt x="12585" y="0"/>
                    </a:moveTo>
                    <a:lnTo>
                      <a:pt x="12585" y="0"/>
                    </a:lnTo>
                    <a:cubicBezTo>
                      <a:pt x="12582" y="4"/>
                      <a:pt x="1856" y="18510"/>
                      <a:pt x="1" y="27202"/>
                    </a:cubicBezTo>
                    <a:lnTo>
                      <a:pt x="1" y="27202"/>
                    </a:lnTo>
                    <a:cubicBezTo>
                      <a:pt x="82" y="26962"/>
                      <a:pt x="12010" y="1150"/>
                      <a:pt x="12585" y="0"/>
                    </a:cubicBezTo>
                    <a:close/>
                    <a:moveTo>
                      <a:pt x="1" y="27202"/>
                    </a:moveTo>
                    <a:lnTo>
                      <a:pt x="1" y="27202"/>
                    </a:lnTo>
                    <a:cubicBezTo>
                      <a:pt x="1" y="27204"/>
                      <a:pt x="1" y="27204"/>
                      <a:pt x="1" y="27204"/>
                    </a:cubicBezTo>
                    <a:cubicBezTo>
                      <a:pt x="1" y="27204"/>
                      <a:pt x="1" y="27203"/>
                      <a:pt x="1" y="27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2"/>
              <p:cNvSpPr/>
              <p:nvPr/>
            </p:nvSpPr>
            <p:spPr>
              <a:xfrm>
                <a:off x="4222188" y="-2438025"/>
                <a:ext cx="588950" cy="7219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28877" extrusionOk="0">
                    <a:moveTo>
                      <a:pt x="23558" y="1"/>
                    </a:moveTo>
                    <a:cubicBezTo>
                      <a:pt x="23554" y="4"/>
                      <a:pt x="5927" y="16203"/>
                      <a:pt x="1" y="28877"/>
                    </a:cubicBezTo>
                    <a:cubicBezTo>
                      <a:pt x="1" y="28877"/>
                      <a:pt x="15351" y="8390"/>
                      <a:pt x="23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2"/>
              <p:cNvSpPr/>
              <p:nvPr/>
            </p:nvSpPr>
            <p:spPr>
              <a:xfrm>
                <a:off x="3369588" y="-2192575"/>
                <a:ext cx="823750" cy="477250"/>
              </a:xfrm>
              <a:custGeom>
                <a:avLst/>
                <a:gdLst/>
                <a:ahLst/>
                <a:cxnLst/>
                <a:rect l="l" t="t" r="r" b="b"/>
                <a:pathLst>
                  <a:path w="32950" h="19090" extrusionOk="0">
                    <a:moveTo>
                      <a:pt x="1" y="1"/>
                    </a:moveTo>
                    <a:cubicBezTo>
                      <a:pt x="5" y="4"/>
                      <a:pt x="19152" y="17235"/>
                      <a:pt x="32950" y="19089"/>
                    </a:cubicBezTo>
                    <a:cubicBezTo>
                      <a:pt x="32950" y="19089"/>
                      <a:pt x="16840" y="1377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2"/>
              <p:cNvSpPr/>
              <p:nvPr/>
            </p:nvSpPr>
            <p:spPr>
              <a:xfrm>
                <a:off x="4366588" y="-1933450"/>
                <a:ext cx="433900" cy="605650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24226" extrusionOk="0">
                    <a:moveTo>
                      <a:pt x="17356" y="1"/>
                    </a:moveTo>
                    <a:lnTo>
                      <a:pt x="17356" y="1"/>
                    </a:lnTo>
                    <a:cubicBezTo>
                      <a:pt x="10547" y="6292"/>
                      <a:pt x="0" y="24226"/>
                      <a:pt x="0" y="24226"/>
                    </a:cubicBezTo>
                    <a:cubicBezTo>
                      <a:pt x="1672" y="22250"/>
                      <a:pt x="17354" y="3"/>
                      <a:pt x="17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2"/>
              <p:cNvSpPr/>
              <p:nvPr/>
            </p:nvSpPr>
            <p:spPr>
              <a:xfrm>
                <a:off x="3474463" y="-1628725"/>
                <a:ext cx="838950" cy="322975"/>
              </a:xfrm>
              <a:custGeom>
                <a:avLst/>
                <a:gdLst/>
                <a:ahLst/>
                <a:cxnLst/>
                <a:rect l="l" t="t" r="r" b="b"/>
                <a:pathLst>
                  <a:path w="33558" h="129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53"/>
                      <a:pt x="775" y="481"/>
                      <a:pt x="1812" y="937"/>
                    </a:cubicBezTo>
                    <a:lnTo>
                      <a:pt x="1812" y="937"/>
                    </a:lnTo>
                    <a:cubicBezTo>
                      <a:pt x="661" y="351"/>
                      <a:pt x="1" y="0"/>
                      <a:pt x="1" y="0"/>
                    </a:cubicBezTo>
                    <a:close/>
                    <a:moveTo>
                      <a:pt x="1812" y="937"/>
                    </a:moveTo>
                    <a:cubicBezTo>
                      <a:pt x="7321" y="3741"/>
                      <a:pt x="24077" y="11937"/>
                      <a:pt x="33556" y="12918"/>
                    </a:cubicBezTo>
                    <a:lnTo>
                      <a:pt x="33556" y="12918"/>
                    </a:lnTo>
                    <a:cubicBezTo>
                      <a:pt x="33353" y="12871"/>
                      <a:pt x="8796" y="4007"/>
                      <a:pt x="1812" y="937"/>
                    </a:cubicBezTo>
                    <a:close/>
                    <a:moveTo>
                      <a:pt x="33556" y="12918"/>
                    </a:move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6" y="12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2"/>
              <p:cNvSpPr/>
              <p:nvPr/>
            </p:nvSpPr>
            <p:spPr>
              <a:xfrm>
                <a:off x="3781463" y="-3247300"/>
                <a:ext cx="184675" cy="696075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4"/>
                      <a:pt x="5198" y="22129"/>
                      <a:pt x="7387" y="27843"/>
                    </a:cubicBezTo>
                    <a:cubicBezTo>
                      <a:pt x="7387" y="27843"/>
                      <a:pt x="4013" y="1139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22"/>
            <p:cNvGrpSpPr/>
            <p:nvPr/>
          </p:nvGrpSpPr>
          <p:grpSpPr>
            <a:xfrm>
              <a:off x="418810" y="358127"/>
              <a:ext cx="594720" cy="581542"/>
              <a:chOff x="489525" y="5585525"/>
              <a:chExt cx="847300" cy="828525"/>
            </a:xfrm>
          </p:grpSpPr>
          <p:sp>
            <p:nvSpPr>
              <p:cNvPr id="1545" name="Google Shape;1545;p22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2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2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2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2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2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2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2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2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2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2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2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2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2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2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2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2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2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2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2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5" name="Google Shape;1565;p22"/>
            <p:cNvGrpSpPr/>
            <p:nvPr/>
          </p:nvGrpSpPr>
          <p:grpSpPr>
            <a:xfrm>
              <a:off x="1117493" y="566906"/>
              <a:ext cx="579261" cy="558256"/>
              <a:chOff x="5582325" y="5643000"/>
              <a:chExt cx="825275" cy="795350"/>
            </a:xfrm>
          </p:grpSpPr>
          <p:sp>
            <p:nvSpPr>
              <p:cNvPr id="1566" name="Google Shape;1566;p22"/>
              <p:cNvSpPr/>
              <p:nvPr/>
            </p:nvSpPr>
            <p:spPr>
              <a:xfrm>
                <a:off x="5634750" y="6061700"/>
                <a:ext cx="348825" cy="293750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1750" extrusionOk="0">
                    <a:moveTo>
                      <a:pt x="11825" y="1"/>
                    </a:moveTo>
                    <a:cubicBezTo>
                      <a:pt x="9553" y="767"/>
                      <a:pt x="7159" y="1139"/>
                      <a:pt x="4730" y="1139"/>
                    </a:cubicBezTo>
                    <a:cubicBezTo>
                      <a:pt x="4461" y="1139"/>
                      <a:pt x="4192" y="1134"/>
                      <a:pt x="3922" y="1125"/>
                    </a:cubicBezTo>
                    <a:cubicBezTo>
                      <a:pt x="3629" y="1107"/>
                      <a:pt x="3327" y="1089"/>
                      <a:pt x="3028" y="1089"/>
                    </a:cubicBezTo>
                    <a:cubicBezTo>
                      <a:pt x="2335" y="1089"/>
                      <a:pt x="1656" y="1187"/>
                      <a:pt x="1126" y="1612"/>
                    </a:cubicBezTo>
                    <a:cubicBezTo>
                      <a:pt x="487" y="2128"/>
                      <a:pt x="274" y="3010"/>
                      <a:pt x="153" y="3861"/>
                    </a:cubicBezTo>
                    <a:cubicBezTo>
                      <a:pt x="1" y="5259"/>
                      <a:pt x="122" y="6688"/>
                      <a:pt x="426" y="8055"/>
                    </a:cubicBezTo>
                    <a:cubicBezTo>
                      <a:pt x="578" y="8724"/>
                      <a:pt x="822" y="9362"/>
                      <a:pt x="1186" y="9849"/>
                    </a:cubicBezTo>
                    <a:cubicBezTo>
                      <a:pt x="1581" y="10396"/>
                      <a:pt x="2189" y="10791"/>
                      <a:pt x="2828" y="10852"/>
                    </a:cubicBezTo>
                    <a:cubicBezTo>
                      <a:pt x="2860" y="10853"/>
                      <a:pt x="2893" y="10854"/>
                      <a:pt x="2925" y="10854"/>
                    </a:cubicBezTo>
                    <a:cubicBezTo>
                      <a:pt x="3347" y="10854"/>
                      <a:pt x="3767" y="10728"/>
                      <a:pt x="4176" y="10728"/>
                    </a:cubicBezTo>
                    <a:cubicBezTo>
                      <a:pt x="4326" y="10728"/>
                      <a:pt x="4475" y="10745"/>
                      <a:pt x="4621" y="10791"/>
                    </a:cubicBezTo>
                    <a:cubicBezTo>
                      <a:pt x="4955" y="10913"/>
                      <a:pt x="5259" y="11156"/>
                      <a:pt x="5563" y="11338"/>
                    </a:cubicBezTo>
                    <a:cubicBezTo>
                      <a:pt x="6047" y="11622"/>
                      <a:pt x="6593" y="11750"/>
                      <a:pt x="7150" y="11750"/>
                    </a:cubicBezTo>
                    <a:cubicBezTo>
                      <a:pt x="8203" y="11750"/>
                      <a:pt x="9297" y="11294"/>
                      <a:pt x="10092" y="10578"/>
                    </a:cubicBezTo>
                    <a:cubicBezTo>
                      <a:pt x="11308" y="9484"/>
                      <a:pt x="11946" y="7903"/>
                      <a:pt x="12402" y="6353"/>
                    </a:cubicBezTo>
                    <a:cubicBezTo>
                      <a:pt x="12858" y="4803"/>
                      <a:pt x="13193" y="3162"/>
                      <a:pt x="13953" y="1703"/>
                    </a:cubicBezTo>
                    <a:lnTo>
                      <a:pt x="11825" y="1"/>
                    </a:ln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2"/>
              <p:cNvSpPr/>
              <p:nvPr/>
            </p:nvSpPr>
            <p:spPr>
              <a:xfrm>
                <a:off x="5700100" y="6061700"/>
                <a:ext cx="28270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9591" extrusionOk="0">
                    <a:moveTo>
                      <a:pt x="9606" y="1"/>
                    </a:moveTo>
                    <a:cubicBezTo>
                      <a:pt x="7810" y="599"/>
                      <a:pt x="5947" y="908"/>
                      <a:pt x="4074" y="908"/>
                    </a:cubicBezTo>
                    <a:cubicBezTo>
                      <a:pt x="3760" y="908"/>
                      <a:pt x="3446" y="900"/>
                      <a:pt x="3132" y="882"/>
                    </a:cubicBezTo>
                    <a:cubicBezTo>
                      <a:pt x="2940" y="875"/>
                      <a:pt x="2743" y="867"/>
                      <a:pt x="2546" y="867"/>
                    </a:cubicBezTo>
                    <a:cubicBezTo>
                      <a:pt x="1930" y="867"/>
                      <a:pt x="1312" y="939"/>
                      <a:pt x="852" y="1308"/>
                    </a:cubicBezTo>
                    <a:cubicBezTo>
                      <a:pt x="335" y="1733"/>
                      <a:pt x="183" y="2432"/>
                      <a:pt x="92" y="3131"/>
                    </a:cubicBezTo>
                    <a:cubicBezTo>
                      <a:pt x="1" y="4256"/>
                      <a:pt x="62" y="5441"/>
                      <a:pt x="335" y="6596"/>
                    </a:cubicBezTo>
                    <a:cubicBezTo>
                      <a:pt x="457" y="7113"/>
                      <a:pt x="639" y="7600"/>
                      <a:pt x="943" y="8055"/>
                    </a:cubicBezTo>
                    <a:cubicBezTo>
                      <a:pt x="1247" y="8481"/>
                      <a:pt x="1733" y="8815"/>
                      <a:pt x="2281" y="8876"/>
                    </a:cubicBezTo>
                    <a:cubicBezTo>
                      <a:pt x="2310" y="8878"/>
                      <a:pt x="2339" y="8879"/>
                      <a:pt x="2368" y="8879"/>
                    </a:cubicBezTo>
                    <a:cubicBezTo>
                      <a:pt x="2708" y="8879"/>
                      <a:pt x="3046" y="8765"/>
                      <a:pt x="3374" y="8765"/>
                    </a:cubicBezTo>
                    <a:cubicBezTo>
                      <a:pt x="3487" y="8765"/>
                      <a:pt x="3599" y="8779"/>
                      <a:pt x="3709" y="8815"/>
                    </a:cubicBezTo>
                    <a:cubicBezTo>
                      <a:pt x="3983" y="8907"/>
                      <a:pt x="4256" y="9089"/>
                      <a:pt x="4469" y="9241"/>
                    </a:cubicBezTo>
                    <a:cubicBezTo>
                      <a:pt x="4869" y="9483"/>
                      <a:pt x="5317" y="9590"/>
                      <a:pt x="5772" y="9590"/>
                    </a:cubicBezTo>
                    <a:cubicBezTo>
                      <a:pt x="6629" y="9590"/>
                      <a:pt x="7511" y="9209"/>
                      <a:pt x="8147" y="8633"/>
                    </a:cubicBezTo>
                    <a:cubicBezTo>
                      <a:pt x="9150" y="7721"/>
                      <a:pt x="9667" y="6445"/>
                      <a:pt x="10062" y="5168"/>
                    </a:cubicBezTo>
                    <a:cubicBezTo>
                      <a:pt x="10427" y="3891"/>
                      <a:pt x="10700" y="2554"/>
                      <a:pt x="11308" y="1368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2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2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2"/>
              <p:cNvSpPr/>
              <p:nvPr/>
            </p:nvSpPr>
            <p:spPr>
              <a:xfrm>
                <a:off x="5842200" y="6070825"/>
                <a:ext cx="2568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1633" extrusionOk="0">
                    <a:moveTo>
                      <a:pt x="7630" y="0"/>
                    </a:moveTo>
                    <a:lnTo>
                      <a:pt x="5472" y="152"/>
                    </a:lnTo>
                    <a:cubicBezTo>
                      <a:pt x="4439" y="2006"/>
                      <a:pt x="3071" y="3648"/>
                      <a:pt x="1460" y="5016"/>
                    </a:cubicBezTo>
                    <a:cubicBezTo>
                      <a:pt x="852" y="5502"/>
                      <a:pt x="183" y="6019"/>
                      <a:pt x="92" y="6779"/>
                    </a:cubicBezTo>
                    <a:cubicBezTo>
                      <a:pt x="1" y="7447"/>
                      <a:pt x="335" y="8086"/>
                      <a:pt x="730" y="8602"/>
                    </a:cubicBezTo>
                    <a:cubicBezTo>
                      <a:pt x="1399" y="9514"/>
                      <a:pt x="2220" y="10335"/>
                      <a:pt x="3162" y="10943"/>
                    </a:cubicBezTo>
                    <a:cubicBezTo>
                      <a:pt x="3588" y="11247"/>
                      <a:pt x="4074" y="11460"/>
                      <a:pt x="4560" y="11581"/>
                    </a:cubicBezTo>
                    <a:cubicBezTo>
                      <a:pt x="4696" y="11615"/>
                      <a:pt x="4840" y="11633"/>
                      <a:pt x="4985" y="11633"/>
                    </a:cubicBezTo>
                    <a:cubicBezTo>
                      <a:pt x="5358" y="11633"/>
                      <a:pt x="5743" y="11518"/>
                      <a:pt x="6050" y="11277"/>
                    </a:cubicBezTo>
                    <a:cubicBezTo>
                      <a:pt x="6414" y="10973"/>
                      <a:pt x="6658" y="10517"/>
                      <a:pt x="7053" y="10274"/>
                    </a:cubicBezTo>
                    <a:cubicBezTo>
                      <a:pt x="7326" y="10183"/>
                      <a:pt x="7600" y="10122"/>
                      <a:pt x="7904" y="10092"/>
                    </a:cubicBezTo>
                    <a:cubicBezTo>
                      <a:pt x="9150" y="9818"/>
                      <a:pt x="10031" y="8542"/>
                      <a:pt x="10153" y="7235"/>
                    </a:cubicBezTo>
                    <a:cubicBezTo>
                      <a:pt x="10275" y="5958"/>
                      <a:pt x="9788" y="4712"/>
                      <a:pt x="9241" y="3526"/>
                    </a:cubicBezTo>
                    <a:cubicBezTo>
                      <a:pt x="8664" y="2341"/>
                      <a:pt x="7965" y="1247"/>
                      <a:pt x="7630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2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2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2"/>
              <p:cNvSpPr/>
              <p:nvPr/>
            </p:nvSpPr>
            <p:spPr>
              <a:xfrm>
                <a:off x="5651475" y="5839950"/>
                <a:ext cx="2887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191" extrusionOk="0">
                    <a:moveTo>
                      <a:pt x="5095" y="1"/>
                    </a:moveTo>
                    <a:cubicBezTo>
                      <a:pt x="4578" y="1"/>
                      <a:pt x="4050" y="241"/>
                      <a:pt x="3618" y="481"/>
                    </a:cubicBezTo>
                    <a:cubicBezTo>
                      <a:pt x="2615" y="1059"/>
                      <a:pt x="1703" y="1788"/>
                      <a:pt x="973" y="2640"/>
                    </a:cubicBezTo>
                    <a:cubicBezTo>
                      <a:pt x="639" y="3035"/>
                      <a:pt x="335" y="3491"/>
                      <a:pt x="153" y="3977"/>
                    </a:cubicBezTo>
                    <a:cubicBezTo>
                      <a:pt x="1" y="4463"/>
                      <a:pt x="1" y="5041"/>
                      <a:pt x="27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895"/>
                      <a:pt x="1216" y="7199"/>
                      <a:pt x="1247" y="7503"/>
                    </a:cubicBezTo>
                    <a:cubicBezTo>
                      <a:pt x="1368" y="8810"/>
                      <a:pt x="2584" y="9843"/>
                      <a:pt x="3830" y="10086"/>
                    </a:cubicBezTo>
                    <a:cubicBezTo>
                      <a:pt x="4176" y="10159"/>
                      <a:pt x="4522" y="10191"/>
                      <a:pt x="4867" y="10191"/>
                    </a:cubicBezTo>
                    <a:cubicBezTo>
                      <a:pt x="5827" y="10191"/>
                      <a:pt x="6782" y="9944"/>
                      <a:pt x="7721" y="963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49" y="5041"/>
                      <a:pt x="8329" y="3491"/>
                      <a:pt x="7144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9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2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2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2"/>
              <p:cNvSpPr/>
              <p:nvPr/>
            </p:nvSpPr>
            <p:spPr>
              <a:xfrm>
                <a:off x="6042050" y="6045750"/>
                <a:ext cx="25915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335" extrusionOk="0">
                    <a:moveTo>
                      <a:pt x="943" y="0"/>
                    </a:moveTo>
                    <a:lnTo>
                      <a:pt x="1" y="2067"/>
                    </a:lnTo>
                    <a:cubicBezTo>
                      <a:pt x="1126" y="3830"/>
                      <a:pt x="1916" y="5867"/>
                      <a:pt x="2372" y="7934"/>
                    </a:cubicBezTo>
                    <a:cubicBezTo>
                      <a:pt x="2524" y="8693"/>
                      <a:pt x="2676" y="9545"/>
                      <a:pt x="3344" y="10000"/>
                    </a:cubicBezTo>
                    <a:cubicBezTo>
                      <a:pt x="3711" y="10259"/>
                      <a:pt x="4186" y="10335"/>
                      <a:pt x="4658" y="10335"/>
                    </a:cubicBezTo>
                    <a:cubicBezTo>
                      <a:pt x="4851" y="10335"/>
                      <a:pt x="5044" y="10322"/>
                      <a:pt x="5229" y="10304"/>
                    </a:cubicBezTo>
                    <a:cubicBezTo>
                      <a:pt x="6384" y="10152"/>
                      <a:pt x="7448" y="9757"/>
                      <a:pt x="8451" y="9241"/>
                    </a:cubicBezTo>
                    <a:cubicBezTo>
                      <a:pt x="8907" y="8997"/>
                      <a:pt x="9363" y="8693"/>
                      <a:pt x="9728" y="8298"/>
                    </a:cubicBezTo>
                    <a:cubicBezTo>
                      <a:pt x="10062" y="7873"/>
                      <a:pt x="10244" y="7326"/>
                      <a:pt x="10184" y="6839"/>
                    </a:cubicBezTo>
                    <a:cubicBezTo>
                      <a:pt x="10092" y="6383"/>
                      <a:pt x="9788" y="5958"/>
                      <a:pt x="9788" y="5472"/>
                    </a:cubicBezTo>
                    <a:cubicBezTo>
                      <a:pt x="9788" y="5168"/>
                      <a:pt x="9940" y="4894"/>
                      <a:pt x="10032" y="4620"/>
                    </a:cubicBezTo>
                    <a:cubicBezTo>
                      <a:pt x="10366" y="3374"/>
                      <a:pt x="9636" y="2006"/>
                      <a:pt x="8542" y="1277"/>
                    </a:cubicBezTo>
                    <a:cubicBezTo>
                      <a:pt x="7478" y="578"/>
                      <a:pt x="6111" y="395"/>
                      <a:pt x="4803" y="304"/>
                    </a:cubicBezTo>
                    <a:cubicBezTo>
                      <a:pt x="3527" y="213"/>
                      <a:pt x="2189" y="304"/>
                      <a:pt x="943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2"/>
              <p:cNvSpPr/>
              <p:nvPr/>
            </p:nvSpPr>
            <p:spPr>
              <a:xfrm>
                <a:off x="5725175" y="5643000"/>
                <a:ext cx="302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682" extrusionOk="0">
                    <a:moveTo>
                      <a:pt x="5563" y="1"/>
                    </a:moveTo>
                    <a:cubicBezTo>
                      <a:pt x="4925" y="1"/>
                      <a:pt x="4226" y="31"/>
                      <a:pt x="3618" y="305"/>
                    </a:cubicBezTo>
                    <a:cubicBezTo>
                      <a:pt x="3010" y="548"/>
                      <a:pt x="2493" y="1034"/>
                      <a:pt x="2250" y="1642"/>
                    </a:cubicBezTo>
                    <a:cubicBezTo>
                      <a:pt x="2068" y="2220"/>
                      <a:pt x="2189" y="2858"/>
                      <a:pt x="1885" y="3375"/>
                    </a:cubicBezTo>
                    <a:cubicBezTo>
                      <a:pt x="1673" y="3679"/>
                      <a:pt x="1369" y="3922"/>
                      <a:pt x="1156" y="4195"/>
                    </a:cubicBezTo>
                    <a:cubicBezTo>
                      <a:pt x="1" y="5350"/>
                      <a:pt x="1" y="7296"/>
                      <a:pt x="761" y="8755"/>
                    </a:cubicBezTo>
                    <a:cubicBezTo>
                      <a:pt x="1521" y="10183"/>
                      <a:pt x="2889" y="11217"/>
                      <a:pt x="4317" y="12037"/>
                    </a:cubicBezTo>
                    <a:cubicBezTo>
                      <a:pt x="5715" y="12888"/>
                      <a:pt x="7205" y="13618"/>
                      <a:pt x="8421" y="14682"/>
                    </a:cubicBezTo>
                    <a:lnTo>
                      <a:pt x="10609" y="13010"/>
                    </a:lnTo>
                    <a:cubicBezTo>
                      <a:pt x="10427" y="10335"/>
                      <a:pt x="10731" y="7630"/>
                      <a:pt x="11491" y="5077"/>
                    </a:cubicBezTo>
                    <a:cubicBezTo>
                      <a:pt x="11764" y="4195"/>
                      <a:pt x="12098" y="3162"/>
                      <a:pt x="11673" y="2250"/>
                    </a:cubicBezTo>
                    <a:cubicBezTo>
                      <a:pt x="11339" y="1490"/>
                      <a:pt x="10487" y="1065"/>
                      <a:pt x="9728" y="761"/>
                    </a:cubicBezTo>
                    <a:cubicBezTo>
                      <a:pt x="8421" y="274"/>
                      <a:pt x="6992" y="1"/>
                      <a:pt x="5563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2"/>
              <p:cNvSpPr/>
              <p:nvPr/>
            </p:nvSpPr>
            <p:spPr>
              <a:xfrm>
                <a:off x="5768500" y="5703025"/>
                <a:ext cx="241675" cy="2941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1765" extrusionOk="0">
                    <a:moveTo>
                      <a:pt x="4438" y="1"/>
                    </a:moveTo>
                    <a:cubicBezTo>
                      <a:pt x="3891" y="1"/>
                      <a:pt x="3374" y="31"/>
                      <a:pt x="2888" y="214"/>
                    </a:cubicBezTo>
                    <a:cubicBezTo>
                      <a:pt x="2371" y="396"/>
                      <a:pt x="1976" y="791"/>
                      <a:pt x="1763" y="1278"/>
                    </a:cubicBezTo>
                    <a:cubicBezTo>
                      <a:pt x="1611" y="1733"/>
                      <a:pt x="1703" y="2281"/>
                      <a:pt x="1460" y="2676"/>
                    </a:cubicBezTo>
                    <a:cubicBezTo>
                      <a:pt x="1308" y="2949"/>
                      <a:pt x="1095" y="3101"/>
                      <a:pt x="912" y="3344"/>
                    </a:cubicBezTo>
                    <a:cubicBezTo>
                      <a:pt x="1" y="4287"/>
                      <a:pt x="1" y="5837"/>
                      <a:pt x="608" y="6992"/>
                    </a:cubicBezTo>
                    <a:cubicBezTo>
                      <a:pt x="1216" y="8117"/>
                      <a:pt x="2311" y="8968"/>
                      <a:pt x="3435" y="9636"/>
                    </a:cubicBezTo>
                    <a:cubicBezTo>
                      <a:pt x="4590" y="10335"/>
                      <a:pt x="5776" y="10913"/>
                      <a:pt x="6748" y="11764"/>
                    </a:cubicBezTo>
                    <a:lnTo>
                      <a:pt x="8451" y="10396"/>
                    </a:lnTo>
                    <a:cubicBezTo>
                      <a:pt x="8299" y="8269"/>
                      <a:pt x="8542" y="6110"/>
                      <a:pt x="9180" y="4074"/>
                    </a:cubicBezTo>
                    <a:cubicBezTo>
                      <a:pt x="9423" y="3314"/>
                      <a:pt x="9666" y="2493"/>
                      <a:pt x="9332" y="1794"/>
                    </a:cubicBezTo>
                    <a:cubicBezTo>
                      <a:pt x="9058" y="1156"/>
                      <a:pt x="8390" y="822"/>
                      <a:pt x="7782" y="609"/>
                    </a:cubicBezTo>
                    <a:cubicBezTo>
                      <a:pt x="6718" y="214"/>
                      <a:pt x="5563" y="1"/>
                      <a:pt x="44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2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2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2"/>
              <p:cNvSpPr/>
              <p:nvPr/>
            </p:nvSpPr>
            <p:spPr>
              <a:xfrm>
                <a:off x="5975200" y="5721300"/>
                <a:ext cx="260650" cy="27127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851" extrusionOk="0">
                    <a:moveTo>
                      <a:pt x="6638" y="1"/>
                    </a:moveTo>
                    <a:cubicBezTo>
                      <a:pt x="6498" y="1"/>
                      <a:pt x="6362" y="19"/>
                      <a:pt x="6231" y="60"/>
                    </a:cubicBezTo>
                    <a:cubicBezTo>
                      <a:pt x="5775" y="182"/>
                      <a:pt x="5350" y="547"/>
                      <a:pt x="4863" y="607"/>
                    </a:cubicBezTo>
                    <a:cubicBezTo>
                      <a:pt x="4560" y="607"/>
                      <a:pt x="4286" y="516"/>
                      <a:pt x="3982" y="455"/>
                    </a:cubicBezTo>
                    <a:cubicBezTo>
                      <a:pt x="3835" y="428"/>
                      <a:pt x="3687" y="415"/>
                      <a:pt x="3540" y="415"/>
                    </a:cubicBezTo>
                    <a:cubicBezTo>
                      <a:pt x="2383" y="415"/>
                      <a:pt x="1269" y="1227"/>
                      <a:pt x="730" y="2279"/>
                    </a:cubicBezTo>
                    <a:cubicBezTo>
                      <a:pt x="122" y="3434"/>
                      <a:pt x="0" y="4863"/>
                      <a:pt x="91" y="6170"/>
                    </a:cubicBezTo>
                    <a:cubicBezTo>
                      <a:pt x="152" y="7507"/>
                      <a:pt x="335" y="8845"/>
                      <a:pt x="152" y="10182"/>
                    </a:cubicBezTo>
                    <a:lnTo>
                      <a:pt x="2249" y="10851"/>
                    </a:lnTo>
                    <a:cubicBezTo>
                      <a:pt x="3982" y="9513"/>
                      <a:pt x="5958" y="8510"/>
                      <a:pt x="8055" y="7841"/>
                    </a:cubicBezTo>
                    <a:cubicBezTo>
                      <a:pt x="8815" y="7629"/>
                      <a:pt x="9666" y="7386"/>
                      <a:pt x="10061" y="6717"/>
                    </a:cubicBezTo>
                    <a:cubicBezTo>
                      <a:pt x="10426" y="6139"/>
                      <a:pt x="10335" y="5379"/>
                      <a:pt x="10183" y="4741"/>
                    </a:cubicBezTo>
                    <a:cubicBezTo>
                      <a:pt x="9909" y="3586"/>
                      <a:pt x="9423" y="2522"/>
                      <a:pt x="8815" y="1550"/>
                    </a:cubicBezTo>
                    <a:cubicBezTo>
                      <a:pt x="8511" y="1094"/>
                      <a:pt x="8177" y="668"/>
                      <a:pt x="7751" y="364"/>
                    </a:cubicBezTo>
                    <a:cubicBezTo>
                      <a:pt x="7417" y="142"/>
                      <a:pt x="7018" y="1"/>
                      <a:pt x="66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2"/>
              <p:cNvSpPr/>
              <p:nvPr/>
            </p:nvSpPr>
            <p:spPr>
              <a:xfrm>
                <a:off x="6029150" y="5827250"/>
                <a:ext cx="3784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12221" extrusionOk="0">
                    <a:moveTo>
                      <a:pt x="8646" y="1"/>
                    </a:moveTo>
                    <a:cubicBezTo>
                      <a:pt x="8218" y="1"/>
                      <a:pt x="7790" y="58"/>
                      <a:pt x="7386" y="169"/>
                    </a:cubicBezTo>
                    <a:cubicBezTo>
                      <a:pt x="5836" y="564"/>
                      <a:pt x="4529" y="1719"/>
                      <a:pt x="3435" y="2935"/>
                    </a:cubicBezTo>
                    <a:cubicBezTo>
                      <a:pt x="2341" y="4120"/>
                      <a:pt x="1307" y="5427"/>
                      <a:pt x="0" y="6400"/>
                    </a:cubicBezTo>
                    <a:lnTo>
                      <a:pt x="1155" y="8862"/>
                    </a:lnTo>
                    <a:cubicBezTo>
                      <a:pt x="3800" y="9227"/>
                      <a:pt x="6353" y="10078"/>
                      <a:pt x="8724" y="11354"/>
                    </a:cubicBezTo>
                    <a:cubicBezTo>
                      <a:pt x="9424" y="11743"/>
                      <a:pt x="10212" y="12221"/>
                      <a:pt x="11032" y="12221"/>
                    </a:cubicBezTo>
                    <a:cubicBezTo>
                      <a:pt x="11174" y="12221"/>
                      <a:pt x="11316" y="12206"/>
                      <a:pt x="11459" y="12175"/>
                    </a:cubicBezTo>
                    <a:cubicBezTo>
                      <a:pt x="12250" y="11962"/>
                      <a:pt x="12858" y="11294"/>
                      <a:pt x="13283" y="10564"/>
                    </a:cubicBezTo>
                    <a:cubicBezTo>
                      <a:pt x="14043" y="9348"/>
                      <a:pt x="14560" y="8011"/>
                      <a:pt x="14894" y="6643"/>
                    </a:cubicBezTo>
                    <a:cubicBezTo>
                      <a:pt x="15046" y="6005"/>
                      <a:pt x="15137" y="5366"/>
                      <a:pt x="15016" y="4728"/>
                    </a:cubicBezTo>
                    <a:cubicBezTo>
                      <a:pt x="14894" y="4059"/>
                      <a:pt x="14560" y="3421"/>
                      <a:pt x="13982" y="3117"/>
                    </a:cubicBezTo>
                    <a:cubicBezTo>
                      <a:pt x="13466" y="2813"/>
                      <a:pt x="12827" y="2783"/>
                      <a:pt x="12371" y="2357"/>
                    </a:cubicBezTo>
                    <a:cubicBezTo>
                      <a:pt x="12098" y="2144"/>
                      <a:pt x="11946" y="1780"/>
                      <a:pt x="11763" y="1476"/>
                    </a:cubicBezTo>
                    <a:cubicBezTo>
                      <a:pt x="11089" y="464"/>
                      <a:pt x="9865" y="1"/>
                      <a:pt x="8646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2"/>
              <p:cNvSpPr/>
              <p:nvPr/>
            </p:nvSpPr>
            <p:spPr>
              <a:xfrm>
                <a:off x="6026875" y="5857975"/>
                <a:ext cx="302450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762" extrusionOk="0">
                    <a:moveTo>
                      <a:pt x="6842" y="1"/>
                    </a:moveTo>
                    <a:cubicBezTo>
                      <a:pt x="6513" y="1"/>
                      <a:pt x="6182" y="43"/>
                      <a:pt x="5866" y="125"/>
                    </a:cubicBezTo>
                    <a:cubicBezTo>
                      <a:pt x="4620" y="490"/>
                      <a:pt x="3587" y="1402"/>
                      <a:pt x="2736" y="2344"/>
                    </a:cubicBezTo>
                    <a:cubicBezTo>
                      <a:pt x="1854" y="3286"/>
                      <a:pt x="1003" y="4320"/>
                      <a:pt x="0" y="5110"/>
                    </a:cubicBezTo>
                    <a:lnTo>
                      <a:pt x="1003" y="7055"/>
                    </a:lnTo>
                    <a:cubicBezTo>
                      <a:pt x="3100" y="7359"/>
                      <a:pt x="5167" y="8058"/>
                      <a:pt x="7021" y="9062"/>
                    </a:cubicBezTo>
                    <a:cubicBezTo>
                      <a:pt x="7595" y="9400"/>
                      <a:pt x="8213" y="9762"/>
                      <a:pt x="8857" y="9762"/>
                    </a:cubicBezTo>
                    <a:cubicBezTo>
                      <a:pt x="8964" y="9762"/>
                      <a:pt x="9071" y="9752"/>
                      <a:pt x="9180" y="9730"/>
                    </a:cubicBezTo>
                    <a:cubicBezTo>
                      <a:pt x="9818" y="9578"/>
                      <a:pt x="10274" y="9001"/>
                      <a:pt x="10639" y="8454"/>
                    </a:cubicBezTo>
                    <a:cubicBezTo>
                      <a:pt x="11246" y="7511"/>
                      <a:pt x="11642" y="6447"/>
                      <a:pt x="11915" y="5353"/>
                    </a:cubicBezTo>
                    <a:cubicBezTo>
                      <a:pt x="12037" y="4867"/>
                      <a:pt x="12098" y="4320"/>
                      <a:pt x="12006" y="3773"/>
                    </a:cubicBezTo>
                    <a:cubicBezTo>
                      <a:pt x="11915" y="3256"/>
                      <a:pt x="11611" y="2770"/>
                      <a:pt x="11155" y="2496"/>
                    </a:cubicBezTo>
                    <a:cubicBezTo>
                      <a:pt x="10730" y="2253"/>
                      <a:pt x="10213" y="2223"/>
                      <a:pt x="9879" y="1888"/>
                    </a:cubicBezTo>
                    <a:cubicBezTo>
                      <a:pt x="9635" y="1706"/>
                      <a:pt x="9514" y="1432"/>
                      <a:pt x="9362" y="1189"/>
                    </a:cubicBezTo>
                    <a:cubicBezTo>
                      <a:pt x="8836" y="388"/>
                      <a:pt x="7844" y="1"/>
                      <a:pt x="684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2"/>
              <p:cNvSpPr/>
              <p:nvPr/>
            </p:nvSpPr>
            <p:spPr>
              <a:xfrm>
                <a:off x="5859625" y="5826850"/>
                <a:ext cx="11787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5140" extrusionOk="0">
                    <a:moveTo>
                      <a:pt x="362" y="0"/>
                    </a:moveTo>
                    <a:cubicBezTo>
                      <a:pt x="184" y="0"/>
                      <a:pt x="1" y="267"/>
                      <a:pt x="185" y="428"/>
                    </a:cubicBezTo>
                    <a:cubicBezTo>
                      <a:pt x="1432" y="2039"/>
                      <a:pt x="2769" y="3498"/>
                      <a:pt x="4198" y="4957"/>
                    </a:cubicBezTo>
                    <a:cubicBezTo>
                      <a:pt x="4240" y="5085"/>
                      <a:pt x="4337" y="5140"/>
                      <a:pt x="4436" y="5140"/>
                    </a:cubicBezTo>
                    <a:cubicBezTo>
                      <a:pt x="4549" y="5140"/>
                      <a:pt x="4666" y="5070"/>
                      <a:pt x="4714" y="4957"/>
                    </a:cubicBezTo>
                    <a:cubicBezTo>
                      <a:pt x="4714" y="4926"/>
                      <a:pt x="4714" y="4805"/>
                      <a:pt x="4623" y="4683"/>
                    </a:cubicBezTo>
                    <a:cubicBezTo>
                      <a:pt x="4137" y="3224"/>
                      <a:pt x="3681" y="1705"/>
                      <a:pt x="3225" y="215"/>
                    </a:cubicBezTo>
                    <a:cubicBezTo>
                      <a:pt x="3175" y="90"/>
                      <a:pt x="3069" y="32"/>
                      <a:pt x="2967" y="32"/>
                    </a:cubicBezTo>
                    <a:cubicBezTo>
                      <a:pt x="2821" y="32"/>
                      <a:pt x="2685" y="152"/>
                      <a:pt x="2739" y="367"/>
                    </a:cubicBezTo>
                    <a:cubicBezTo>
                      <a:pt x="3103" y="1522"/>
                      <a:pt x="3499" y="2708"/>
                      <a:pt x="3833" y="3893"/>
                    </a:cubicBezTo>
                    <a:cubicBezTo>
                      <a:pt x="2647" y="2677"/>
                      <a:pt x="1553" y="1431"/>
                      <a:pt x="520" y="94"/>
                    </a:cubicBezTo>
                    <a:cubicBezTo>
                      <a:pt x="476" y="2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2"/>
              <p:cNvSpPr/>
              <p:nvPr/>
            </p:nvSpPr>
            <p:spPr>
              <a:xfrm>
                <a:off x="6024400" y="5819125"/>
                <a:ext cx="105475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6640" extrusionOk="0">
                    <a:moveTo>
                      <a:pt x="2219" y="1"/>
                    </a:moveTo>
                    <a:cubicBezTo>
                      <a:pt x="2119" y="1"/>
                      <a:pt x="2020" y="57"/>
                      <a:pt x="1984" y="190"/>
                    </a:cubicBezTo>
                    <a:cubicBezTo>
                      <a:pt x="1558" y="1801"/>
                      <a:pt x="1315" y="3442"/>
                      <a:pt x="1224" y="5114"/>
                    </a:cubicBezTo>
                    <a:cubicBezTo>
                      <a:pt x="889" y="5509"/>
                      <a:pt x="555" y="5843"/>
                      <a:pt x="160" y="6208"/>
                    </a:cubicBezTo>
                    <a:cubicBezTo>
                      <a:pt x="1" y="6390"/>
                      <a:pt x="148" y="6640"/>
                      <a:pt x="321" y="6640"/>
                    </a:cubicBezTo>
                    <a:cubicBezTo>
                      <a:pt x="379" y="6640"/>
                      <a:pt x="441" y="6611"/>
                      <a:pt x="494" y="6543"/>
                    </a:cubicBezTo>
                    <a:lnTo>
                      <a:pt x="1315" y="5752"/>
                    </a:lnTo>
                    <a:cubicBezTo>
                      <a:pt x="1355" y="5776"/>
                      <a:pt x="1398" y="5787"/>
                      <a:pt x="1442" y="5787"/>
                    </a:cubicBezTo>
                    <a:cubicBezTo>
                      <a:pt x="1564" y="5787"/>
                      <a:pt x="1680" y="5697"/>
                      <a:pt x="1680" y="5539"/>
                    </a:cubicBezTo>
                    <a:lnTo>
                      <a:pt x="1680" y="5296"/>
                    </a:lnTo>
                    <a:cubicBezTo>
                      <a:pt x="2470" y="4415"/>
                      <a:pt x="3291" y="3503"/>
                      <a:pt x="3990" y="2561"/>
                    </a:cubicBezTo>
                    <a:cubicBezTo>
                      <a:pt x="4218" y="2401"/>
                      <a:pt x="4069" y="2172"/>
                      <a:pt x="3903" y="2172"/>
                    </a:cubicBezTo>
                    <a:cubicBezTo>
                      <a:pt x="3848" y="2172"/>
                      <a:pt x="3792" y="2197"/>
                      <a:pt x="3747" y="2257"/>
                    </a:cubicBezTo>
                    <a:cubicBezTo>
                      <a:pt x="3139" y="3077"/>
                      <a:pt x="2470" y="3837"/>
                      <a:pt x="1801" y="4536"/>
                    </a:cubicBezTo>
                    <a:cubicBezTo>
                      <a:pt x="1923" y="3108"/>
                      <a:pt x="2136" y="1710"/>
                      <a:pt x="2470" y="311"/>
                    </a:cubicBezTo>
                    <a:cubicBezTo>
                      <a:pt x="2525" y="129"/>
                      <a:pt x="2371" y="1"/>
                      <a:pt x="221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2"/>
              <p:cNvSpPr/>
              <p:nvPr/>
            </p:nvSpPr>
            <p:spPr>
              <a:xfrm>
                <a:off x="6108925" y="5946925"/>
                <a:ext cx="1761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864" extrusionOk="0">
                    <a:moveTo>
                      <a:pt x="6504" y="1"/>
                    </a:moveTo>
                    <a:cubicBezTo>
                      <a:pt x="6495" y="1"/>
                      <a:pt x="6485" y="1"/>
                      <a:pt x="6475" y="2"/>
                    </a:cubicBezTo>
                    <a:cubicBezTo>
                      <a:pt x="4195" y="184"/>
                      <a:pt x="2037" y="1005"/>
                      <a:pt x="153" y="2251"/>
                    </a:cubicBezTo>
                    <a:cubicBezTo>
                      <a:pt x="1" y="2312"/>
                      <a:pt x="1" y="2494"/>
                      <a:pt x="92" y="2616"/>
                    </a:cubicBezTo>
                    <a:cubicBezTo>
                      <a:pt x="92" y="2727"/>
                      <a:pt x="143" y="2863"/>
                      <a:pt x="267" y="2863"/>
                    </a:cubicBezTo>
                    <a:cubicBezTo>
                      <a:pt x="279" y="2863"/>
                      <a:pt x="291" y="2862"/>
                      <a:pt x="305" y="2859"/>
                    </a:cubicBezTo>
                    <a:cubicBezTo>
                      <a:pt x="2493" y="2738"/>
                      <a:pt x="4621" y="2525"/>
                      <a:pt x="6749" y="2130"/>
                    </a:cubicBezTo>
                    <a:cubicBezTo>
                      <a:pt x="7043" y="2100"/>
                      <a:pt x="6909" y="1642"/>
                      <a:pt x="6624" y="1642"/>
                    </a:cubicBezTo>
                    <a:cubicBezTo>
                      <a:pt x="6615" y="1642"/>
                      <a:pt x="6606" y="1642"/>
                      <a:pt x="6597" y="1643"/>
                    </a:cubicBezTo>
                    <a:cubicBezTo>
                      <a:pt x="4712" y="1947"/>
                      <a:pt x="2858" y="2160"/>
                      <a:pt x="1004" y="2282"/>
                    </a:cubicBezTo>
                    <a:cubicBezTo>
                      <a:pt x="2676" y="1309"/>
                      <a:pt x="4530" y="701"/>
                      <a:pt x="6475" y="488"/>
                    </a:cubicBezTo>
                    <a:cubicBezTo>
                      <a:pt x="6770" y="459"/>
                      <a:pt x="6807" y="1"/>
                      <a:pt x="6504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2"/>
              <p:cNvSpPr/>
              <p:nvPr/>
            </p:nvSpPr>
            <p:spPr>
              <a:xfrm>
                <a:off x="6083325" y="6088875"/>
                <a:ext cx="174325" cy="142775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5711" extrusionOk="0">
                    <a:moveTo>
                      <a:pt x="342" y="1"/>
                    </a:moveTo>
                    <a:cubicBezTo>
                      <a:pt x="171" y="1"/>
                      <a:pt x="0" y="170"/>
                      <a:pt x="113" y="373"/>
                    </a:cubicBezTo>
                    <a:cubicBezTo>
                      <a:pt x="1481" y="2804"/>
                      <a:pt x="3700" y="4689"/>
                      <a:pt x="6314" y="5692"/>
                    </a:cubicBezTo>
                    <a:cubicBezTo>
                      <a:pt x="6345" y="5705"/>
                      <a:pt x="6375" y="5710"/>
                      <a:pt x="6403" y="5710"/>
                    </a:cubicBezTo>
                    <a:cubicBezTo>
                      <a:pt x="6644" y="5710"/>
                      <a:pt x="6738" y="5287"/>
                      <a:pt x="6466" y="5206"/>
                    </a:cubicBezTo>
                    <a:cubicBezTo>
                      <a:pt x="4338" y="4385"/>
                      <a:pt x="2484" y="2926"/>
                      <a:pt x="1177" y="1041"/>
                    </a:cubicBezTo>
                    <a:lnTo>
                      <a:pt x="1177" y="1041"/>
                    </a:lnTo>
                    <a:cubicBezTo>
                      <a:pt x="2818" y="2105"/>
                      <a:pt x="4672" y="2652"/>
                      <a:pt x="6557" y="3139"/>
                    </a:cubicBezTo>
                    <a:cubicBezTo>
                      <a:pt x="6590" y="3152"/>
                      <a:pt x="6622" y="3158"/>
                      <a:pt x="6651" y="3158"/>
                    </a:cubicBezTo>
                    <a:cubicBezTo>
                      <a:pt x="6888" y="3158"/>
                      <a:pt x="6973" y="2764"/>
                      <a:pt x="6648" y="2683"/>
                    </a:cubicBezTo>
                    <a:cubicBezTo>
                      <a:pt x="4581" y="2105"/>
                      <a:pt x="2393" y="1558"/>
                      <a:pt x="690" y="129"/>
                    </a:cubicBezTo>
                    <a:cubicBezTo>
                      <a:pt x="630" y="99"/>
                      <a:pt x="538" y="69"/>
                      <a:pt x="508" y="69"/>
                    </a:cubicBezTo>
                    <a:cubicBezTo>
                      <a:pt x="461" y="21"/>
                      <a:pt x="401" y="1"/>
                      <a:pt x="34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2"/>
              <p:cNvSpPr/>
              <p:nvPr/>
            </p:nvSpPr>
            <p:spPr>
              <a:xfrm>
                <a:off x="5944800" y="6098325"/>
                <a:ext cx="70675" cy="2210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8840" extrusionOk="0">
                    <a:moveTo>
                      <a:pt x="2449" y="1"/>
                    </a:moveTo>
                    <a:cubicBezTo>
                      <a:pt x="2372" y="1"/>
                      <a:pt x="2295" y="43"/>
                      <a:pt x="2250" y="147"/>
                    </a:cubicBezTo>
                    <a:cubicBezTo>
                      <a:pt x="912" y="2761"/>
                      <a:pt x="152" y="5618"/>
                      <a:pt x="0" y="8566"/>
                    </a:cubicBezTo>
                    <a:cubicBezTo>
                      <a:pt x="0" y="8749"/>
                      <a:pt x="122" y="8840"/>
                      <a:pt x="243" y="8840"/>
                    </a:cubicBezTo>
                    <a:cubicBezTo>
                      <a:pt x="365" y="8840"/>
                      <a:pt x="487" y="8749"/>
                      <a:pt x="487" y="8566"/>
                    </a:cubicBezTo>
                    <a:cubicBezTo>
                      <a:pt x="639" y="6074"/>
                      <a:pt x="1247" y="3612"/>
                      <a:pt x="2250" y="1332"/>
                    </a:cubicBezTo>
                    <a:lnTo>
                      <a:pt x="2250" y="1332"/>
                    </a:lnTo>
                    <a:cubicBezTo>
                      <a:pt x="2128" y="3490"/>
                      <a:pt x="2098" y="5618"/>
                      <a:pt x="2128" y="7776"/>
                    </a:cubicBezTo>
                    <a:cubicBezTo>
                      <a:pt x="2128" y="7943"/>
                      <a:pt x="2265" y="8027"/>
                      <a:pt x="2394" y="8027"/>
                    </a:cubicBezTo>
                    <a:cubicBezTo>
                      <a:pt x="2523" y="8027"/>
                      <a:pt x="2645" y="7943"/>
                      <a:pt x="2614" y="7776"/>
                    </a:cubicBezTo>
                    <a:cubicBezTo>
                      <a:pt x="2614" y="5314"/>
                      <a:pt x="2675" y="2882"/>
                      <a:pt x="2827" y="451"/>
                    </a:cubicBezTo>
                    <a:cubicBezTo>
                      <a:pt x="2827" y="329"/>
                      <a:pt x="2766" y="299"/>
                      <a:pt x="2706" y="268"/>
                    </a:cubicBezTo>
                    <a:cubicBezTo>
                      <a:pt x="2706" y="117"/>
                      <a:pt x="2576" y="1"/>
                      <a:pt x="244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2"/>
              <p:cNvSpPr/>
              <p:nvPr/>
            </p:nvSpPr>
            <p:spPr>
              <a:xfrm>
                <a:off x="5765975" y="6059650"/>
                <a:ext cx="167275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7503" extrusionOk="0">
                    <a:moveTo>
                      <a:pt x="6289" y="0"/>
                    </a:moveTo>
                    <a:cubicBezTo>
                      <a:pt x="6254" y="0"/>
                      <a:pt x="6218" y="7"/>
                      <a:pt x="6181" y="22"/>
                    </a:cubicBezTo>
                    <a:cubicBezTo>
                      <a:pt x="3931" y="1086"/>
                      <a:pt x="1925" y="2514"/>
                      <a:pt x="162" y="4277"/>
                    </a:cubicBezTo>
                    <a:cubicBezTo>
                      <a:pt x="1" y="4439"/>
                      <a:pt x="154" y="4705"/>
                      <a:pt x="330" y="4705"/>
                    </a:cubicBezTo>
                    <a:cubicBezTo>
                      <a:pt x="387" y="4705"/>
                      <a:pt x="445" y="4678"/>
                      <a:pt x="497" y="4612"/>
                    </a:cubicBezTo>
                    <a:cubicBezTo>
                      <a:pt x="2077" y="3031"/>
                      <a:pt x="3901" y="1694"/>
                      <a:pt x="5877" y="691"/>
                    </a:cubicBezTo>
                    <a:lnTo>
                      <a:pt x="5877" y="691"/>
                    </a:lnTo>
                    <a:cubicBezTo>
                      <a:pt x="4387" y="2727"/>
                      <a:pt x="3080" y="4885"/>
                      <a:pt x="1986" y="7104"/>
                    </a:cubicBezTo>
                    <a:cubicBezTo>
                      <a:pt x="1883" y="7332"/>
                      <a:pt x="2061" y="7503"/>
                      <a:pt x="2233" y="7503"/>
                    </a:cubicBezTo>
                    <a:cubicBezTo>
                      <a:pt x="2314" y="7503"/>
                      <a:pt x="2393" y="7465"/>
                      <a:pt x="2442" y="7378"/>
                    </a:cubicBezTo>
                    <a:cubicBezTo>
                      <a:pt x="3597" y="5068"/>
                      <a:pt x="4904" y="2818"/>
                      <a:pt x="6485" y="721"/>
                    </a:cubicBezTo>
                    <a:cubicBezTo>
                      <a:pt x="6576" y="660"/>
                      <a:pt x="6545" y="539"/>
                      <a:pt x="6424" y="478"/>
                    </a:cubicBezTo>
                    <a:cubicBezTo>
                      <a:pt x="6691" y="344"/>
                      <a:pt x="6536" y="0"/>
                      <a:pt x="62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2"/>
              <p:cNvSpPr/>
              <p:nvPr/>
            </p:nvSpPr>
            <p:spPr>
              <a:xfrm>
                <a:off x="5697075" y="5900875"/>
                <a:ext cx="2019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975" extrusionOk="0">
                    <a:moveTo>
                      <a:pt x="1487" y="1"/>
                    </a:moveTo>
                    <a:cubicBezTo>
                      <a:pt x="1249" y="1"/>
                      <a:pt x="1158" y="398"/>
                      <a:pt x="1429" y="507"/>
                    </a:cubicBezTo>
                    <a:cubicBezTo>
                      <a:pt x="3374" y="1206"/>
                      <a:pt x="5198" y="2117"/>
                      <a:pt x="6900" y="3303"/>
                    </a:cubicBezTo>
                    <a:cubicBezTo>
                      <a:pt x="4742" y="2847"/>
                      <a:pt x="2554" y="2604"/>
                      <a:pt x="335" y="2573"/>
                    </a:cubicBezTo>
                    <a:cubicBezTo>
                      <a:pt x="0" y="2573"/>
                      <a:pt x="0" y="3060"/>
                      <a:pt x="335" y="3060"/>
                    </a:cubicBezTo>
                    <a:cubicBezTo>
                      <a:pt x="2797" y="3090"/>
                      <a:pt x="5228" y="3394"/>
                      <a:pt x="7630" y="3972"/>
                    </a:cubicBezTo>
                    <a:cubicBezTo>
                      <a:pt x="7647" y="3973"/>
                      <a:pt x="7664" y="3974"/>
                      <a:pt x="7680" y="3974"/>
                    </a:cubicBezTo>
                    <a:cubicBezTo>
                      <a:pt x="7950" y="3974"/>
                      <a:pt x="8079" y="3747"/>
                      <a:pt x="7964" y="3546"/>
                    </a:cubicBezTo>
                    <a:cubicBezTo>
                      <a:pt x="7964" y="3485"/>
                      <a:pt x="7964" y="3364"/>
                      <a:pt x="7873" y="3303"/>
                    </a:cubicBezTo>
                    <a:cubicBezTo>
                      <a:pt x="5958" y="1874"/>
                      <a:pt x="3830" y="780"/>
                      <a:pt x="1581" y="20"/>
                    </a:cubicBezTo>
                    <a:cubicBezTo>
                      <a:pt x="1548" y="7"/>
                      <a:pt x="1516" y="1"/>
                      <a:pt x="1487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2"/>
              <p:cNvSpPr/>
              <p:nvPr/>
            </p:nvSpPr>
            <p:spPr>
              <a:xfrm>
                <a:off x="5858175" y="5908200"/>
                <a:ext cx="2796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1156" extrusionOk="0">
                    <a:moveTo>
                      <a:pt x="5593" y="1"/>
                    </a:moveTo>
                    <a:cubicBezTo>
                      <a:pt x="2523" y="1"/>
                      <a:pt x="0" y="2493"/>
                      <a:pt x="0" y="5594"/>
                    </a:cubicBezTo>
                    <a:cubicBezTo>
                      <a:pt x="0" y="8663"/>
                      <a:pt x="2523" y="11156"/>
                      <a:pt x="5593" y="11156"/>
                    </a:cubicBezTo>
                    <a:cubicBezTo>
                      <a:pt x="8663" y="11156"/>
                      <a:pt x="11186" y="8663"/>
                      <a:pt x="11186" y="5594"/>
                    </a:cubicBezTo>
                    <a:cubicBezTo>
                      <a:pt x="11186" y="2493"/>
                      <a:pt x="8663" y="1"/>
                      <a:pt x="5593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>
                <a:off x="5910600" y="5960650"/>
                <a:ext cx="1748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991" extrusionOk="0">
                    <a:moveTo>
                      <a:pt x="3496" y="0"/>
                    </a:moveTo>
                    <a:cubicBezTo>
                      <a:pt x="1551" y="0"/>
                      <a:pt x="1" y="1550"/>
                      <a:pt x="1" y="3496"/>
                    </a:cubicBezTo>
                    <a:cubicBezTo>
                      <a:pt x="1" y="5410"/>
                      <a:pt x="1551" y="6991"/>
                      <a:pt x="3496" y="6991"/>
                    </a:cubicBezTo>
                    <a:cubicBezTo>
                      <a:pt x="5441" y="6991"/>
                      <a:pt x="6992" y="5410"/>
                      <a:pt x="6992" y="3496"/>
                    </a:cubicBezTo>
                    <a:cubicBezTo>
                      <a:pt x="6992" y="1550"/>
                      <a:pt x="5441" y="0"/>
                      <a:pt x="349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3" name="Google Shape;1593;p22"/>
            <p:cNvGrpSpPr/>
            <p:nvPr/>
          </p:nvGrpSpPr>
          <p:grpSpPr>
            <a:xfrm>
              <a:off x="567573" y="1116500"/>
              <a:ext cx="384442" cy="374612"/>
              <a:chOff x="1646075" y="5692400"/>
              <a:chExt cx="829075" cy="807875"/>
            </a:xfrm>
          </p:grpSpPr>
          <p:sp>
            <p:nvSpPr>
              <p:cNvPr id="1594" name="Google Shape;1594;p22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7" name="Google Shape;1627;p22"/>
            <p:cNvSpPr/>
            <p:nvPr/>
          </p:nvSpPr>
          <p:spPr>
            <a:xfrm rot="5400000">
              <a:off x="7683931" y="231992"/>
              <a:ext cx="1692059" cy="1228073"/>
            </a:xfrm>
            <a:custGeom>
              <a:avLst/>
              <a:gdLst/>
              <a:ahLst/>
              <a:cxnLst/>
              <a:rect l="l" t="t" r="r" b="b"/>
              <a:pathLst>
                <a:path w="41643" h="34232" extrusionOk="0">
                  <a:moveTo>
                    <a:pt x="0" y="0"/>
                  </a:moveTo>
                  <a:lnTo>
                    <a:pt x="0" y="33283"/>
                  </a:lnTo>
                  <a:cubicBezTo>
                    <a:pt x="1408" y="33928"/>
                    <a:pt x="2977" y="34232"/>
                    <a:pt x="4596" y="34232"/>
                  </a:cubicBezTo>
                  <a:cubicBezTo>
                    <a:pt x="5878" y="34232"/>
                    <a:pt x="7191" y="34041"/>
                    <a:pt x="8481" y="33678"/>
                  </a:cubicBezTo>
                  <a:cubicBezTo>
                    <a:pt x="13192" y="32341"/>
                    <a:pt x="14864" y="26353"/>
                    <a:pt x="14256" y="20000"/>
                  </a:cubicBezTo>
                  <a:cubicBezTo>
                    <a:pt x="13343" y="10222"/>
                    <a:pt x="17598" y="5343"/>
                    <a:pt x="23392" y="5343"/>
                  </a:cubicBezTo>
                  <a:cubicBezTo>
                    <a:pt x="24353" y="5343"/>
                    <a:pt x="25355" y="5477"/>
                    <a:pt x="26384" y="5745"/>
                  </a:cubicBezTo>
                  <a:cubicBezTo>
                    <a:pt x="27831" y="6128"/>
                    <a:pt x="29407" y="6321"/>
                    <a:pt x="30979" y="6321"/>
                  </a:cubicBezTo>
                  <a:cubicBezTo>
                    <a:pt x="36145" y="6321"/>
                    <a:pt x="41269" y="4241"/>
                    <a:pt x="4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8" name="Google Shape;1628;p22"/>
            <p:cNvGrpSpPr/>
            <p:nvPr/>
          </p:nvGrpSpPr>
          <p:grpSpPr>
            <a:xfrm rot="-9332451">
              <a:off x="8060674" y="-8951"/>
              <a:ext cx="1256259" cy="1516472"/>
              <a:chOff x="6987463" y="-3144050"/>
              <a:chExt cx="1491675" cy="1800650"/>
            </a:xfrm>
          </p:grpSpPr>
          <p:sp>
            <p:nvSpPr>
              <p:cNvPr id="1629" name="Google Shape;1629;p22"/>
              <p:cNvSpPr/>
              <p:nvPr/>
            </p:nvSpPr>
            <p:spPr>
              <a:xfrm>
                <a:off x="6987463" y="-314405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7173638" y="-306395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1" name="Google Shape;1631;p22"/>
            <p:cNvSpPr/>
            <p:nvPr/>
          </p:nvSpPr>
          <p:spPr>
            <a:xfrm>
              <a:off x="5935075" y="-492875"/>
              <a:ext cx="2440350" cy="1253850"/>
            </a:xfrm>
            <a:custGeom>
              <a:avLst/>
              <a:gdLst/>
              <a:ahLst/>
              <a:cxnLst/>
              <a:rect l="l" t="t" r="r" b="b"/>
              <a:pathLst>
                <a:path w="97614" h="50154" extrusionOk="0">
                  <a:moveTo>
                    <a:pt x="0" y="12514"/>
                  </a:moveTo>
                  <a:cubicBezTo>
                    <a:pt x="3353" y="17879"/>
                    <a:pt x="9673" y="21025"/>
                    <a:pt x="12812" y="26518"/>
                  </a:cubicBezTo>
                  <a:cubicBezTo>
                    <a:pt x="17175" y="34154"/>
                    <a:pt x="15980" y="49182"/>
                    <a:pt x="24731" y="50057"/>
                  </a:cubicBezTo>
                  <a:cubicBezTo>
                    <a:pt x="32516" y="50836"/>
                    <a:pt x="39849" y="43611"/>
                    <a:pt x="44396" y="37244"/>
                  </a:cubicBezTo>
                  <a:cubicBezTo>
                    <a:pt x="46974" y="33635"/>
                    <a:pt x="47543" y="27296"/>
                    <a:pt x="51845" y="26220"/>
                  </a:cubicBezTo>
                  <a:cubicBezTo>
                    <a:pt x="62369" y="23589"/>
                    <a:pt x="73551" y="27013"/>
                    <a:pt x="84322" y="28306"/>
                  </a:cubicBezTo>
                  <a:cubicBezTo>
                    <a:pt x="86903" y="28616"/>
                    <a:pt x="89744" y="30363"/>
                    <a:pt x="92069" y="29200"/>
                  </a:cubicBezTo>
                  <a:cubicBezTo>
                    <a:pt x="100876" y="24796"/>
                    <a:pt x="96538" y="9847"/>
                    <a:pt x="9653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632" name="Google Shape;1632;p22"/>
          <p:cNvSpPr txBox="1">
            <a:spLocks noGrp="1"/>
          </p:cNvSpPr>
          <p:nvPr>
            <p:ph type="title"/>
          </p:nvPr>
        </p:nvSpPr>
        <p:spPr>
          <a:xfrm>
            <a:off x="1416300" y="559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2"/>
          <p:cNvSpPr txBox="1">
            <a:spLocks noGrp="1"/>
          </p:cNvSpPr>
          <p:nvPr>
            <p:ph type="body" idx="1"/>
          </p:nvPr>
        </p:nvSpPr>
        <p:spPr>
          <a:xfrm>
            <a:off x="976400" y="3154825"/>
            <a:ext cx="3586800" cy="14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34" name="Google Shape;1634;p22"/>
          <p:cNvSpPr txBox="1">
            <a:spLocks noGrp="1"/>
          </p:cNvSpPr>
          <p:nvPr>
            <p:ph type="body" idx="2"/>
          </p:nvPr>
        </p:nvSpPr>
        <p:spPr>
          <a:xfrm>
            <a:off x="4580937" y="1960650"/>
            <a:ext cx="3586800" cy="25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26"/>
          <p:cNvGrpSpPr/>
          <p:nvPr/>
        </p:nvGrpSpPr>
        <p:grpSpPr>
          <a:xfrm>
            <a:off x="3627889" y="-392342"/>
            <a:ext cx="6304485" cy="6132868"/>
            <a:chOff x="3627889" y="-392342"/>
            <a:chExt cx="6304485" cy="6132868"/>
          </a:xfrm>
        </p:grpSpPr>
        <p:sp>
          <p:nvSpPr>
            <p:cNvPr id="1825" name="Google Shape;1825;p26"/>
            <p:cNvSpPr/>
            <p:nvPr/>
          </p:nvSpPr>
          <p:spPr>
            <a:xfrm rot="10800000" flipH="1">
              <a:off x="6917889" y="3658599"/>
              <a:ext cx="2232820" cy="1497015"/>
            </a:xfrm>
            <a:custGeom>
              <a:avLst/>
              <a:gdLst/>
              <a:ahLst/>
              <a:cxnLst/>
              <a:rect l="l" t="t" r="r" b="b"/>
              <a:pathLst>
                <a:path w="71766" h="55271" extrusionOk="0">
                  <a:moveTo>
                    <a:pt x="3192" y="1"/>
                  </a:moveTo>
                  <a:cubicBezTo>
                    <a:pt x="1582" y="6779"/>
                    <a:pt x="1" y="21430"/>
                    <a:pt x="12919" y="28299"/>
                  </a:cubicBezTo>
                  <a:cubicBezTo>
                    <a:pt x="30001" y="37418"/>
                    <a:pt x="47479" y="29819"/>
                    <a:pt x="52798" y="40640"/>
                  </a:cubicBezTo>
                  <a:cubicBezTo>
                    <a:pt x="57143" y="49466"/>
                    <a:pt x="63110" y="55271"/>
                    <a:pt x="69571" y="55271"/>
                  </a:cubicBezTo>
                  <a:cubicBezTo>
                    <a:pt x="70297" y="55271"/>
                    <a:pt x="71029" y="55198"/>
                    <a:pt x="71765" y="55047"/>
                  </a:cubicBezTo>
                  <a:lnTo>
                    <a:pt x="717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6"/>
            <p:cNvSpPr/>
            <p:nvPr/>
          </p:nvSpPr>
          <p:spPr>
            <a:xfrm>
              <a:off x="5315655" y="5050"/>
              <a:ext cx="3828178" cy="2566647"/>
            </a:xfrm>
            <a:custGeom>
              <a:avLst/>
              <a:gdLst/>
              <a:ahLst/>
              <a:cxnLst/>
              <a:rect l="l" t="t" r="r" b="b"/>
              <a:pathLst>
                <a:path w="71766" h="55271" extrusionOk="0">
                  <a:moveTo>
                    <a:pt x="3192" y="1"/>
                  </a:moveTo>
                  <a:cubicBezTo>
                    <a:pt x="1582" y="6779"/>
                    <a:pt x="1" y="21430"/>
                    <a:pt x="12919" y="28299"/>
                  </a:cubicBezTo>
                  <a:cubicBezTo>
                    <a:pt x="30001" y="37418"/>
                    <a:pt x="47479" y="29819"/>
                    <a:pt x="52798" y="40640"/>
                  </a:cubicBezTo>
                  <a:cubicBezTo>
                    <a:pt x="57143" y="49466"/>
                    <a:pt x="63110" y="55271"/>
                    <a:pt x="69571" y="55271"/>
                  </a:cubicBezTo>
                  <a:cubicBezTo>
                    <a:pt x="70297" y="55271"/>
                    <a:pt x="71029" y="55198"/>
                    <a:pt x="71765" y="55047"/>
                  </a:cubicBezTo>
                  <a:lnTo>
                    <a:pt x="717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7" name="Google Shape;1827;p26"/>
            <p:cNvGrpSpPr/>
            <p:nvPr/>
          </p:nvGrpSpPr>
          <p:grpSpPr>
            <a:xfrm>
              <a:off x="7470780" y="3658600"/>
              <a:ext cx="1506000" cy="1626325"/>
              <a:chOff x="1200938" y="-3182800"/>
              <a:chExt cx="1506000" cy="1626325"/>
            </a:xfrm>
          </p:grpSpPr>
          <p:sp>
            <p:nvSpPr>
              <p:cNvPr id="1828" name="Google Shape;1828;p26"/>
              <p:cNvSpPr/>
              <p:nvPr/>
            </p:nvSpPr>
            <p:spPr>
              <a:xfrm>
                <a:off x="1200938" y="-3182800"/>
                <a:ext cx="1506000" cy="1626325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65053" extrusionOk="0">
                    <a:moveTo>
                      <a:pt x="40413" y="1"/>
                    </a:moveTo>
                    <a:cubicBezTo>
                      <a:pt x="40090" y="1"/>
                      <a:pt x="39766" y="135"/>
                      <a:pt x="39542" y="430"/>
                    </a:cubicBezTo>
                    <a:cubicBezTo>
                      <a:pt x="34102" y="7269"/>
                      <a:pt x="32035" y="16691"/>
                      <a:pt x="34254" y="25111"/>
                    </a:cubicBezTo>
                    <a:cubicBezTo>
                      <a:pt x="30849" y="18637"/>
                      <a:pt x="27445" y="12102"/>
                      <a:pt x="24071" y="5597"/>
                    </a:cubicBezTo>
                    <a:cubicBezTo>
                      <a:pt x="23847" y="5174"/>
                      <a:pt x="23450" y="4980"/>
                      <a:pt x="23054" y="4980"/>
                    </a:cubicBezTo>
                    <a:cubicBezTo>
                      <a:pt x="22484" y="4980"/>
                      <a:pt x="21918" y="5383"/>
                      <a:pt x="21882" y="6083"/>
                    </a:cubicBezTo>
                    <a:cubicBezTo>
                      <a:pt x="21739" y="13910"/>
                      <a:pt x="23813" y="21737"/>
                      <a:pt x="27748" y="28468"/>
                    </a:cubicBezTo>
                    <a:lnTo>
                      <a:pt x="27748" y="28468"/>
                    </a:lnTo>
                    <a:cubicBezTo>
                      <a:pt x="23183" y="21191"/>
                      <a:pt x="16696" y="15132"/>
                      <a:pt x="9116" y="11068"/>
                    </a:cubicBezTo>
                    <a:cubicBezTo>
                      <a:pt x="8942" y="10975"/>
                      <a:pt x="8762" y="10933"/>
                      <a:pt x="8587" y="10933"/>
                    </a:cubicBezTo>
                    <a:cubicBezTo>
                      <a:pt x="7849" y="10933"/>
                      <a:pt x="7210" y="11680"/>
                      <a:pt x="7505" y="12466"/>
                    </a:cubicBezTo>
                    <a:cubicBezTo>
                      <a:pt x="10302" y="20127"/>
                      <a:pt x="15192" y="27035"/>
                      <a:pt x="21560" y="32171"/>
                    </a:cubicBezTo>
                    <a:lnTo>
                      <a:pt x="21560" y="32171"/>
                    </a:lnTo>
                    <a:cubicBezTo>
                      <a:pt x="15817" y="27782"/>
                      <a:pt x="8854" y="25014"/>
                      <a:pt x="1669" y="24290"/>
                    </a:cubicBezTo>
                    <a:cubicBezTo>
                      <a:pt x="1623" y="24285"/>
                      <a:pt x="1577" y="24282"/>
                      <a:pt x="1532" y="24282"/>
                    </a:cubicBezTo>
                    <a:cubicBezTo>
                      <a:pt x="552" y="24282"/>
                      <a:pt x="1" y="25509"/>
                      <a:pt x="727" y="26236"/>
                    </a:cubicBezTo>
                    <a:cubicBezTo>
                      <a:pt x="3189" y="28698"/>
                      <a:pt x="5925" y="30947"/>
                      <a:pt x="8903" y="32831"/>
                    </a:cubicBezTo>
                    <a:cubicBezTo>
                      <a:pt x="14264" y="36305"/>
                      <a:pt x="22013" y="40251"/>
                      <a:pt x="28636" y="40251"/>
                    </a:cubicBezTo>
                    <a:cubicBezTo>
                      <a:pt x="28736" y="40251"/>
                      <a:pt x="28835" y="40250"/>
                      <a:pt x="28934" y="40248"/>
                    </a:cubicBezTo>
                    <a:cubicBezTo>
                      <a:pt x="30089" y="40248"/>
                      <a:pt x="31275" y="40096"/>
                      <a:pt x="32460" y="39792"/>
                    </a:cubicBezTo>
                    <a:cubicBezTo>
                      <a:pt x="32491" y="39914"/>
                      <a:pt x="32521" y="40005"/>
                      <a:pt x="32582" y="40157"/>
                    </a:cubicBezTo>
                    <a:cubicBezTo>
                      <a:pt x="33281" y="42528"/>
                      <a:pt x="34162" y="44838"/>
                      <a:pt x="35196" y="47117"/>
                    </a:cubicBezTo>
                    <a:cubicBezTo>
                      <a:pt x="37293" y="51677"/>
                      <a:pt x="39938" y="55932"/>
                      <a:pt x="43129" y="59823"/>
                    </a:cubicBezTo>
                    <a:cubicBezTo>
                      <a:pt x="44497" y="61495"/>
                      <a:pt x="45986" y="63045"/>
                      <a:pt x="47536" y="64564"/>
                    </a:cubicBezTo>
                    <a:cubicBezTo>
                      <a:pt x="47881" y="64897"/>
                      <a:pt x="48326" y="65052"/>
                      <a:pt x="48769" y="65052"/>
                    </a:cubicBezTo>
                    <a:cubicBezTo>
                      <a:pt x="49539" y="65052"/>
                      <a:pt x="50303" y="64585"/>
                      <a:pt x="50515" y="63774"/>
                    </a:cubicBezTo>
                    <a:cubicBezTo>
                      <a:pt x="50546" y="63622"/>
                      <a:pt x="50576" y="63409"/>
                      <a:pt x="50576" y="63227"/>
                    </a:cubicBezTo>
                    <a:cubicBezTo>
                      <a:pt x="50667" y="61495"/>
                      <a:pt x="48995" y="60218"/>
                      <a:pt x="47567" y="59154"/>
                    </a:cubicBezTo>
                    <a:cubicBezTo>
                      <a:pt x="43980" y="56510"/>
                      <a:pt x="40941" y="53045"/>
                      <a:pt x="38661" y="49123"/>
                    </a:cubicBezTo>
                    <a:cubicBezTo>
                      <a:pt x="36746" y="45871"/>
                      <a:pt x="35804" y="42558"/>
                      <a:pt x="34953" y="39032"/>
                    </a:cubicBezTo>
                    <a:cubicBezTo>
                      <a:pt x="40697" y="37026"/>
                      <a:pt x="46321" y="32710"/>
                      <a:pt x="49998" y="28850"/>
                    </a:cubicBezTo>
                    <a:cubicBezTo>
                      <a:pt x="55135" y="23439"/>
                      <a:pt x="58661" y="16600"/>
                      <a:pt x="60090" y="9305"/>
                    </a:cubicBezTo>
                    <a:cubicBezTo>
                      <a:pt x="60240" y="8556"/>
                      <a:pt x="59651" y="7971"/>
                      <a:pt x="58965" y="7971"/>
                    </a:cubicBezTo>
                    <a:cubicBezTo>
                      <a:pt x="58816" y="7971"/>
                      <a:pt x="58661" y="7999"/>
                      <a:pt x="58509" y="8059"/>
                    </a:cubicBezTo>
                    <a:cubicBezTo>
                      <a:pt x="51457" y="11068"/>
                      <a:pt x="45682" y="17056"/>
                      <a:pt x="43129" y="24321"/>
                    </a:cubicBezTo>
                    <a:cubicBezTo>
                      <a:pt x="43585" y="16509"/>
                      <a:pt x="43038" y="8636"/>
                      <a:pt x="41548" y="916"/>
                    </a:cubicBezTo>
                    <a:cubicBezTo>
                      <a:pt x="41437" y="338"/>
                      <a:pt x="40925" y="1"/>
                      <a:pt x="40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6"/>
              <p:cNvSpPr/>
              <p:nvPr/>
            </p:nvSpPr>
            <p:spPr>
              <a:xfrm>
                <a:off x="1792813" y="-2266550"/>
                <a:ext cx="471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16" extrusionOk="0">
                    <a:moveTo>
                      <a:pt x="236" y="0"/>
                    </a:moveTo>
                    <a:cubicBezTo>
                      <a:pt x="160" y="0"/>
                      <a:pt x="78" y="40"/>
                      <a:pt x="31" y="133"/>
                    </a:cubicBezTo>
                    <a:cubicBezTo>
                      <a:pt x="1" y="254"/>
                      <a:pt x="31" y="346"/>
                      <a:pt x="153" y="406"/>
                    </a:cubicBezTo>
                    <a:lnTo>
                      <a:pt x="1551" y="893"/>
                    </a:lnTo>
                    <a:cubicBezTo>
                      <a:pt x="1581" y="908"/>
                      <a:pt x="1612" y="916"/>
                      <a:pt x="1642" y="916"/>
                    </a:cubicBezTo>
                    <a:cubicBezTo>
                      <a:pt x="1673" y="916"/>
                      <a:pt x="1703" y="908"/>
                      <a:pt x="1733" y="893"/>
                    </a:cubicBezTo>
                    <a:cubicBezTo>
                      <a:pt x="1764" y="893"/>
                      <a:pt x="1794" y="862"/>
                      <a:pt x="1825" y="771"/>
                    </a:cubicBezTo>
                    <a:cubicBezTo>
                      <a:pt x="1885" y="650"/>
                      <a:pt x="1825" y="558"/>
                      <a:pt x="1733" y="528"/>
                    </a:cubicBezTo>
                    <a:lnTo>
                      <a:pt x="305" y="11"/>
                    </a:lnTo>
                    <a:cubicBezTo>
                      <a:pt x="283" y="4"/>
                      <a:pt x="260" y="0"/>
                      <a:pt x="2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6"/>
              <p:cNvSpPr/>
              <p:nvPr/>
            </p:nvSpPr>
            <p:spPr>
              <a:xfrm>
                <a:off x="1832338" y="-2308875"/>
                <a:ext cx="327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90" extrusionOk="0">
                    <a:moveTo>
                      <a:pt x="238" y="1"/>
                    </a:moveTo>
                    <a:cubicBezTo>
                      <a:pt x="179" y="1"/>
                      <a:pt x="120" y="34"/>
                      <a:pt x="61" y="93"/>
                    </a:cubicBezTo>
                    <a:cubicBezTo>
                      <a:pt x="0" y="154"/>
                      <a:pt x="31" y="276"/>
                      <a:pt x="92" y="336"/>
                    </a:cubicBezTo>
                    <a:lnTo>
                      <a:pt x="973" y="944"/>
                    </a:lnTo>
                    <a:cubicBezTo>
                      <a:pt x="988" y="975"/>
                      <a:pt x="1019" y="990"/>
                      <a:pt x="1053" y="990"/>
                    </a:cubicBezTo>
                    <a:cubicBezTo>
                      <a:pt x="1087" y="990"/>
                      <a:pt x="1125" y="975"/>
                      <a:pt x="1155" y="944"/>
                    </a:cubicBezTo>
                    <a:cubicBezTo>
                      <a:pt x="1186" y="944"/>
                      <a:pt x="1186" y="914"/>
                      <a:pt x="1247" y="914"/>
                    </a:cubicBezTo>
                    <a:cubicBezTo>
                      <a:pt x="1307" y="853"/>
                      <a:pt x="1277" y="732"/>
                      <a:pt x="1216" y="640"/>
                    </a:cubicBezTo>
                    <a:lnTo>
                      <a:pt x="335" y="33"/>
                    </a:lnTo>
                    <a:cubicBezTo>
                      <a:pt x="302" y="11"/>
                      <a:pt x="270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6"/>
              <p:cNvSpPr/>
              <p:nvPr/>
            </p:nvSpPr>
            <p:spPr>
              <a:xfrm>
                <a:off x="1817888" y="-2395650"/>
                <a:ext cx="418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39" extrusionOk="0">
                    <a:moveTo>
                      <a:pt x="210" y="0"/>
                    </a:moveTo>
                    <a:cubicBezTo>
                      <a:pt x="160" y="0"/>
                      <a:pt x="107" y="23"/>
                      <a:pt x="62" y="69"/>
                    </a:cubicBezTo>
                    <a:cubicBezTo>
                      <a:pt x="1" y="130"/>
                      <a:pt x="1" y="251"/>
                      <a:pt x="62" y="312"/>
                    </a:cubicBezTo>
                    <a:lnTo>
                      <a:pt x="1338" y="1589"/>
                    </a:lnTo>
                    <a:cubicBezTo>
                      <a:pt x="1374" y="1624"/>
                      <a:pt x="1420" y="1639"/>
                      <a:pt x="1464" y="1639"/>
                    </a:cubicBezTo>
                    <a:cubicBezTo>
                      <a:pt x="1495" y="1639"/>
                      <a:pt x="1526" y="1632"/>
                      <a:pt x="1551" y="1619"/>
                    </a:cubicBezTo>
                    <a:cubicBezTo>
                      <a:pt x="1551" y="1619"/>
                      <a:pt x="1581" y="1619"/>
                      <a:pt x="1581" y="1589"/>
                    </a:cubicBezTo>
                    <a:cubicBezTo>
                      <a:pt x="1673" y="1497"/>
                      <a:pt x="1673" y="1376"/>
                      <a:pt x="1581" y="1315"/>
                    </a:cubicBezTo>
                    <a:lnTo>
                      <a:pt x="335" y="69"/>
                    </a:lnTo>
                    <a:cubicBezTo>
                      <a:pt x="305" y="23"/>
                      <a:pt x="259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6"/>
              <p:cNvSpPr/>
              <p:nvPr/>
            </p:nvSpPr>
            <p:spPr>
              <a:xfrm>
                <a:off x="1857413" y="-2404050"/>
                <a:ext cx="4182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16" extrusionOk="0">
                    <a:moveTo>
                      <a:pt x="222" y="0"/>
                    </a:moveTo>
                    <a:cubicBezTo>
                      <a:pt x="183" y="0"/>
                      <a:pt x="147" y="15"/>
                      <a:pt x="122" y="40"/>
                    </a:cubicBezTo>
                    <a:cubicBezTo>
                      <a:pt x="0" y="131"/>
                      <a:pt x="0" y="253"/>
                      <a:pt x="92" y="314"/>
                    </a:cubicBezTo>
                    <a:lnTo>
                      <a:pt x="1307" y="1773"/>
                    </a:lnTo>
                    <a:cubicBezTo>
                      <a:pt x="1329" y="1794"/>
                      <a:pt x="1396" y="1816"/>
                      <a:pt x="1455" y="1816"/>
                    </a:cubicBezTo>
                    <a:cubicBezTo>
                      <a:pt x="1479" y="1816"/>
                      <a:pt x="1502" y="1812"/>
                      <a:pt x="1520" y="1803"/>
                    </a:cubicBezTo>
                    <a:lnTo>
                      <a:pt x="1581" y="1803"/>
                    </a:lnTo>
                    <a:cubicBezTo>
                      <a:pt x="1672" y="1712"/>
                      <a:pt x="1672" y="1621"/>
                      <a:pt x="1611" y="1529"/>
                    </a:cubicBezTo>
                    <a:lnTo>
                      <a:pt x="396" y="101"/>
                    </a:lnTo>
                    <a:cubicBezTo>
                      <a:pt x="342" y="30"/>
                      <a:pt x="278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6"/>
              <p:cNvSpPr/>
              <p:nvPr/>
            </p:nvSpPr>
            <p:spPr>
              <a:xfrm>
                <a:off x="1942513" y="-2414725"/>
                <a:ext cx="228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03" extrusionOk="0">
                    <a:moveTo>
                      <a:pt x="207" y="0"/>
                    </a:moveTo>
                    <a:cubicBezTo>
                      <a:pt x="180" y="0"/>
                      <a:pt x="151" y="4"/>
                      <a:pt x="122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517" y="1470"/>
                    </a:lnTo>
                    <a:cubicBezTo>
                      <a:pt x="541" y="1563"/>
                      <a:pt x="617" y="1603"/>
                      <a:pt x="706" y="1603"/>
                    </a:cubicBezTo>
                    <a:cubicBezTo>
                      <a:pt x="734" y="1603"/>
                      <a:pt x="762" y="1599"/>
                      <a:pt x="791" y="1592"/>
                    </a:cubicBezTo>
                    <a:cubicBezTo>
                      <a:pt x="852" y="1531"/>
                      <a:pt x="913" y="1440"/>
                      <a:pt x="882" y="1318"/>
                    </a:cubicBezTo>
                    <a:lnTo>
                      <a:pt x="396" y="133"/>
                    </a:lnTo>
                    <a:cubicBezTo>
                      <a:pt x="373" y="40"/>
                      <a:pt x="296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6"/>
              <p:cNvSpPr/>
              <p:nvPr/>
            </p:nvSpPr>
            <p:spPr>
              <a:xfrm>
                <a:off x="1959988" y="-2472500"/>
                <a:ext cx="258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513" extrusionOk="0">
                    <a:moveTo>
                      <a:pt x="212" y="1"/>
                    </a:moveTo>
                    <a:cubicBezTo>
                      <a:pt x="183" y="1"/>
                      <a:pt x="153" y="4"/>
                      <a:pt x="122" y="12"/>
                    </a:cubicBezTo>
                    <a:cubicBezTo>
                      <a:pt x="62" y="42"/>
                      <a:pt x="1" y="164"/>
                      <a:pt x="62" y="286"/>
                    </a:cubicBezTo>
                    <a:lnTo>
                      <a:pt x="609" y="1410"/>
                    </a:lnTo>
                    <a:cubicBezTo>
                      <a:pt x="677" y="1479"/>
                      <a:pt x="763" y="1513"/>
                      <a:pt x="827" y="1513"/>
                    </a:cubicBezTo>
                    <a:cubicBezTo>
                      <a:pt x="848" y="1513"/>
                      <a:pt x="867" y="1509"/>
                      <a:pt x="882" y="1501"/>
                    </a:cubicBezTo>
                    <a:cubicBezTo>
                      <a:pt x="1004" y="1410"/>
                      <a:pt x="1034" y="1319"/>
                      <a:pt x="974" y="1228"/>
                    </a:cubicBezTo>
                    <a:lnTo>
                      <a:pt x="396" y="103"/>
                    </a:lnTo>
                    <a:cubicBezTo>
                      <a:pt x="373" y="35"/>
                      <a:pt x="299" y="1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6"/>
              <p:cNvSpPr/>
              <p:nvPr/>
            </p:nvSpPr>
            <p:spPr>
              <a:xfrm>
                <a:off x="1950888" y="-2560350"/>
                <a:ext cx="31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653" extrusionOk="0">
                    <a:moveTo>
                      <a:pt x="237" y="0"/>
                    </a:moveTo>
                    <a:cubicBezTo>
                      <a:pt x="203" y="0"/>
                      <a:pt x="172" y="10"/>
                      <a:pt x="152" y="31"/>
                    </a:cubicBezTo>
                    <a:cubicBezTo>
                      <a:pt x="31" y="61"/>
                      <a:pt x="0" y="213"/>
                      <a:pt x="61" y="304"/>
                    </a:cubicBezTo>
                    <a:lnTo>
                      <a:pt x="882" y="1550"/>
                    </a:lnTo>
                    <a:cubicBezTo>
                      <a:pt x="904" y="1619"/>
                      <a:pt x="961" y="1653"/>
                      <a:pt x="1027" y="1653"/>
                    </a:cubicBezTo>
                    <a:cubicBezTo>
                      <a:pt x="1049" y="1653"/>
                      <a:pt x="1072" y="1649"/>
                      <a:pt x="1094" y="1642"/>
                    </a:cubicBezTo>
                    <a:cubicBezTo>
                      <a:pt x="1216" y="1550"/>
                      <a:pt x="1246" y="1429"/>
                      <a:pt x="1216" y="1368"/>
                    </a:cubicBezTo>
                    <a:lnTo>
                      <a:pt x="426" y="122"/>
                    </a:lnTo>
                    <a:cubicBezTo>
                      <a:pt x="385" y="41"/>
                      <a:pt x="304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6"/>
              <p:cNvSpPr/>
              <p:nvPr/>
            </p:nvSpPr>
            <p:spPr>
              <a:xfrm>
                <a:off x="2043588" y="-2512325"/>
                <a:ext cx="4030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258" extrusionOk="0">
                    <a:moveTo>
                      <a:pt x="252" y="0"/>
                    </a:moveTo>
                    <a:cubicBezTo>
                      <a:pt x="220" y="0"/>
                      <a:pt x="186" y="8"/>
                      <a:pt x="152" y="24"/>
                    </a:cubicBezTo>
                    <a:cubicBezTo>
                      <a:pt x="61" y="55"/>
                      <a:pt x="0" y="176"/>
                      <a:pt x="61" y="268"/>
                    </a:cubicBezTo>
                    <a:lnTo>
                      <a:pt x="1186" y="3125"/>
                    </a:lnTo>
                    <a:cubicBezTo>
                      <a:pt x="1209" y="3218"/>
                      <a:pt x="1285" y="3257"/>
                      <a:pt x="1374" y="3257"/>
                    </a:cubicBezTo>
                    <a:cubicBezTo>
                      <a:pt x="1402" y="3257"/>
                      <a:pt x="1431" y="3254"/>
                      <a:pt x="1459" y="3246"/>
                    </a:cubicBezTo>
                    <a:cubicBezTo>
                      <a:pt x="1520" y="3216"/>
                      <a:pt x="1611" y="3094"/>
                      <a:pt x="1581" y="2973"/>
                    </a:cubicBezTo>
                    <a:lnTo>
                      <a:pt x="426" y="116"/>
                    </a:lnTo>
                    <a:cubicBezTo>
                      <a:pt x="404" y="50"/>
                      <a:pt x="335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6"/>
              <p:cNvSpPr/>
              <p:nvPr/>
            </p:nvSpPr>
            <p:spPr>
              <a:xfrm>
                <a:off x="2012438" y="-2480100"/>
                <a:ext cx="235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36" extrusionOk="0">
                    <a:moveTo>
                      <a:pt x="207" y="1"/>
                    </a:moveTo>
                    <a:cubicBezTo>
                      <a:pt x="181" y="1"/>
                      <a:pt x="152" y="4"/>
                      <a:pt x="122" y="12"/>
                    </a:cubicBezTo>
                    <a:cubicBezTo>
                      <a:pt x="31" y="42"/>
                      <a:pt x="0" y="164"/>
                      <a:pt x="31" y="286"/>
                    </a:cubicBezTo>
                    <a:lnTo>
                      <a:pt x="547" y="1350"/>
                    </a:lnTo>
                    <a:cubicBezTo>
                      <a:pt x="569" y="1392"/>
                      <a:pt x="636" y="1435"/>
                      <a:pt x="706" y="1435"/>
                    </a:cubicBezTo>
                    <a:cubicBezTo>
                      <a:pt x="734" y="1435"/>
                      <a:pt x="764" y="1428"/>
                      <a:pt x="790" y="1410"/>
                    </a:cubicBezTo>
                    <a:cubicBezTo>
                      <a:pt x="912" y="1380"/>
                      <a:pt x="942" y="1258"/>
                      <a:pt x="882" y="1167"/>
                    </a:cubicBezTo>
                    <a:lnTo>
                      <a:pt x="395" y="103"/>
                    </a:lnTo>
                    <a:cubicBezTo>
                      <a:pt x="350" y="35"/>
                      <a:pt x="287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6"/>
              <p:cNvSpPr/>
              <p:nvPr/>
            </p:nvSpPr>
            <p:spPr>
              <a:xfrm>
                <a:off x="2136288" y="-2590750"/>
                <a:ext cx="99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42" extrusionOk="0">
                    <a:moveTo>
                      <a:pt x="183" y="0"/>
                    </a:moveTo>
                    <a:cubicBezTo>
                      <a:pt x="61" y="0"/>
                      <a:pt x="1" y="61"/>
                      <a:pt x="1" y="183"/>
                    </a:cubicBezTo>
                    <a:lnTo>
                      <a:pt x="31" y="1429"/>
                    </a:lnTo>
                    <a:cubicBezTo>
                      <a:pt x="31" y="1551"/>
                      <a:pt x="92" y="1642"/>
                      <a:pt x="213" y="1642"/>
                    </a:cubicBezTo>
                    <a:lnTo>
                      <a:pt x="305" y="1642"/>
                    </a:lnTo>
                    <a:cubicBezTo>
                      <a:pt x="365" y="1581"/>
                      <a:pt x="396" y="1520"/>
                      <a:pt x="396" y="1429"/>
                    </a:cubicBezTo>
                    <a:lnTo>
                      <a:pt x="365" y="183"/>
                    </a:lnTo>
                    <a:cubicBezTo>
                      <a:pt x="365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6"/>
              <p:cNvSpPr/>
              <p:nvPr/>
            </p:nvSpPr>
            <p:spPr>
              <a:xfrm>
                <a:off x="2165163" y="-266142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1"/>
                    </a:moveTo>
                    <a:cubicBezTo>
                      <a:pt x="92" y="61"/>
                      <a:pt x="1" y="122"/>
                      <a:pt x="1" y="244"/>
                    </a:cubicBezTo>
                    <a:lnTo>
                      <a:pt x="213" y="1460"/>
                    </a:lnTo>
                    <a:cubicBezTo>
                      <a:pt x="244" y="1520"/>
                      <a:pt x="305" y="1612"/>
                      <a:pt x="426" y="1612"/>
                    </a:cubicBezTo>
                    <a:lnTo>
                      <a:pt x="457" y="1612"/>
                    </a:lnTo>
                    <a:cubicBezTo>
                      <a:pt x="548" y="1581"/>
                      <a:pt x="578" y="1460"/>
                      <a:pt x="578" y="1368"/>
                    </a:cubicBezTo>
                    <a:lnTo>
                      <a:pt x="396" y="153"/>
                    </a:lnTo>
                    <a:cubicBezTo>
                      <a:pt x="365" y="92"/>
                      <a:pt x="274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6"/>
              <p:cNvSpPr/>
              <p:nvPr/>
            </p:nvSpPr>
            <p:spPr>
              <a:xfrm>
                <a:off x="2218363" y="-2648500"/>
                <a:ext cx="114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8" extrusionOk="0">
                    <a:moveTo>
                      <a:pt x="183" y="0"/>
                    </a:moveTo>
                    <a:cubicBezTo>
                      <a:pt x="92" y="0"/>
                      <a:pt x="0" y="61"/>
                      <a:pt x="0" y="183"/>
                    </a:cubicBezTo>
                    <a:lnTo>
                      <a:pt x="92" y="1885"/>
                    </a:lnTo>
                    <a:cubicBezTo>
                      <a:pt x="92" y="2006"/>
                      <a:pt x="152" y="2067"/>
                      <a:pt x="274" y="2067"/>
                    </a:cubicBezTo>
                    <a:lnTo>
                      <a:pt x="365" y="2067"/>
                    </a:lnTo>
                    <a:cubicBezTo>
                      <a:pt x="396" y="2037"/>
                      <a:pt x="456" y="1976"/>
                      <a:pt x="456" y="1885"/>
                    </a:cubicBezTo>
                    <a:lnTo>
                      <a:pt x="396" y="183"/>
                    </a:lnTo>
                    <a:cubicBezTo>
                      <a:pt x="396" y="61"/>
                      <a:pt x="30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6"/>
              <p:cNvSpPr/>
              <p:nvPr/>
            </p:nvSpPr>
            <p:spPr>
              <a:xfrm>
                <a:off x="2228988" y="-2542125"/>
                <a:ext cx="15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399" extrusionOk="0">
                    <a:moveTo>
                      <a:pt x="426" y="1"/>
                    </a:moveTo>
                    <a:cubicBezTo>
                      <a:pt x="305" y="1"/>
                      <a:pt x="183" y="61"/>
                      <a:pt x="183" y="183"/>
                    </a:cubicBezTo>
                    <a:lnTo>
                      <a:pt x="1" y="2159"/>
                    </a:lnTo>
                    <a:cubicBezTo>
                      <a:pt x="1" y="2280"/>
                      <a:pt x="92" y="2372"/>
                      <a:pt x="183" y="2372"/>
                    </a:cubicBezTo>
                    <a:cubicBezTo>
                      <a:pt x="204" y="2392"/>
                      <a:pt x="220" y="2399"/>
                      <a:pt x="235" y="2399"/>
                    </a:cubicBezTo>
                    <a:cubicBezTo>
                      <a:pt x="264" y="2399"/>
                      <a:pt x="285" y="2372"/>
                      <a:pt x="305" y="2372"/>
                    </a:cubicBezTo>
                    <a:cubicBezTo>
                      <a:pt x="396" y="2372"/>
                      <a:pt x="426" y="2311"/>
                      <a:pt x="426" y="2189"/>
                    </a:cubicBezTo>
                    <a:lnTo>
                      <a:pt x="609" y="213"/>
                    </a:lnTo>
                    <a:cubicBezTo>
                      <a:pt x="609" y="92"/>
                      <a:pt x="518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6"/>
              <p:cNvSpPr/>
              <p:nvPr/>
            </p:nvSpPr>
            <p:spPr>
              <a:xfrm>
                <a:off x="2301188" y="-2568225"/>
                <a:ext cx="220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38" extrusionOk="0">
                    <a:moveTo>
                      <a:pt x="645" y="0"/>
                    </a:moveTo>
                    <a:cubicBezTo>
                      <a:pt x="556" y="0"/>
                      <a:pt x="480" y="40"/>
                      <a:pt x="456" y="133"/>
                    </a:cubicBezTo>
                    <a:lnTo>
                      <a:pt x="31" y="1349"/>
                    </a:lnTo>
                    <a:cubicBezTo>
                      <a:pt x="1" y="1440"/>
                      <a:pt x="31" y="1561"/>
                      <a:pt x="153" y="1592"/>
                    </a:cubicBezTo>
                    <a:cubicBezTo>
                      <a:pt x="168" y="1622"/>
                      <a:pt x="198" y="1637"/>
                      <a:pt x="229" y="1637"/>
                    </a:cubicBezTo>
                    <a:cubicBezTo>
                      <a:pt x="259" y="1637"/>
                      <a:pt x="289" y="1622"/>
                      <a:pt x="304" y="1592"/>
                    </a:cubicBezTo>
                    <a:lnTo>
                      <a:pt x="426" y="1501"/>
                    </a:lnTo>
                    <a:lnTo>
                      <a:pt x="821" y="285"/>
                    </a:lnTo>
                    <a:cubicBezTo>
                      <a:pt x="882" y="163"/>
                      <a:pt x="821" y="42"/>
                      <a:pt x="730" y="11"/>
                    </a:cubicBezTo>
                    <a:cubicBezTo>
                      <a:pt x="701" y="4"/>
                      <a:pt x="673" y="0"/>
                      <a:pt x="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6"/>
              <p:cNvSpPr/>
              <p:nvPr/>
            </p:nvSpPr>
            <p:spPr>
              <a:xfrm>
                <a:off x="2361213" y="-25934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extrusionOk="0">
                    <a:moveTo>
                      <a:pt x="764" y="0"/>
                    </a:moveTo>
                    <a:cubicBezTo>
                      <a:pt x="690" y="0"/>
                      <a:pt x="629" y="27"/>
                      <a:pt x="609" y="108"/>
                    </a:cubicBezTo>
                    <a:lnTo>
                      <a:pt x="31" y="1172"/>
                    </a:lnTo>
                    <a:cubicBezTo>
                      <a:pt x="1" y="1294"/>
                      <a:pt x="1" y="1385"/>
                      <a:pt x="122" y="1446"/>
                    </a:cubicBezTo>
                    <a:cubicBezTo>
                      <a:pt x="153" y="1461"/>
                      <a:pt x="191" y="1469"/>
                      <a:pt x="225" y="1469"/>
                    </a:cubicBezTo>
                    <a:cubicBezTo>
                      <a:pt x="259" y="1469"/>
                      <a:pt x="290" y="1461"/>
                      <a:pt x="305" y="1446"/>
                    </a:cubicBezTo>
                    <a:cubicBezTo>
                      <a:pt x="335" y="1446"/>
                      <a:pt x="366" y="1385"/>
                      <a:pt x="366" y="1355"/>
                    </a:cubicBezTo>
                    <a:lnTo>
                      <a:pt x="943" y="291"/>
                    </a:lnTo>
                    <a:cubicBezTo>
                      <a:pt x="973" y="169"/>
                      <a:pt x="973" y="78"/>
                      <a:pt x="882" y="17"/>
                    </a:cubicBezTo>
                    <a:cubicBezTo>
                      <a:pt x="842" y="7"/>
                      <a:pt x="801" y="0"/>
                      <a:pt x="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6"/>
              <p:cNvSpPr/>
              <p:nvPr/>
            </p:nvSpPr>
            <p:spPr>
              <a:xfrm>
                <a:off x="2393138" y="-2578025"/>
                <a:ext cx="5702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78" extrusionOk="0">
                    <a:moveTo>
                      <a:pt x="2083" y="0"/>
                    </a:moveTo>
                    <a:cubicBezTo>
                      <a:pt x="2037" y="0"/>
                      <a:pt x="1991" y="23"/>
                      <a:pt x="1946" y="69"/>
                    </a:cubicBezTo>
                    <a:lnTo>
                      <a:pt x="92" y="1953"/>
                    </a:lnTo>
                    <a:cubicBezTo>
                      <a:pt x="0" y="2045"/>
                      <a:pt x="0" y="2136"/>
                      <a:pt x="92" y="2227"/>
                    </a:cubicBezTo>
                    <a:cubicBezTo>
                      <a:pt x="127" y="2263"/>
                      <a:pt x="173" y="2277"/>
                      <a:pt x="218" y="2277"/>
                    </a:cubicBezTo>
                    <a:cubicBezTo>
                      <a:pt x="249" y="2277"/>
                      <a:pt x="279" y="2270"/>
                      <a:pt x="304" y="2257"/>
                    </a:cubicBezTo>
                    <a:cubicBezTo>
                      <a:pt x="365" y="2257"/>
                      <a:pt x="365" y="2227"/>
                      <a:pt x="365" y="2227"/>
                    </a:cubicBezTo>
                    <a:lnTo>
                      <a:pt x="2219" y="312"/>
                    </a:lnTo>
                    <a:cubicBezTo>
                      <a:pt x="2280" y="251"/>
                      <a:pt x="2280" y="130"/>
                      <a:pt x="2219" y="69"/>
                    </a:cubicBezTo>
                    <a:cubicBezTo>
                      <a:pt x="2174" y="23"/>
                      <a:pt x="2128" y="0"/>
                      <a:pt x="2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6"/>
              <p:cNvSpPr/>
              <p:nvPr/>
            </p:nvSpPr>
            <p:spPr>
              <a:xfrm>
                <a:off x="2426563" y="-2522425"/>
                <a:ext cx="312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958" extrusionOk="0">
                    <a:moveTo>
                      <a:pt x="1012" y="0"/>
                    </a:moveTo>
                    <a:cubicBezTo>
                      <a:pt x="972" y="0"/>
                      <a:pt x="936" y="10"/>
                      <a:pt x="913" y="33"/>
                    </a:cubicBezTo>
                    <a:lnTo>
                      <a:pt x="122" y="611"/>
                    </a:lnTo>
                    <a:cubicBezTo>
                      <a:pt x="31" y="641"/>
                      <a:pt x="1" y="793"/>
                      <a:pt x="92" y="884"/>
                    </a:cubicBezTo>
                    <a:cubicBezTo>
                      <a:pt x="114" y="929"/>
                      <a:pt x="169" y="957"/>
                      <a:pt x="233" y="957"/>
                    </a:cubicBezTo>
                    <a:cubicBezTo>
                      <a:pt x="256" y="957"/>
                      <a:pt x="280" y="953"/>
                      <a:pt x="305" y="945"/>
                    </a:cubicBezTo>
                    <a:lnTo>
                      <a:pt x="1156" y="337"/>
                    </a:lnTo>
                    <a:cubicBezTo>
                      <a:pt x="1217" y="307"/>
                      <a:pt x="1247" y="155"/>
                      <a:pt x="1186" y="64"/>
                    </a:cubicBezTo>
                    <a:cubicBezTo>
                      <a:pt x="1149" y="26"/>
                      <a:pt x="1076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6"/>
              <p:cNvSpPr/>
              <p:nvPr/>
            </p:nvSpPr>
            <p:spPr>
              <a:xfrm>
                <a:off x="2304238" y="-2420150"/>
                <a:ext cx="53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5" extrusionOk="0">
                    <a:moveTo>
                      <a:pt x="1949" y="0"/>
                    </a:moveTo>
                    <a:cubicBezTo>
                      <a:pt x="1900" y="0"/>
                      <a:pt x="1854" y="15"/>
                      <a:pt x="1824" y="46"/>
                    </a:cubicBezTo>
                    <a:lnTo>
                      <a:pt x="61" y="1748"/>
                    </a:lnTo>
                    <a:cubicBezTo>
                      <a:pt x="0" y="1839"/>
                      <a:pt x="0" y="1961"/>
                      <a:pt x="61" y="2021"/>
                    </a:cubicBezTo>
                    <a:cubicBezTo>
                      <a:pt x="111" y="2072"/>
                      <a:pt x="152" y="2094"/>
                      <a:pt x="194" y="2094"/>
                    </a:cubicBezTo>
                    <a:cubicBezTo>
                      <a:pt x="228" y="2094"/>
                      <a:pt x="263" y="2079"/>
                      <a:pt x="304" y="2052"/>
                    </a:cubicBezTo>
                    <a:cubicBezTo>
                      <a:pt x="304" y="2052"/>
                      <a:pt x="334" y="2052"/>
                      <a:pt x="334" y="2021"/>
                    </a:cubicBezTo>
                    <a:lnTo>
                      <a:pt x="2097" y="319"/>
                    </a:lnTo>
                    <a:cubicBezTo>
                      <a:pt x="2158" y="228"/>
                      <a:pt x="2158" y="137"/>
                      <a:pt x="2097" y="46"/>
                    </a:cubicBezTo>
                    <a:cubicBezTo>
                      <a:pt x="2052" y="15"/>
                      <a:pt x="1999" y="0"/>
                      <a:pt x="1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6"/>
              <p:cNvSpPr/>
              <p:nvPr/>
            </p:nvSpPr>
            <p:spPr>
              <a:xfrm>
                <a:off x="2313338" y="-2483650"/>
                <a:ext cx="31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80" extrusionOk="0">
                    <a:moveTo>
                      <a:pt x="1059" y="1"/>
                    </a:moveTo>
                    <a:cubicBezTo>
                      <a:pt x="1000" y="1"/>
                      <a:pt x="941" y="34"/>
                      <a:pt x="882" y="93"/>
                    </a:cubicBezTo>
                    <a:lnTo>
                      <a:pt x="92" y="1157"/>
                    </a:lnTo>
                    <a:cubicBezTo>
                      <a:pt x="1" y="1218"/>
                      <a:pt x="62" y="1340"/>
                      <a:pt x="122" y="1400"/>
                    </a:cubicBezTo>
                    <a:cubicBezTo>
                      <a:pt x="142" y="1458"/>
                      <a:pt x="185" y="1479"/>
                      <a:pt x="230" y="1479"/>
                    </a:cubicBezTo>
                    <a:cubicBezTo>
                      <a:pt x="256" y="1479"/>
                      <a:pt x="283" y="1472"/>
                      <a:pt x="305" y="1461"/>
                    </a:cubicBezTo>
                    <a:cubicBezTo>
                      <a:pt x="366" y="1461"/>
                      <a:pt x="366" y="1400"/>
                      <a:pt x="396" y="1370"/>
                    </a:cubicBezTo>
                    <a:lnTo>
                      <a:pt x="1186" y="306"/>
                    </a:lnTo>
                    <a:cubicBezTo>
                      <a:pt x="1277" y="215"/>
                      <a:pt x="1217" y="124"/>
                      <a:pt x="1156" y="33"/>
                    </a:cubicBezTo>
                    <a:cubicBezTo>
                      <a:pt x="1124" y="11"/>
                      <a:pt x="1091" y="1"/>
                      <a:pt x="1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6"/>
              <p:cNvSpPr/>
              <p:nvPr/>
            </p:nvSpPr>
            <p:spPr>
              <a:xfrm>
                <a:off x="2228238" y="-2448500"/>
                <a:ext cx="42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82" extrusionOk="0">
                    <a:moveTo>
                      <a:pt x="1482" y="0"/>
                    </a:moveTo>
                    <a:cubicBezTo>
                      <a:pt x="1429" y="0"/>
                      <a:pt x="1373" y="33"/>
                      <a:pt x="1338" y="86"/>
                    </a:cubicBezTo>
                    <a:lnTo>
                      <a:pt x="61" y="1757"/>
                    </a:lnTo>
                    <a:cubicBezTo>
                      <a:pt x="1" y="1818"/>
                      <a:pt x="31" y="1940"/>
                      <a:pt x="122" y="2031"/>
                    </a:cubicBezTo>
                    <a:cubicBezTo>
                      <a:pt x="140" y="2066"/>
                      <a:pt x="168" y="2081"/>
                      <a:pt x="207" y="2081"/>
                    </a:cubicBezTo>
                    <a:cubicBezTo>
                      <a:pt x="234" y="2081"/>
                      <a:pt x="267" y="2074"/>
                      <a:pt x="305" y="2061"/>
                    </a:cubicBezTo>
                    <a:cubicBezTo>
                      <a:pt x="335" y="2061"/>
                      <a:pt x="365" y="2031"/>
                      <a:pt x="365" y="1970"/>
                    </a:cubicBezTo>
                    <a:lnTo>
                      <a:pt x="1642" y="298"/>
                    </a:lnTo>
                    <a:cubicBezTo>
                      <a:pt x="1703" y="237"/>
                      <a:pt x="1672" y="116"/>
                      <a:pt x="1581" y="55"/>
                    </a:cubicBezTo>
                    <a:cubicBezTo>
                      <a:pt x="1556" y="17"/>
                      <a:pt x="1520" y="0"/>
                      <a:pt x="1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6"/>
              <p:cNvSpPr/>
              <p:nvPr/>
            </p:nvSpPr>
            <p:spPr>
              <a:xfrm>
                <a:off x="2168213" y="-2525400"/>
                <a:ext cx="121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568" extrusionOk="0">
                    <a:moveTo>
                      <a:pt x="304" y="0"/>
                    </a:moveTo>
                    <a:cubicBezTo>
                      <a:pt x="213" y="0"/>
                      <a:pt x="122" y="92"/>
                      <a:pt x="122" y="183"/>
                    </a:cubicBezTo>
                    <a:lnTo>
                      <a:pt x="0" y="2371"/>
                    </a:lnTo>
                    <a:cubicBezTo>
                      <a:pt x="0" y="2432"/>
                      <a:pt x="91" y="2554"/>
                      <a:pt x="183" y="2554"/>
                    </a:cubicBezTo>
                    <a:cubicBezTo>
                      <a:pt x="183" y="2564"/>
                      <a:pt x="189" y="2567"/>
                      <a:pt x="200" y="2567"/>
                    </a:cubicBezTo>
                    <a:cubicBezTo>
                      <a:pt x="220" y="2567"/>
                      <a:pt x="254" y="2554"/>
                      <a:pt x="274" y="2554"/>
                    </a:cubicBezTo>
                    <a:cubicBezTo>
                      <a:pt x="335" y="2523"/>
                      <a:pt x="395" y="2462"/>
                      <a:pt x="395" y="2371"/>
                    </a:cubicBezTo>
                    <a:lnTo>
                      <a:pt x="487" y="183"/>
                    </a:lnTo>
                    <a:cubicBezTo>
                      <a:pt x="487" y="122"/>
                      <a:pt x="426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6"/>
              <p:cNvSpPr/>
              <p:nvPr/>
            </p:nvSpPr>
            <p:spPr>
              <a:xfrm>
                <a:off x="2122613" y="-2513250"/>
                <a:ext cx="137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433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22" y="2250"/>
                    </a:lnTo>
                    <a:cubicBezTo>
                      <a:pt x="122" y="2372"/>
                      <a:pt x="183" y="2432"/>
                      <a:pt x="305" y="2432"/>
                    </a:cubicBezTo>
                    <a:lnTo>
                      <a:pt x="396" y="2432"/>
                    </a:lnTo>
                    <a:cubicBezTo>
                      <a:pt x="456" y="2402"/>
                      <a:pt x="548" y="2341"/>
                      <a:pt x="487" y="2250"/>
                    </a:cubicBezTo>
                    <a:lnTo>
                      <a:pt x="396" y="213"/>
                    </a:lnTo>
                    <a:cubicBezTo>
                      <a:pt x="396" y="92"/>
                      <a:pt x="305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6"/>
              <p:cNvSpPr/>
              <p:nvPr/>
            </p:nvSpPr>
            <p:spPr>
              <a:xfrm>
                <a:off x="1893138" y="-2323125"/>
                <a:ext cx="387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3" extrusionOk="0">
                    <a:moveTo>
                      <a:pt x="220" y="0"/>
                    </a:moveTo>
                    <a:cubicBezTo>
                      <a:pt x="167" y="0"/>
                      <a:pt x="114" y="33"/>
                      <a:pt x="61" y="86"/>
                    </a:cubicBezTo>
                    <a:cubicBezTo>
                      <a:pt x="0" y="147"/>
                      <a:pt x="30" y="268"/>
                      <a:pt x="91" y="359"/>
                    </a:cubicBezTo>
                    <a:lnTo>
                      <a:pt x="1216" y="1180"/>
                    </a:lnTo>
                    <a:cubicBezTo>
                      <a:pt x="1233" y="1230"/>
                      <a:pt x="1259" y="1253"/>
                      <a:pt x="1294" y="1253"/>
                    </a:cubicBezTo>
                    <a:cubicBezTo>
                      <a:pt x="1322" y="1253"/>
                      <a:pt x="1357" y="1238"/>
                      <a:pt x="1398" y="1210"/>
                    </a:cubicBezTo>
                    <a:cubicBezTo>
                      <a:pt x="1429" y="1210"/>
                      <a:pt x="1459" y="1180"/>
                      <a:pt x="1459" y="1150"/>
                    </a:cubicBezTo>
                    <a:cubicBezTo>
                      <a:pt x="1550" y="1058"/>
                      <a:pt x="1520" y="967"/>
                      <a:pt x="1429" y="876"/>
                    </a:cubicBezTo>
                    <a:lnTo>
                      <a:pt x="334" y="55"/>
                    </a:lnTo>
                    <a:cubicBezTo>
                      <a:pt x="296" y="17"/>
                      <a:pt x="258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6"/>
              <p:cNvSpPr/>
              <p:nvPr/>
            </p:nvSpPr>
            <p:spPr>
              <a:xfrm>
                <a:off x="1879438" y="-2255150"/>
                <a:ext cx="494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9" extrusionOk="0">
                    <a:moveTo>
                      <a:pt x="220" y="0"/>
                    </a:moveTo>
                    <a:cubicBezTo>
                      <a:pt x="131" y="0"/>
                      <a:pt x="55" y="40"/>
                      <a:pt x="31" y="133"/>
                    </a:cubicBezTo>
                    <a:cubicBezTo>
                      <a:pt x="1" y="254"/>
                      <a:pt x="31" y="376"/>
                      <a:pt x="153" y="406"/>
                    </a:cubicBezTo>
                    <a:lnTo>
                      <a:pt x="1673" y="923"/>
                    </a:lnTo>
                    <a:cubicBezTo>
                      <a:pt x="1688" y="953"/>
                      <a:pt x="1718" y="969"/>
                      <a:pt x="1749" y="969"/>
                    </a:cubicBezTo>
                    <a:cubicBezTo>
                      <a:pt x="1779" y="969"/>
                      <a:pt x="1809" y="953"/>
                      <a:pt x="1825" y="923"/>
                    </a:cubicBezTo>
                    <a:cubicBezTo>
                      <a:pt x="1855" y="923"/>
                      <a:pt x="1916" y="893"/>
                      <a:pt x="1946" y="832"/>
                    </a:cubicBezTo>
                    <a:cubicBezTo>
                      <a:pt x="1977" y="710"/>
                      <a:pt x="1946" y="589"/>
                      <a:pt x="1825" y="558"/>
                    </a:cubicBezTo>
                    <a:lnTo>
                      <a:pt x="305" y="11"/>
                    </a:lnTo>
                    <a:cubicBezTo>
                      <a:pt x="276" y="4"/>
                      <a:pt x="247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6"/>
              <p:cNvSpPr/>
              <p:nvPr/>
            </p:nvSpPr>
            <p:spPr>
              <a:xfrm>
                <a:off x="1856663" y="-2215375"/>
                <a:ext cx="41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3" extrusionOk="0">
                    <a:moveTo>
                      <a:pt x="182" y="1"/>
                    </a:moveTo>
                    <a:cubicBezTo>
                      <a:pt x="91" y="1"/>
                      <a:pt x="0" y="62"/>
                      <a:pt x="0" y="183"/>
                    </a:cubicBezTo>
                    <a:cubicBezTo>
                      <a:pt x="0" y="305"/>
                      <a:pt x="91" y="366"/>
                      <a:pt x="182" y="366"/>
                    </a:cubicBezTo>
                    <a:lnTo>
                      <a:pt x="1459" y="396"/>
                    </a:lnTo>
                    <a:cubicBezTo>
                      <a:pt x="1459" y="416"/>
                      <a:pt x="1462" y="423"/>
                      <a:pt x="1468" y="423"/>
                    </a:cubicBezTo>
                    <a:cubicBezTo>
                      <a:pt x="1479" y="423"/>
                      <a:pt x="1500" y="396"/>
                      <a:pt x="1520" y="396"/>
                    </a:cubicBezTo>
                    <a:cubicBezTo>
                      <a:pt x="1611" y="396"/>
                      <a:pt x="1641" y="335"/>
                      <a:pt x="1641" y="214"/>
                    </a:cubicBezTo>
                    <a:cubicBezTo>
                      <a:pt x="1641" y="92"/>
                      <a:pt x="1550" y="31"/>
                      <a:pt x="1459" y="31"/>
                    </a:cubicBez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6"/>
              <p:cNvSpPr/>
              <p:nvPr/>
            </p:nvSpPr>
            <p:spPr>
              <a:xfrm>
                <a:off x="1735063" y="-2244425"/>
                <a:ext cx="5095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21" extrusionOk="0">
                    <a:moveTo>
                      <a:pt x="215" y="0"/>
                    </a:moveTo>
                    <a:cubicBezTo>
                      <a:pt x="123" y="0"/>
                      <a:pt x="56" y="59"/>
                      <a:pt x="31" y="160"/>
                    </a:cubicBezTo>
                    <a:cubicBezTo>
                      <a:pt x="1" y="281"/>
                      <a:pt x="92" y="342"/>
                      <a:pt x="183" y="403"/>
                    </a:cubicBezTo>
                    <a:lnTo>
                      <a:pt x="1794" y="707"/>
                    </a:lnTo>
                    <a:cubicBezTo>
                      <a:pt x="1804" y="717"/>
                      <a:pt x="1814" y="720"/>
                      <a:pt x="1826" y="720"/>
                    </a:cubicBezTo>
                    <a:cubicBezTo>
                      <a:pt x="1848" y="720"/>
                      <a:pt x="1875" y="707"/>
                      <a:pt x="1916" y="707"/>
                    </a:cubicBezTo>
                    <a:cubicBezTo>
                      <a:pt x="1976" y="646"/>
                      <a:pt x="2007" y="616"/>
                      <a:pt x="2007" y="555"/>
                    </a:cubicBezTo>
                    <a:cubicBezTo>
                      <a:pt x="2037" y="433"/>
                      <a:pt x="1976" y="342"/>
                      <a:pt x="1855" y="312"/>
                    </a:cubicBezTo>
                    <a:lnTo>
                      <a:pt x="274" y="8"/>
                    </a:lnTo>
                    <a:cubicBezTo>
                      <a:pt x="253" y="3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6"/>
              <p:cNvSpPr/>
              <p:nvPr/>
            </p:nvSpPr>
            <p:spPr>
              <a:xfrm>
                <a:off x="1927313" y="-2363175"/>
                <a:ext cx="395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708" extrusionOk="0">
                    <a:moveTo>
                      <a:pt x="198" y="1"/>
                    </a:moveTo>
                    <a:cubicBezTo>
                      <a:pt x="153" y="1"/>
                      <a:pt x="107" y="16"/>
                      <a:pt x="62" y="46"/>
                    </a:cubicBezTo>
                    <a:cubicBezTo>
                      <a:pt x="1" y="138"/>
                      <a:pt x="1" y="229"/>
                      <a:pt x="62" y="320"/>
                    </a:cubicBezTo>
                    <a:lnTo>
                      <a:pt x="1247" y="1657"/>
                    </a:lnTo>
                    <a:cubicBezTo>
                      <a:pt x="1283" y="1693"/>
                      <a:pt x="1329" y="1708"/>
                      <a:pt x="1373" y="1708"/>
                    </a:cubicBezTo>
                    <a:cubicBezTo>
                      <a:pt x="1404" y="1708"/>
                      <a:pt x="1435" y="1700"/>
                      <a:pt x="1460" y="1688"/>
                    </a:cubicBezTo>
                    <a:cubicBezTo>
                      <a:pt x="1460" y="1688"/>
                      <a:pt x="1521" y="1688"/>
                      <a:pt x="1521" y="1657"/>
                    </a:cubicBezTo>
                    <a:cubicBezTo>
                      <a:pt x="1581" y="1566"/>
                      <a:pt x="1581" y="1445"/>
                      <a:pt x="1521" y="1384"/>
                    </a:cubicBezTo>
                    <a:lnTo>
                      <a:pt x="335" y="46"/>
                    </a:lnTo>
                    <a:cubicBezTo>
                      <a:pt x="290" y="16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6"/>
              <p:cNvSpPr/>
              <p:nvPr/>
            </p:nvSpPr>
            <p:spPr>
              <a:xfrm>
                <a:off x="2004838" y="-2408875"/>
                <a:ext cx="258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81" extrusionOk="0">
                    <a:moveTo>
                      <a:pt x="229" y="1"/>
                    </a:moveTo>
                    <a:cubicBezTo>
                      <a:pt x="205" y="1"/>
                      <a:pt x="180" y="7"/>
                      <a:pt x="152" y="20"/>
                    </a:cubicBezTo>
                    <a:cubicBezTo>
                      <a:pt x="91" y="20"/>
                      <a:pt x="0" y="142"/>
                      <a:pt x="31" y="233"/>
                    </a:cubicBezTo>
                    <a:lnTo>
                      <a:pt x="639" y="2148"/>
                    </a:lnTo>
                    <a:cubicBezTo>
                      <a:pt x="685" y="2241"/>
                      <a:pt x="749" y="2281"/>
                      <a:pt x="831" y="2281"/>
                    </a:cubicBezTo>
                    <a:cubicBezTo>
                      <a:pt x="856" y="2281"/>
                      <a:pt x="883" y="2277"/>
                      <a:pt x="912" y="2270"/>
                    </a:cubicBezTo>
                    <a:lnTo>
                      <a:pt x="912" y="2270"/>
                    </a:lnTo>
                    <a:cubicBezTo>
                      <a:pt x="912" y="2270"/>
                      <a:pt x="912" y="2270"/>
                      <a:pt x="912" y="2270"/>
                    </a:cubicBezTo>
                    <a:cubicBezTo>
                      <a:pt x="1003" y="2209"/>
                      <a:pt x="1034" y="2148"/>
                      <a:pt x="973" y="2026"/>
                    </a:cubicBezTo>
                    <a:lnTo>
                      <a:pt x="365" y="142"/>
                    </a:lnTo>
                    <a:cubicBezTo>
                      <a:pt x="365" y="71"/>
                      <a:pt x="310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6"/>
              <p:cNvSpPr/>
              <p:nvPr/>
            </p:nvSpPr>
            <p:spPr>
              <a:xfrm>
                <a:off x="2052713" y="-2421450"/>
                <a:ext cx="182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972" extrusionOk="0">
                    <a:moveTo>
                      <a:pt x="228" y="1"/>
                    </a:moveTo>
                    <a:cubicBezTo>
                      <a:pt x="214" y="1"/>
                      <a:pt x="199" y="2"/>
                      <a:pt x="183" y="7"/>
                    </a:cubicBezTo>
                    <a:cubicBezTo>
                      <a:pt x="61" y="7"/>
                      <a:pt x="0" y="128"/>
                      <a:pt x="31" y="250"/>
                    </a:cubicBezTo>
                    <a:lnTo>
                      <a:pt x="334" y="1800"/>
                    </a:lnTo>
                    <a:cubicBezTo>
                      <a:pt x="358" y="1895"/>
                      <a:pt x="419" y="1971"/>
                      <a:pt x="488" y="1971"/>
                    </a:cubicBezTo>
                    <a:cubicBezTo>
                      <a:pt x="507" y="1971"/>
                      <a:pt x="527" y="1965"/>
                      <a:pt x="547" y="1952"/>
                    </a:cubicBezTo>
                    <a:lnTo>
                      <a:pt x="608" y="1952"/>
                    </a:lnTo>
                    <a:cubicBezTo>
                      <a:pt x="669" y="1921"/>
                      <a:pt x="730" y="1861"/>
                      <a:pt x="699" y="1739"/>
                    </a:cubicBezTo>
                    <a:lnTo>
                      <a:pt x="395" y="159"/>
                    </a:lnTo>
                    <a:cubicBezTo>
                      <a:pt x="369" y="80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6"/>
              <p:cNvSpPr/>
              <p:nvPr/>
            </p:nvSpPr>
            <p:spPr>
              <a:xfrm>
                <a:off x="2104388" y="-2430425"/>
                <a:ext cx="1445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34" extrusionOk="0">
                    <a:moveTo>
                      <a:pt x="395" y="1"/>
                    </a:moveTo>
                    <a:cubicBezTo>
                      <a:pt x="274" y="1"/>
                      <a:pt x="152" y="92"/>
                      <a:pt x="152" y="183"/>
                    </a:cubicBezTo>
                    <a:lnTo>
                      <a:pt x="0" y="1794"/>
                    </a:lnTo>
                    <a:cubicBezTo>
                      <a:pt x="0" y="1916"/>
                      <a:pt x="91" y="2007"/>
                      <a:pt x="213" y="2007"/>
                    </a:cubicBezTo>
                    <a:cubicBezTo>
                      <a:pt x="223" y="2027"/>
                      <a:pt x="233" y="2034"/>
                      <a:pt x="243" y="2034"/>
                    </a:cubicBezTo>
                    <a:cubicBezTo>
                      <a:pt x="263" y="2034"/>
                      <a:pt x="284" y="2007"/>
                      <a:pt x="304" y="2007"/>
                    </a:cubicBezTo>
                    <a:cubicBezTo>
                      <a:pt x="365" y="1977"/>
                      <a:pt x="395" y="1946"/>
                      <a:pt x="426" y="1825"/>
                    </a:cubicBezTo>
                    <a:lnTo>
                      <a:pt x="578" y="244"/>
                    </a:lnTo>
                    <a:cubicBezTo>
                      <a:pt x="578" y="122"/>
                      <a:pt x="517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6"/>
              <p:cNvSpPr/>
              <p:nvPr/>
            </p:nvSpPr>
            <p:spPr>
              <a:xfrm>
                <a:off x="1684913" y="-2308825"/>
                <a:ext cx="661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391" extrusionOk="0">
                    <a:moveTo>
                      <a:pt x="217" y="0"/>
                    </a:moveTo>
                    <a:cubicBezTo>
                      <a:pt x="142" y="0"/>
                      <a:pt x="82" y="41"/>
                      <a:pt x="61" y="122"/>
                    </a:cubicBezTo>
                    <a:cubicBezTo>
                      <a:pt x="1" y="243"/>
                      <a:pt x="31" y="334"/>
                      <a:pt x="153" y="395"/>
                    </a:cubicBezTo>
                    <a:lnTo>
                      <a:pt x="2311" y="1368"/>
                    </a:lnTo>
                    <a:cubicBezTo>
                      <a:pt x="2326" y="1383"/>
                      <a:pt x="2356" y="1391"/>
                      <a:pt x="2387" y="1391"/>
                    </a:cubicBezTo>
                    <a:cubicBezTo>
                      <a:pt x="2417" y="1391"/>
                      <a:pt x="2447" y="1383"/>
                      <a:pt x="2463" y="1368"/>
                    </a:cubicBezTo>
                    <a:cubicBezTo>
                      <a:pt x="2493" y="1338"/>
                      <a:pt x="2493" y="1338"/>
                      <a:pt x="2584" y="1307"/>
                    </a:cubicBezTo>
                    <a:cubicBezTo>
                      <a:pt x="2645" y="1186"/>
                      <a:pt x="2615" y="1064"/>
                      <a:pt x="2493" y="1034"/>
                    </a:cubicBezTo>
                    <a:lnTo>
                      <a:pt x="335" y="31"/>
                    </a:lnTo>
                    <a:cubicBezTo>
                      <a:pt x="294" y="10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6"/>
              <p:cNvSpPr/>
              <p:nvPr/>
            </p:nvSpPr>
            <p:spPr>
              <a:xfrm>
                <a:off x="1736588" y="-2326175"/>
                <a:ext cx="403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923" extrusionOk="0">
                    <a:moveTo>
                      <a:pt x="235" y="1"/>
                    </a:moveTo>
                    <a:cubicBezTo>
                      <a:pt x="153" y="1"/>
                      <a:pt x="83" y="51"/>
                      <a:pt x="61" y="117"/>
                    </a:cubicBezTo>
                    <a:cubicBezTo>
                      <a:pt x="1" y="238"/>
                      <a:pt x="61" y="360"/>
                      <a:pt x="183" y="390"/>
                    </a:cubicBezTo>
                    <a:lnTo>
                      <a:pt x="1308" y="876"/>
                    </a:lnTo>
                    <a:cubicBezTo>
                      <a:pt x="1323" y="907"/>
                      <a:pt x="1353" y="922"/>
                      <a:pt x="1384" y="922"/>
                    </a:cubicBezTo>
                    <a:cubicBezTo>
                      <a:pt x="1414" y="922"/>
                      <a:pt x="1444" y="907"/>
                      <a:pt x="1460" y="876"/>
                    </a:cubicBezTo>
                    <a:lnTo>
                      <a:pt x="1581" y="785"/>
                    </a:lnTo>
                    <a:cubicBezTo>
                      <a:pt x="1612" y="664"/>
                      <a:pt x="1581" y="542"/>
                      <a:pt x="1460" y="512"/>
                    </a:cubicBezTo>
                    <a:lnTo>
                      <a:pt x="335" y="25"/>
                    </a:lnTo>
                    <a:cubicBezTo>
                      <a:pt x="301" y="8"/>
                      <a:pt x="267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6"/>
              <p:cNvSpPr/>
              <p:nvPr/>
            </p:nvSpPr>
            <p:spPr>
              <a:xfrm>
                <a:off x="1762413" y="-2353525"/>
                <a:ext cx="289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869" extrusionOk="0">
                    <a:moveTo>
                      <a:pt x="242" y="1"/>
                    </a:moveTo>
                    <a:cubicBezTo>
                      <a:pt x="183" y="1"/>
                      <a:pt x="127" y="33"/>
                      <a:pt x="92" y="86"/>
                    </a:cubicBezTo>
                    <a:cubicBezTo>
                      <a:pt x="1" y="147"/>
                      <a:pt x="62" y="268"/>
                      <a:pt x="123" y="360"/>
                    </a:cubicBezTo>
                    <a:lnTo>
                      <a:pt x="822" y="846"/>
                    </a:lnTo>
                    <a:cubicBezTo>
                      <a:pt x="837" y="861"/>
                      <a:pt x="860" y="869"/>
                      <a:pt x="890" y="869"/>
                    </a:cubicBezTo>
                    <a:cubicBezTo>
                      <a:pt x="920" y="869"/>
                      <a:pt x="958" y="861"/>
                      <a:pt x="1004" y="846"/>
                    </a:cubicBezTo>
                    <a:cubicBezTo>
                      <a:pt x="1034" y="846"/>
                      <a:pt x="1065" y="815"/>
                      <a:pt x="1065" y="815"/>
                    </a:cubicBezTo>
                    <a:cubicBezTo>
                      <a:pt x="1156" y="724"/>
                      <a:pt x="1126" y="603"/>
                      <a:pt x="1034" y="542"/>
                    </a:cubicBezTo>
                    <a:lnTo>
                      <a:pt x="366" y="56"/>
                    </a:lnTo>
                    <a:cubicBezTo>
                      <a:pt x="328" y="17"/>
                      <a:pt x="284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6"/>
              <p:cNvSpPr/>
              <p:nvPr/>
            </p:nvSpPr>
            <p:spPr>
              <a:xfrm>
                <a:off x="1754838" y="-2457250"/>
                <a:ext cx="327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9" extrusionOk="0">
                    <a:moveTo>
                      <a:pt x="235" y="0"/>
                    </a:moveTo>
                    <a:cubicBezTo>
                      <a:pt x="197" y="0"/>
                      <a:pt x="159" y="15"/>
                      <a:pt x="122" y="40"/>
                    </a:cubicBezTo>
                    <a:cubicBezTo>
                      <a:pt x="0" y="132"/>
                      <a:pt x="0" y="253"/>
                      <a:pt x="91" y="314"/>
                    </a:cubicBezTo>
                    <a:lnTo>
                      <a:pt x="912" y="1256"/>
                    </a:lnTo>
                    <a:cubicBezTo>
                      <a:pt x="956" y="1301"/>
                      <a:pt x="1017" y="1329"/>
                      <a:pt x="1082" y="1329"/>
                    </a:cubicBezTo>
                    <a:cubicBezTo>
                      <a:pt x="1106" y="1329"/>
                      <a:pt x="1131" y="1325"/>
                      <a:pt x="1155" y="1317"/>
                    </a:cubicBezTo>
                    <a:cubicBezTo>
                      <a:pt x="1175" y="1317"/>
                      <a:pt x="1182" y="1290"/>
                      <a:pt x="1184" y="1290"/>
                    </a:cubicBezTo>
                    <a:cubicBezTo>
                      <a:pt x="1185" y="1290"/>
                      <a:pt x="1185" y="1297"/>
                      <a:pt x="1185" y="1317"/>
                    </a:cubicBezTo>
                    <a:cubicBezTo>
                      <a:pt x="1307" y="1226"/>
                      <a:pt x="1307" y="1104"/>
                      <a:pt x="1216" y="1043"/>
                    </a:cubicBezTo>
                    <a:lnTo>
                      <a:pt x="395" y="101"/>
                    </a:lnTo>
                    <a:cubicBezTo>
                      <a:pt x="342" y="30"/>
                      <a:pt x="288" y="0"/>
                      <a:pt x="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6"/>
              <p:cNvSpPr/>
              <p:nvPr/>
            </p:nvSpPr>
            <p:spPr>
              <a:xfrm>
                <a:off x="1808013" y="-2471550"/>
                <a:ext cx="327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4" extrusionOk="0">
                    <a:moveTo>
                      <a:pt x="249" y="0"/>
                    </a:moveTo>
                    <a:cubicBezTo>
                      <a:pt x="207" y="0"/>
                      <a:pt x="165" y="23"/>
                      <a:pt x="122" y="65"/>
                    </a:cubicBezTo>
                    <a:cubicBezTo>
                      <a:pt x="1" y="126"/>
                      <a:pt x="1" y="248"/>
                      <a:pt x="92" y="308"/>
                    </a:cubicBezTo>
                    <a:lnTo>
                      <a:pt x="913" y="1251"/>
                    </a:lnTo>
                    <a:cubicBezTo>
                      <a:pt x="957" y="1295"/>
                      <a:pt x="1018" y="1323"/>
                      <a:pt x="1083" y="1323"/>
                    </a:cubicBezTo>
                    <a:cubicBezTo>
                      <a:pt x="1107" y="1323"/>
                      <a:pt x="1131" y="1320"/>
                      <a:pt x="1156" y="1311"/>
                    </a:cubicBezTo>
                    <a:lnTo>
                      <a:pt x="1186" y="1311"/>
                    </a:lnTo>
                    <a:cubicBezTo>
                      <a:pt x="1308" y="1220"/>
                      <a:pt x="1308" y="1129"/>
                      <a:pt x="1217" y="1038"/>
                    </a:cubicBezTo>
                    <a:lnTo>
                      <a:pt x="396" y="96"/>
                    </a:lnTo>
                    <a:cubicBezTo>
                      <a:pt x="347" y="30"/>
                      <a:pt x="298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6"/>
              <p:cNvSpPr/>
              <p:nvPr/>
            </p:nvSpPr>
            <p:spPr>
              <a:xfrm>
                <a:off x="1842213" y="-2478400"/>
                <a:ext cx="380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73" extrusionOk="0">
                    <a:moveTo>
                      <a:pt x="249" y="1"/>
                    </a:moveTo>
                    <a:cubicBezTo>
                      <a:pt x="207" y="1"/>
                      <a:pt x="164" y="23"/>
                      <a:pt x="122" y="66"/>
                    </a:cubicBezTo>
                    <a:cubicBezTo>
                      <a:pt x="1" y="126"/>
                      <a:pt x="1" y="248"/>
                      <a:pt x="92" y="339"/>
                    </a:cubicBezTo>
                    <a:lnTo>
                      <a:pt x="1156" y="1616"/>
                    </a:lnTo>
                    <a:cubicBezTo>
                      <a:pt x="1177" y="1637"/>
                      <a:pt x="1241" y="1672"/>
                      <a:pt x="1299" y="1672"/>
                    </a:cubicBezTo>
                    <a:cubicBezTo>
                      <a:pt x="1325" y="1672"/>
                      <a:pt x="1349" y="1665"/>
                      <a:pt x="1368" y="1646"/>
                    </a:cubicBezTo>
                    <a:cubicBezTo>
                      <a:pt x="1368" y="1646"/>
                      <a:pt x="1368" y="1633"/>
                      <a:pt x="1386" y="1633"/>
                    </a:cubicBezTo>
                    <a:cubicBezTo>
                      <a:pt x="1395" y="1633"/>
                      <a:pt x="1409" y="1636"/>
                      <a:pt x="1429" y="1646"/>
                    </a:cubicBezTo>
                    <a:cubicBezTo>
                      <a:pt x="1520" y="1585"/>
                      <a:pt x="1520" y="1464"/>
                      <a:pt x="1460" y="1403"/>
                    </a:cubicBezTo>
                    <a:lnTo>
                      <a:pt x="396" y="96"/>
                    </a:lnTo>
                    <a:cubicBezTo>
                      <a:pt x="347" y="31"/>
                      <a:pt x="298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6"/>
              <p:cNvSpPr/>
              <p:nvPr/>
            </p:nvSpPr>
            <p:spPr>
              <a:xfrm>
                <a:off x="2148463" y="-2412950"/>
                <a:ext cx="220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203" extrusionOk="0">
                    <a:moveTo>
                      <a:pt x="699" y="1"/>
                    </a:moveTo>
                    <a:cubicBezTo>
                      <a:pt x="638" y="1"/>
                      <a:pt x="517" y="31"/>
                      <a:pt x="486" y="122"/>
                    </a:cubicBezTo>
                    <a:lnTo>
                      <a:pt x="0" y="1946"/>
                    </a:lnTo>
                    <a:cubicBezTo>
                      <a:pt x="0" y="2037"/>
                      <a:pt x="30" y="2159"/>
                      <a:pt x="152" y="2189"/>
                    </a:cubicBezTo>
                    <a:cubicBezTo>
                      <a:pt x="162" y="2200"/>
                      <a:pt x="172" y="2203"/>
                      <a:pt x="184" y="2203"/>
                    </a:cubicBezTo>
                    <a:cubicBezTo>
                      <a:pt x="206" y="2203"/>
                      <a:pt x="233" y="2189"/>
                      <a:pt x="274" y="2189"/>
                    </a:cubicBezTo>
                    <a:cubicBezTo>
                      <a:pt x="334" y="2189"/>
                      <a:pt x="365" y="2129"/>
                      <a:pt x="365" y="2037"/>
                    </a:cubicBezTo>
                    <a:lnTo>
                      <a:pt x="881" y="214"/>
                    </a:lnTo>
                    <a:cubicBezTo>
                      <a:pt x="881" y="122"/>
                      <a:pt x="821" y="3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6"/>
              <p:cNvSpPr/>
              <p:nvPr/>
            </p:nvSpPr>
            <p:spPr>
              <a:xfrm>
                <a:off x="2168213" y="-2360150"/>
                <a:ext cx="327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518" extrusionOk="0">
                    <a:moveTo>
                      <a:pt x="1085" y="1"/>
                    </a:moveTo>
                    <a:cubicBezTo>
                      <a:pt x="1028" y="1"/>
                      <a:pt x="970" y="39"/>
                      <a:pt x="912" y="77"/>
                    </a:cubicBezTo>
                    <a:lnTo>
                      <a:pt x="91" y="1172"/>
                    </a:lnTo>
                    <a:cubicBezTo>
                      <a:pt x="0" y="1263"/>
                      <a:pt x="31" y="1384"/>
                      <a:pt x="122" y="1445"/>
                    </a:cubicBezTo>
                    <a:cubicBezTo>
                      <a:pt x="139" y="1495"/>
                      <a:pt x="165" y="1518"/>
                      <a:pt x="200" y="1518"/>
                    </a:cubicBezTo>
                    <a:cubicBezTo>
                      <a:pt x="228" y="1518"/>
                      <a:pt x="263" y="1503"/>
                      <a:pt x="304" y="1476"/>
                    </a:cubicBezTo>
                    <a:cubicBezTo>
                      <a:pt x="335" y="1476"/>
                      <a:pt x="335" y="1445"/>
                      <a:pt x="395" y="1415"/>
                    </a:cubicBezTo>
                    <a:lnTo>
                      <a:pt x="1216" y="321"/>
                    </a:lnTo>
                    <a:cubicBezTo>
                      <a:pt x="1307" y="229"/>
                      <a:pt x="1247" y="108"/>
                      <a:pt x="1186" y="47"/>
                    </a:cubicBezTo>
                    <a:cubicBezTo>
                      <a:pt x="1152" y="13"/>
                      <a:pt x="1119" y="1"/>
                      <a:pt x="10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6"/>
              <p:cNvSpPr/>
              <p:nvPr/>
            </p:nvSpPr>
            <p:spPr>
              <a:xfrm>
                <a:off x="2213038" y="-2350050"/>
                <a:ext cx="31175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66" extrusionOk="0">
                    <a:moveTo>
                      <a:pt x="1038" y="0"/>
                    </a:moveTo>
                    <a:cubicBezTo>
                      <a:pt x="988" y="0"/>
                      <a:pt x="943" y="23"/>
                      <a:pt x="913" y="69"/>
                    </a:cubicBezTo>
                    <a:lnTo>
                      <a:pt x="61" y="920"/>
                    </a:lnTo>
                    <a:cubicBezTo>
                      <a:pt x="1" y="1011"/>
                      <a:pt x="1" y="1132"/>
                      <a:pt x="61" y="1193"/>
                    </a:cubicBezTo>
                    <a:cubicBezTo>
                      <a:pt x="112" y="1243"/>
                      <a:pt x="153" y="1266"/>
                      <a:pt x="195" y="1266"/>
                    </a:cubicBezTo>
                    <a:cubicBezTo>
                      <a:pt x="229" y="1266"/>
                      <a:pt x="264" y="1251"/>
                      <a:pt x="305" y="1224"/>
                    </a:cubicBezTo>
                    <a:lnTo>
                      <a:pt x="335" y="1193"/>
                    </a:lnTo>
                    <a:lnTo>
                      <a:pt x="1186" y="312"/>
                    </a:lnTo>
                    <a:cubicBezTo>
                      <a:pt x="1247" y="251"/>
                      <a:pt x="1247" y="129"/>
                      <a:pt x="1186" y="69"/>
                    </a:cubicBezTo>
                    <a:cubicBezTo>
                      <a:pt x="1140" y="23"/>
                      <a:pt x="1087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6"/>
              <p:cNvSpPr/>
              <p:nvPr/>
            </p:nvSpPr>
            <p:spPr>
              <a:xfrm>
                <a:off x="2257863" y="-2406300"/>
                <a:ext cx="236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9" extrusionOk="0">
                    <a:moveTo>
                      <a:pt x="730" y="1"/>
                    </a:moveTo>
                    <a:cubicBezTo>
                      <a:pt x="685" y="1"/>
                      <a:pt x="639" y="24"/>
                      <a:pt x="609" y="69"/>
                    </a:cubicBezTo>
                    <a:lnTo>
                      <a:pt x="62" y="647"/>
                    </a:lnTo>
                    <a:cubicBezTo>
                      <a:pt x="1" y="708"/>
                      <a:pt x="1" y="829"/>
                      <a:pt x="62" y="890"/>
                    </a:cubicBezTo>
                    <a:cubicBezTo>
                      <a:pt x="100" y="948"/>
                      <a:pt x="151" y="969"/>
                      <a:pt x="206" y="969"/>
                    </a:cubicBezTo>
                    <a:cubicBezTo>
                      <a:pt x="238" y="969"/>
                      <a:pt x="272" y="962"/>
                      <a:pt x="305" y="951"/>
                    </a:cubicBezTo>
                    <a:cubicBezTo>
                      <a:pt x="335" y="890"/>
                      <a:pt x="366" y="890"/>
                      <a:pt x="335" y="890"/>
                    </a:cubicBezTo>
                    <a:lnTo>
                      <a:pt x="852" y="343"/>
                    </a:lnTo>
                    <a:cubicBezTo>
                      <a:pt x="943" y="252"/>
                      <a:pt x="943" y="130"/>
                      <a:pt x="852" y="69"/>
                    </a:cubicBezTo>
                    <a:cubicBezTo>
                      <a:pt x="822" y="24"/>
                      <a:pt x="776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6"/>
              <p:cNvSpPr/>
              <p:nvPr/>
            </p:nvSpPr>
            <p:spPr>
              <a:xfrm>
                <a:off x="1952388" y="-2232850"/>
                <a:ext cx="327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685" extrusionOk="0">
                    <a:moveTo>
                      <a:pt x="244" y="1"/>
                    </a:moveTo>
                    <a:cubicBezTo>
                      <a:pt x="153" y="1"/>
                      <a:pt x="31" y="31"/>
                      <a:pt x="1" y="153"/>
                    </a:cubicBezTo>
                    <a:cubicBezTo>
                      <a:pt x="1" y="244"/>
                      <a:pt x="31" y="335"/>
                      <a:pt x="153" y="396"/>
                    </a:cubicBezTo>
                    <a:lnTo>
                      <a:pt x="1065" y="639"/>
                    </a:lnTo>
                    <a:cubicBezTo>
                      <a:pt x="1110" y="669"/>
                      <a:pt x="1141" y="685"/>
                      <a:pt x="1164" y="685"/>
                    </a:cubicBezTo>
                    <a:cubicBezTo>
                      <a:pt x="1186" y="685"/>
                      <a:pt x="1202" y="669"/>
                      <a:pt x="1217" y="639"/>
                    </a:cubicBezTo>
                    <a:cubicBezTo>
                      <a:pt x="1278" y="639"/>
                      <a:pt x="1308" y="578"/>
                      <a:pt x="1308" y="487"/>
                    </a:cubicBezTo>
                    <a:cubicBezTo>
                      <a:pt x="1308" y="426"/>
                      <a:pt x="1247" y="305"/>
                      <a:pt x="1156" y="274"/>
                    </a:cubicBez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6"/>
              <p:cNvSpPr/>
              <p:nvPr/>
            </p:nvSpPr>
            <p:spPr>
              <a:xfrm>
                <a:off x="1969888" y="-2290225"/>
                <a:ext cx="410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526" extrusionOk="0">
                    <a:moveTo>
                      <a:pt x="209" y="1"/>
                    </a:moveTo>
                    <a:cubicBezTo>
                      <a:pt x="160" y="1"/>
                      <a:pt x="106" y="16"/>
                      <a:pt x="61" y="46"/>
                    </a:cubicBezTo>
                    <a:cubicBezTo>
                      <a:pt x="0" y="138"/>
                      <a:pt x="0" y="259"/>
                      <a:pt x="61" y="320"/>
                    </a:cubicBezTo>
                    <a:lnTo>
                      <a:pt x="1277" y="1475"/>
                    </a:lnTo>
                    <a:cubicBezTo>
                      <a:pt x="1330" y="1511"/>
                      <a:pt x="1373" y="1525"/>
                      <a:pt x="1418" y="1525"/>
                    </a:cubicBezTo>
                    <a:cubicBezTo>
                      <a:pt x="1449" y="1525"/>
                      <a:pt x="1482" y="1518"/>
                      <a:pt x="1520" y="1505"/>
                    </a:cubicBezTo>
                    <a:cubicBezTo>
                      <a:pt x="1550" y="1505"/>
                      <a:pt x="1550" y="1475"/>
                      <a:pt x="1550" y="1475"/>
                    </a:cubicBezTo>
                    <a:cubicBezTo>
                      <a:pt x="1641" y="1384"/>
                      <a:pt x="1641" y="1262"/>
                      <a:pt x="1550" y="1201"/>
                    </a:cubicBezTo>
                    <a:lnTo>
                      <a:pt x="334" y="46"/>
                    </a:lnTo>
                    <a:cubicBezTo>
                      <a:pt x="304" y="16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6"/>
              <p:cNvSpPr/>
              <p:nvPr/>
            </p:nvSpPr>
            <p:spPr>
              <a:xfrm>
                <a:off x="2007113" y="-2310750"/>
                <a:ext cx="319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09" extrusionOk="0">
                    <a:moveTo>
                      <a:pt x="208" y="0"/>
                    </a:moveTo>
                    <a:cubicBezTo>
                      <a:pt x="167" y="0"/>
                      <a:pt x="125" y="13"/>
                      <a:pt x="92" y="47"/>
                    </a:cubicBezTo>
                    <a:cubicBezTo>
                      <a:pt x="31" y="77"/>
                      <a:pt x="0" y="229"/>
                      <a:pt x="61" y="320"/>
                    </a:cubicBezTo>
                    <a:lnTo>
                      <a:pt x="912" y="1536"/>
                    </a:lnTo>
                    <a:cubicBezTo>
                      <a:pt x="935" y="1581"/>
                      <a:pt x="989" y="1609"/>
                      <a:pt x="1053" y="1609"/>
                    </a:cubicBezTo>
                    <a:cubicBezTo>
                      <a:pt x="1076" y="1609"/>
                      <a:pt x="1101" y="1605"/>
                      <a:pt x="1125" y="1597"/>
                    </a:cubicBezTo>
                    <a:cubicBezTo>
                      <a:pt x="1247" y="1536"/>
                      <a:pt x="1277" y="1415"/>
                      <a:pt x="1216" y="1293"/>
                    </a:cubicBezTo>
                    <a:lnTo>
                      <a:pt x="365" y="77"/>
                    </a:lnTo>
                    <a:cubicBezTo>
                      <a:pt x="346" y="39"/>
                      <a:pt x="278" y="0"/>
                      <a:pt x="2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6"/>
              <p:cNvSpPr/>
              <p:nvPr/>
            </p:nvSpPr>
            <p:spPr>
              <a:xfrm>
                <a:off x="2075513" y="-2341225"/>
                <a:ext cx="25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824" extrusionOk="0">
                    <a:moveTo>
                      <a:pt x="257" y="0"/>
                    </a:moveTo>
                    <a:cubicBezTo>
                      <a:pt x="234" y="0"/>
                      <a:pt x="209" y="6"/>
                      <a:pt x="182" y="19"/>
                    </a:cubicBezTo>
                    <a:cubicBezTo>
                      <a:pt x="61" y="19"/>
                      <a:pt x="0" y="111"/>
                      <a:pt x="30" y="232"/>
                    </a:cubicBezTo>
                    <a:lnTo>
                      <a:pt x="638" y="2694"/>
                    </a:lnTo>
                    <a:cubicBezTo>
                      <a:pt x="663" y="2769"/>
                      <a:pt x="730" y="2824"/>
                      <a:pt x="837" y="2824"/>
                    </a:cubicBezTo>
                    <a:cubicBezTo>
                      <a:pt x="860" y="2824"/>
                      <a:pt x="885" y="2821"/>
                      <a:pt x="912" y="2816"/>
                    </a:cubicBezTo>
                    <a:cubicBezTo>
                      <a:pt x="973" y="2786"/>
                      <a:pt x="1003" y="2694"/>
                      <a:pt x="1003" y="2634"/>
                    </a:cubicBezTo>
                    <a:lnTo>
                      <a:pt x="395" y="171"/>
                    </a:lnTo>
                    <a:cubicBezTo>
                      <a:pt x="395" y="77"/>
                      <a:pt x="340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6"/>
              <p:cNvSpPr/>
              <p:nvPr/>
            </p:nvSpPr>
            <p:spPr>
              <a:xfrm>
                <a:off x="2111988" y="-2331825"/>
                <a:ext cx="182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08" extrusionOk="0">
                    <a:moveTo>
                      <a:pt x="262" y="1"/>
                    </a:moveTo>
                    <a:cubicBezTo>
                      <a:pt x="245" y="1"/>
                      <a:pt x="228" y="3"/>
                      <a:pt x="213" y="8"/>
                    </a:cubicBezTo>
                    <a:cubicBezTo>
                      <a:pt x="91" y="8"/>
                      <a:pt x="0" y="130"/>
                      <a:pt x="61" y="251"/>
                    </a:cubicBezTo>
                    <a:lnTo>
                      <a:pt x="365" y="1650"/>
                    </a:lnTo>
                    <a:cubicBezTo>
                      <a:pt x="365" y="1729"/>
                      <a:pt x="433" y="1808"/>
                      <a:pt x="530" y="1808"/>
                    </a:cubicBezTo>
                    <a:cubicBezTo>
                      <a:pt x="545" y="1808"/>
                      <a:pt x="561" y="1806"/>
                      <a:pt x="578" y="1802"/>
                    </a:cubicBezTo>
                    <a:lnTo>
                      <a:pt x="608" y="1802"/>
                    </a:lnTo>
                    <a:cubicBezTo>
                      <a:pt x="699" y="1771"/>
                      <a:pt x="730" y="1680"/>
                      <a:pt x="730" y="1558"/>
                    </a:cubicBezTo>
                    <a:lnTo>
                      <a:pt x="426" y="160"/>
                    </a:lnTo>
                    <a:cubicBezTo>
                      <a:pt x="426" y="60"/>
                      <a:pt x="342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6"/>
              <p:cNvSpPr/>
              <p:nvPr/>
            </p:nvSpPr>
            <p:spPr>
              <a:xfrm>
                <a:off x="2140088" y="-2300325"/>
                <a:ext cx="357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61" extrusionOk="0">
                    <a:moveTo>
                      <a:pt x="1194" y="0"/>
                    </a:moveTo>
                    <a:cubicBezTo>
                      <a:pt x="1156" y="0"/>
                      <a:pt x="1120" y="17"/>
                      <a:pt x="1095" y="55"/>
                    </a:cubicBezTo>
                    <a:lnTo>
                      <a:pt x="92" y="815"/>
                    </a:lnTo>
                    <a:cubicBezTo>
                      <a:pt x="31" y="876"/>
                      <a:pt x="1" y="998"/>
                      <a:pt x="61" y="1058"/>
                    </a:cubicBezTo>
                    <a:cubicBezTo>
                      <a:pt x="84" y="1127"/>
                      <a:pt x="158" y="1161"/>
                      <a:pt x="220" y="1161"/>
                    </a:cubicBezTo>
                    <a:cubicBezTo>
                      <a:pt x="240" y="1161"/>
                      <a:pt x="259" y="1157"/>
                      <a:pt x="274" y="1150"/>
                    </a:cubicBezTo>
                    <a:lnTo>
                      <a:pt x="1308" y="359"/>
                    </a:lnTo>
                    <a:cubicBezTo>
                      <a:pt x="1399" y="268"/>
                      <a:pt x="1429" y="146"/>
                      <a:pt x="1338" y="86"/>
                    </a:cubicBezTo>
                    <a:cubicBezTo>
                      <a:pt x="1303" y="33"/>
                      <a:pt x="1247" y="0"/>
                      <a:pt x="1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6"/>
              <p:cNvSpPr/>
              <p:nvPr/>
            </p:nvSpPr>
            <p:spPr>
              <a:xfrm>
                <a:off x="2024588" y="-2237850"/>
                <a:ext cx="241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216" extrusionOk="0">
                    <a:moveTo>
                      <a:pt x="243" y="0"/>
                    </a:moveTo>
                    <a:cubicBezTo>
                      <a:pt x="207" y="0"/>
                      <a:pt x="167" y="7"/>
                      <a:pt x="122" y="18"/>
                    </a:cubicBezTo>
                    <a:cubicBezTo>
                      <a:pt x="1" y="49"/>
                      <a:pt x="1" y="201"/>
                      <a:pt x="61" y="292"/>
                    </a:cubicBezTo>
                    <a:lnTo>
                      <a:pt x="548" y="1113"/>
                    </a:lnTo>
                    <a:cubicBezTo>
                      <a:pt x="593" y="1181"/>
                      <a:pt x="673" y="1215"/>
                      <a:pt x="749" y="1215"/>
                    </a:cubicBezTo>
                    <a:cubicBezTo>
                      <a:pt x="774" y="1215"/>
                      <a:pt x="798" y="1211"/>
                      <a:pt x="821" y="1204"/>
                    </a:cubicBezTo>
                    <a:cubicBezTo>
                      <a:pt x="837" y="1204"/>
                      <a:pt x="845" y="1187"/>
                      <a:pt x="844" y="1180"/>
                    </a:cubicBezTo>
                    <a:lnTo>
                      <a:pt x="844" y="1180"/>
                    </a:lnTo>
                    <a:cubicBezTo>
                      <a:pt x="922" y="1092"/>
                      <a:pt x="965" y="986"/>
                      <a:pt x="882" y="930"/>
                    </a:cubicBezTo>
                    <a:lnTo>
                      <a:pt x="396" y="79"/>
                    </a:lnTo>
                    <a:cubicBezTo>
                      <a:pt x="357" y="21"/>
                      <a:pt x="306" y="0"/>
                      <a:pt x="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6"/>
              <p:cNvSpPr/>
              <p:nvPr/>
            </p:nvSpPr>
            <p:spPr>
              <a:xfrm>
                <a:off x="2050413" y="-2277950"/>
                <a:ext cx="220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6" extrusionOk="0">
                    <a:moveTo>
                      <a:pt x="234" y="0"/>
                    </a:moveTo>
                    <a:cubicBezTo>
                      <a:pt x="209" y="0"/>
                      <a:pt x="182" y="4"/>
                      <a:pt x="153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487" y="1501"/>
                    </a:lnTo>
                    <a:cubicBezTo>
                      <a:pt x="534" y="1594"/>
                      <a:pt x="598" y="1633"/>
                      <a:pt x="680" y="1633"/>
                    </a:cubicBezTo>
                    <a:cubicBezTo>
                      <a:pt x="700" y="1633"/>
                      <a:pt x="722" y="1631"/>
                      <a:pt x="745" y="1626"/>
                    </a:cubicBezTo>
                    <a:lnTo>
                      <a:pt x="745" y="1626"/>
                    </a:lnTo>
                    <a:cubicBezTo>
                      <a:pt x="738" y="1630"/>
                      <a:pt x="736" y="1636"/>
                      <a:pt x="741" y="1636"/>
                    </a:cubicBezTo>
                    <a:cubicBezTo>
                      <a:pt x="744" y="1636"/>
                      <a:pt x="751" y="1632"/>
                      <a:pt x="761" y="1622"/>
                    </a:cubicBezTo>
                    <a:lnTo>
                      <a:pt x="761" y="1622"/>
                    </a:lnTo>
                    <a:cubicBezTo>
                      <a:pt x="755" y="1624"/>
                      <a:pt x="750" y="1625"/>
                      <a:pt x="745" y="1626"/>
                    </a:cubicBezTo>
                    <a:lnTo>
                      <a:pt x="745" y="1626"/>
                    </a:lnTo>
                    <a:cubicBezTo>
                      <a:pt x="748" y="1624"/>
                      <a:pt x="754" y="1622"/>
                      <a:pt x="761" y="1622"/>
                    </a:cubicBezTo>
                    <a:cubicBezTo>
                      <a:pt x="822" y="1592"/>
                      <a:pt x="882" y="1501"/>
                      <a:pt x="882" y="1349"/>
                    </a:cubicBezTo>
                    <a:lnTo>
                      <a:pt x="426" y="133"/>
                    </a:lnTo>
                    <a:cubicBezTo>
                      <a:pt x="380" y="40"/>
                      <a:pt x="316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6"/>
              <p:cNvSpPr/>
              <p:nvPr/>
            </p:nvSpPr>
            <p:spPr>
              <a:xfrm>
                <a:off x="2089188" y="-2252975"/>
                <a:ext cx="205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7" extrusionOk="0">
                    <a:moveTo>
                      <a:pt x="604" y="0"/>
                    </a:moveTo>
                    <a:cubicBezTo>
                      <a:pt x="555" y="0"/>
                      <a:pt x="502" y="15"/>
                      <a:pt x="456" y="46"/>
                    </a:cubicBezTo>
                    <a:lnTo>
                      <a:pt x="91" y="380"/>
                    </a:lnTo>
                    <a:cubicBezTo>
                      <a:pt x="0" y="471"/>
                      <a:pt x="0" y="593"/>
                      <a:pt x="91" y="654"/>
                    </a:cubicBezTo>
                    <a:cubicBezTo>
                      <a:pt x="125" y="704"/>
                      <a:pt x="167" y="726"/>
                      <a:pt x="209" y="726"/>
                    </a:cubicBezTo>
                    <a:cubicBezTo>
                      <a:pt x="243" y="726"/>
                      <a:pt x="277" y="711"/>
                      <a:pt x="304" y="684"/>
                    </a:cubicBezTo>
                    <a:cubicBezTo>
                      <a:pt x="304" y="684"/>
                      <a:pt x="365" y="684"/>
                      <a:pt x="365" y="654"/>
                    </a:cubicBezTo>
                    <a:lnTo>
                      <a:pt x="730" y="319"/>
                    </a:lnTo>
                    <a:cubicBezTo>
                      <a:pt x="821" y="228"/>
                      <a:pt x="821" y="137"/>
                      <a:pt x="730" y="46"/>
                    </a:cubicBezTo>
                    <a:cubicBezTo>
                      <a:pt x="699" y="15"/>
                      <a:pt x="654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6"/>
              <p:cNvSpPr/>
              <p:nvPr/>
            </p:nvSpPr>
            <p:spPr>
              <a:xfrm>
                <a:off x="1606638" y="-2327875"/>
                <a:ext cx="4790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2" extrusionOk="0">
                    <a:moveTo>
                      <a:pt x="261" y="1"/>
                    </a:moveTo>
                    <a:cubicBezTo>
                      <a:pt x="196" y="1"/>
                      <a:pt x="131" y="35"/>
                      <a:pt x="92" y="93"/>
                    </a:cubicBezTo>
                    <a:cubicBezTo>
                      <a:pt x="1" y="154"/>
                      <a:pt x="62" y="276"/>
                      <a:pt x="122" y="337"/>
                    </a:cubicBezTo>
                    <a:lnTo>
                      <a:pt x="1581" y="1461"/>
                    </a:lnTo>
                    <a:cubicBezTo>
                      <a:pt x="1599" y="1497"/>
                      <a:pt x="1627" y="1512"/>
                      <a:pt x="1666" y="1512"/>
                    </a:cubicBezTo>
                    <a:cubicBezTo>
                      <a:pt x="1693" y="1512"/>
                      <a:pt x="1726" y="1504"/>
                      <a:pt x="1764" y="1492"/>
                    </a:cubicBezTo>
                    <a:cubicBezTo>
                      <a:pt x="1794" y="1492"/>
                      <a:pt x="1825" y="1461"/>
                      <a:pt x="1825" y="1400"/>
                    </a:cubicBezTo>
                    <a:cubicBezTo>
                      <a:pt x="1916" y="1340"/>
                      <a:pt x="1885" y="1218"/>
                      <a:pt x="1794" y="1157"/>
                    </a:cubicBezTo>
                    <a:lnTo>
                      <a:pt x="366" y="33"/>
                    </a:lnTo>
                    <a:cubicBezTo>
                      <a:pt x="333" y="11"/>
                      <a:pt x="297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6"/>
              <p:cNvSpPr/>
              <p:nvPr/>
            </p:nvSpPr>
            <p:spPr>
              <a:xfrm>
                <a:off x="1592963" y="-2376925"/>
                <a:ext cx="357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8" extrusionOk="0">
                    <a:moveTo>
                      <a:pt x="197" y="1"/>
                    </a:moveTo>
                    <a:cubicBezTo>
                      <a:pt x="133" y="1"/>
                      <a:pt x="70" y="22"/>
                      <a:pt x="31" y="80"/>
                    </a:cubicBezTo>
                    <a:cubicBezTo>
                      <a:pt x="1" y="140"/>
                      <a:pt x="1" y="262"/>
                      <a:pt x="62" y="323"/>
                    </a:cubicBezTo>
                    <a:lnTo>
                      <a:pt x="1125" y="1204"/>
                    </a:lnTo>
                    <a:cubicBezTo>
                      <a:pt x="1142" y="1255"/>
                      <a:pt x="1177" y="1277"/>
                      <a:pt x="1216" y="1277"/>
                    </a:cubicBezTo>
                    <a:cubicBezTo>
                      <a:pt x="1247" y="1277"/>
                      <a:pt x="1280" y="1262"/>
                      <a:pt x="1308" y="1235"/>
                    </a:cubicBezTo>
                    <a:cubicBezTo>
                      <a:pt x="1308" y="1235"/>
                      <a:pt x="1369" y="1235"/>
                      <a:pt x="1399" y="1174"/>
                    </a:cubicBezTo>
                    <a:cubicBezTo>
                      <a:pt x="1429" y="1083"/>
                      <a:pt x="1429" y="961"/>
                      <a:pt x="1369" y="900"/>
                    </a:cubicBezTo>
                    <a:lnTo>
                      <a:pt x="305" y="19"/>
                    </a:lnTo>
                    <a:cubicBezTo>
                      <a:pt x="271" y="8"/>
                      <a:pt x="234" y="1"/>
                      <a:pt x="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6"/>
              <p:cNvSpPr/>
              <p:nvPr/>
            </p:nvSpPr>
            <p:spPr>
              <a:xfrm>
                <a:off x="1643888" y="-2368900"/>
                <a:ext cx="372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08" extrusionOk="0">
                    <a:moveTo>
                      <a:pt x="253" y="1"/>
                    </a:moveTo>
                    <a:cubicBezTo>
                      <a:pt x="195" y="1"/>
                      <a:pt x="131" y="34"/>
                      <a:pt x="91" y="93"/>
                    </a:cubicBezTo>
                    <a:cubicBezTo>
                      <a:pt x="0" y="154"/>
                      <a:pt x="31" y="275"/>
                      <a:pt x="122" y="336"/>
                    </a:cubicBezTo>
                    <a:lnTo>
                      <a:pt x="1125" y="1157"/>
                    </a:lnTo>
                    <a:cubicBezTo>
                      <a:pt x="1161" y="1193"/>
                      <a:pt x="1196" y="1207"/>
                      <a:pt x="1238" y="1207"/>
                    </a:cubicBezTo>
                    <a:cubicBezTo>
                      <a:pt x="1267" y="1207"/>
                      <a:pt x="1300" y="1200"/>
                      <a:pt x="1338" y="1187"/>
                    </a:cubicBezTo>
                    <a:cubicBezTo>
                      <a:pt x="1368" y="1187"/>
                      <a:pt x="1368" y="1157"/>
                      <a:pt x="1398" y="1096"/>
                    </a:cubicBezTo>
                    <a:cubicBezTo>
                      <a:pt x="1490" y="1035"/>
                      <a:pt x="1459" y="914"/>
                      <a:pt x="1368" y="853"/>
                    </a:cubicBezTo>
                    <a:lnTo>
                      <a:pt x="335" y="32"/>
                    </a:lnTo>
                    <a:cubicBezTo>
                      <a:pt x="313" y="11"/>
                      <a:pt x="284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6"/>
              <p:cNvSpPr/>
              <p:nvPr/>
            </p:nvSpPr>
            <p:spPr>
              <a:xfrm>
                <a:off x="1719113" y="-2526550"/>
                <a:ext cx="349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87" extrusionOk="0">
                    <a:moveTo>
                      <a:pt x="209" y="1"/>
                    </a:moveTo>
                    <a:cubicBezTo>
                      <a:pt x="160" y="1"/>
                      <a:pt x="107" y="16"/>
                      <a:pt x="61" y="46"/>
                    </a:cubicBezTo>
                    <a:cubicBezTo>
                      <a:pt x="0" y="138"/>
                      <a:pt x="0" y="229"/>
                      <a:pt x="61" y="320"/>
                    </a:cubicBezTo>
                    <a:lnTo>
                      <a:pt x="1064" y="1414"/>
                    </a:lnTo>
                    <a:cubicBezTo>
                      <a:pt x="1098" y="1464"/>
                      <a:pt x="1140" y="1487"/>
                      <a:pt x="1182" y="1487"/>
                    </a:cubicBezTo>
                    <a:cubicBezTo>
                      <a:pt x="1216" y="1487"/>
                      <a:pt x="1250" y="1472"/>
                      <a:pt x="1277" y="1445"/>
                    </a:cubicBezTo>
                    <a:cubicBezTo>
                      <a:pt x="1338" y="1445"/>
                      <a:pt x="1338" y="1414"/>
                      <a:pt x="1338" y="1414"/>
                    </a:cubicBezTo>
                    <a:cubicBezTo>
                      <a:pt x="1399" y="1353"/>
                      <a:pt x="1399" y="1232"/>
                      <a:pt x="1338" y="1141"/>
                    </a:cubicBezTo>
                    <a:lnTo>
                      <a:pt x="335" y="46"/>
                    </a:lnTo>
                    <a:cubicBezTo>
                      <a:pt x="304" y="16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6"/>
              <p:cNvSpPr/>
              <p:nvPr/>
            </p:nvSpPr>
            <p:spPr>
              <a:xfrm>
                <a:off x="1690238" y="-2583525"/>
                <a:ext cx="17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" extrusionOk="0">
                    <a:moveTo>
                      <a:pt x="217" y="0"/>
                    </a:moveTo>
                    <a:cubicBezTo>
                      <a:pt x="168" y="0"/>
                      <a:pt x="122" y="15"/>
                      <a:pt x="92" y="46"/>
                    </a:cubicBezTo>
                    <a:cubicBezTo>
                      <a:pt x="0" y="106"/>
                      <a:pt x="0" y="228"/>
                      <a:pt x="92" y="319"/>
                    </a:cubicBezTo>
                    <a:lnTo>
                      <a:pt x="365" y="623"/>
                    </a:lnTo>
                    <a:cubicBezTo>
                      <a:pt x="401" y="659"/>
                      <a:pt x="447" y="674"/>
                      <a:pt x="491" y="674"/>
                    </a:cubicBezTo>
                    <a:cubicBezTo>
                      <a:pt x="522" y="674"/>
                      <a:pt x="553" y="666"/>
                      <a:pt x="578" y="654"/>
                    </a:cubicBezTo>
                    <a:cubicBezTo>
                      <a:pt x="578" y="654"/>
                      <a:pt x="608" y="654"/>
                      <a:pt x="608" y="623"/>
                    </a:cubicBezTo>
                    <a:cubicBezTo>
                      <a:pt x="699" y="532"/>
                      <a:pt x="699" y="410"/>
                      <a:pt x="608" y="350"/>
                    </a:cubicBezTo>
                    <a:lnTo>
                      <a:pt x="365" y="46"/>
                    </a:lnTo>
                    <a:cubicBezTo>
                      <a:pt x="320" y="15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6"/>
              <p:cNvSpPr/>
              <p:nvPr/>
            </p:nvSpPr>
            <p:spPr>
              <a:xfrm>
                <a:off x="1733538" y="-2581075"/>
                <a:ext cx="441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80" extrusionOk="0">
                    <a:moveTo>
                      <a:pt x="199" y="1"/>
                    </a:moveTo>
                    <a:cubicBezTo>
                      <a:pt x="153" y="1"/>
                      <a:pt x="107" y="24"/>
                      <a:pt x="62" y="69"/>
                    </a:cubicBezTo>
                    <a:cubicBezTo>
                      <a:pt x="1" y="130"/>
                      <a:pt x="1" y="252"/>
                      <a:pt x="62" y="343"/>
                    </a:cubicBezTo>
                    <a:lnTo>
                      <a:pt x="1430" y="1923"/>
                    </a:lnTo>
                    <a:cubicBezTo>
                      <a:pt x="1492" y="1944"/>
                      <a:pt x="1541" y="1980"/>
                      <a:pt x="1595" y="1980"/>
                    </a:cubicBezTo>
                    <a:cubicBezTo>
                      <a:pt x="1619" y="1980"/>
                      <a:pt x="1644" y="1973"/>
                      <a:pt x="1673" y="1954"/>
                    </a:cubicBezTo>
                    <a:cubicBezTo>
                      <a:pt x="1703" y="1954"/>
                      <a:pt x="1703" y="1954"/>
                      <a:pt x="1703" y="1923"/>
                    </a:cubicBezTo>
                    <a:cubicBezTo>
                      <a:pt x="1764" y="1863"/>
                      <a:pt x="1764" y="1741"/>
                      <a:pt x="1703" y="1650"/>
                    </a:cubicBezTo>
                    <a:lnTo>
                      <a:pt x="335" y="69"/>
                    </a:lnTo>
                    <a:cubicBezTo>
                      <a:pt x="290" y="24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6"/>
              <p:cNvSpPr/>
              <p:nvPr/>
            </p:nvSpPr>
            <p:spPr>
              <a:xfrm>
                <a:off x="1891613" y="-2590275"/>
                <a:ext cx="251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544" extrusionOk="0">
                    <a:moveTo>
                      <a:pt x="207" y="0"/>
                    </a:moveTo>
                    <a:cubicBezTo>
                      <a:pt x="181" y="0"/>
                      <a:pt x="152" y="4"/>
                      <a:pt x="122" y="12"/>
                    </a:cubicBezTo>
                    <a:cubicBezTo>
                      <a:pt x="61" y="42"/>
                      <a:pt x="0" y="164"/>
                      <a:pt x="61" y="285"/>
                    </a:cubicBezTo>
                    <a:lnTo>
                      <a:pt x="578" y="1471"/>
                    </a:lnTo>
                    <a:cubicBezTo>
                      <a:pt x="600" y="1515"/>
                      <a:pt x="671" y="1543"/>
                      <a:pt x="755" y="1543"/>
                    </a:cubicBezTo>
                    <a:cubicBezTo>
                      <a:pt x="786" y="1543"/>
                      <a:pt x="819" y="1540"/>
                      <a:pt x="851" y="1532"/>
                    </a:cubicBezTo>
                    <a:cubicBezTo>
                      <a:pt x="973" y="1501"/>
                      <a:pt x="1003" y="1380"/>
                      <a:pt x="912" y="1258"/>
                    </a:cubicBezTo>
                    <a:lnTo>
                      <a:pt x="395" y="103"/>
                    </a:lnTo>
                    <a:cubicBezTo>
                      <a:pt x="350" y="35"/>
                      <a:pt x="287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6"/>
              <p:cNvSpPr/>
              <p:nvPr/>
            </p:nvSpPr>
            <p:spPr>
              <a:xfrm>
                <a:off x="1886288" y="-2656475"/>
                <a:ext cx="235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243" extrusionOk="0">
                    <a:moveTo>
                      <a:pt x="242" y="1"/>
                    </a:moveTo>
                    <a:cubicBezTo>
                      <a:pt x="206" y="1"/>
                      <a:pt x="174" y="14"/>
                      <a:pt x="152" y="46"/>
                    </a:cubicBezTo>
                    <a:cubicBezTo>
                      <a:pt x="31" y="76"/>
                      <a:pt x="0" y="228"/>
                      <a:pt x="61" y="319"/>
                    </a:cubicBezTo>
                    <a:lnTo>
                      <a:pt x="608" y="1140"/>
                    </a:lnTo>
                    <a:cubicBezTo>
                      <a:pt x="631" y="1208"/>
                      <a:pt x="705" y="1243"/>
                      <a:pt x="767" y="1243"/>
                    </a:cubicBezTo>
                    <a:cubicBezTo>
                      <a:pt x="787" y="1243"/>
                      <a:pt x="806" y="1239"/>
                      <a:pt x="821" y="1231"/>
                    </a:cubicBezTo>
                    <a:cubicBezTo>
                      <a:pt x="943" y="1170"/>
                      <a:pt x="943" y="1018"/>
                      <a:pt x="943" y="958"/>
                    </a:cubicBezTo>
                    <a:lnTo>
                      <a:pt x="426" y="106"/>
                    </a:lnTo>
                    <a:cubicBezTo>
                      <a:pt x="386" y="47"/>
                      <a:pt x="308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6"/>
              <p:cNvSpPr/>
              <p:nvPr/>
            </p:nvSpPr>
            <p:spPr>
              <a:xfrm>
                <a:off x="1935688" y="-2625250"/>
                <a:ext cx="273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575" extrusionOk="0">
                    <a:moveTo>
                      <a:pt x="174" y="1"/>
                    </a:moveTo>
                    <a:cubicBezTo>
                      <a:pt x="145" y="1"/>
                      <a:pt x="116" y="4"/>
                      <a:pt x="91" y="13"/>
                    </a:cubicBezTo>
                    <a:cubicBezTo>
                      <a:pt x="31" y="43"/>
                      <a:pt x="0" y="165"/>
                      <a:pt x="31" y="286"/>
                    </a:cubicBezTo>
                    <a:lnTo>
                      <a:pt x="669" y="1502"/>
                    </a:lnTo>
                    <a:cubicBezTo>
                      <a:pt x="736" y="1546"/>
                      <a:pt x="802" y="1575"/>
                      <a:pt x="869" y="1575"/>
                    </a:cubicBezTo>
                    <a:cubicBezTo>
                      <a:pt x="894" y="1575"/>
                      <a:pt x="918" y="1571"/>
                      <a:pt x="942" y="1563"/>
                    </a:cubicBezTo>
                    <a:cubicBezTo>
                      <a:pt x="1064" y="1532"/>
                      <a:pt x="1094" y="1411"/>
                      <a:pt x="1034" y="1289"/>
                    </a:cubicBezTo>
                    <a:lnTo>
                      <a:pt x="365" y="73"/>
                    </a:lnTo>
                    <a:cubicBezTo>
                      <a:pt x="343" y="29"/>
                      <a:pt x="25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6"/>
              <p:cNvSpPr/>
              <p:nvPr/>
            </p:nvSpPr>
            <p:spPr>
              <a:xfrm>
                <a:off x="2126413" y="-269257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0"/>
                    </a:moveTo>
                    <a:cubicBezTo>
                      <a:pt x="61" y="31"/>
                      <a:pt x="1" y="122"/>
                      <a:pt x="1" y="243"/>
                    </a:cubicBezTo>
                    <a:lnTo>
                      <a:pt x="153" y="1459"/>
                    </a:lnTo>
                    <a:cubicBezTo>
                      <a:pt x="183" y="1520"/>
                      <a:pt x="274" y="1611"/>
                      <a:pt x="365" y="1611"/>
                    </a:cubicBezTo>
                    <a:lnTo>
                      <a:pt x="456" y="1611"/>
                    </a:lnTo>
                    <a:cubicBezTo>
                      <a:pt x="548" y="1550"/>
                      <a:pt x="578" y="1490"/>
                      <a:pt x="548" y="1368"/>
                    </a:cubicBezTo>
                    <a:lnTo>
                      <a:pt x="365" y="152"/>
                    </a:lnTo>
                    <a:cubicBezTo>
                      <a:pt x="335" y="91"/>
                      <a:pt x="274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6"/>
              <p:cNvSpPr/>
              <p:nvPr/>
            </p:nvSpPr>
            <p:spPr>
              <a:xfrm>
                <a:off x="2140863" y="-2775550"/>
                <a:ext cx="159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320" extrusionOk="0">
                    <a:moveTo>
                      <a:pt x="228" y="0"/>
                    </a:moveTo>
                    <a:cubicBezTo>
                      <a:pt x="214" y="0"/>
                      <a:pt x="199" y="2"/>
                      <a:pt x="182" y="6"/>
                    </a:cubicBezTo>
                    <a:cubicBezTo>
                      <a:pt x="61" y="67"/>
                      <a:pt x="0" y="128"/>
                      <a:pt x="30" y="249"/>
                    </a:cubicBezTo>
                    <a:lnTo>
                      <a:pt x="213" y="1161"/>
                    </a:lnTo>
                    <a:cubicBezTo>
                      <a:pt x="265" y="1240"/>
                      <a:pt x="318" y="1319"/>
                      <a:pt x="410" y="1319"/>
                    </a:cubicBezTo>
                    <a:cubicBezTo>
                      <a:pt x="424" y="1319"/>
                      <a:pt x="440" y="1317"/>
                      <a:pt x="456" y="1313"/>
                    </a:cubicBezTo>
                    <a:lnTo>
                      <a:pt x="486" y="1313"/>
                    </a:lnTo>
                    <a:cubicBezTo>
                      <a:pt x="578" y="1283"/>
                      <a:pt x="638" y="1192"/>
                      <a:pt x="608" y="1070"/>
                    </a:cubicBezTo>
                    <a:lnTo>
                      <a:pt x="426" y="158"/>
                    </a:lnTo>
                    <a:cubicBezTo>
                      <a:pt x="373" y="79"/>
                      <a:pt x="320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6"/>
              <p:cNvSpPr/>
              <p:nvPr/>
            </p:nvSpPr>
            <p:spPr>
              <a:xfrm>
                <a:off x="2171238" y="-2739125"/>
                <a:ext cx="190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871" extrusionOk="0">
                    <a:moveTo>
                      <a:pt x="241" y="0"/>
                    </a:moveTo>
                    <a:cubicBezTo>
                      <a:pt x="223" y="0"/>
                      <a:pt x="204" y="3"/>
                      <a:pt x="183" y="8"/>
                    </a:cubicBezTo>
                    <a:cubicBezTo>
                      <a:pt x="62" y="8"/>
                      <a:pt x="1" y="130"/>
                      <a:pt x="31" y="221"/>
                    </a:cubicBezTo>
                    <a:lnTo>
                      <a:pt x="366" y="1710"/>
                    </a:lnTo>
                    <a:cubicBezTo>
                      <a:pt x="416" y="1811"/>
                      <a:pt x="466" y="1870"/>
                      <a:pt x="551" y="1870"/>
                    </a:cubicBezTo>
                    <a:cubicBezTo>
                      <a:pt x="569" y="1870"/>
                      <a:pt x="588" y="1868"/>
                      <a:pt x="609" y="1862"/>
                    </a:cubicBezTo>
                    <a:lnTo>
                      <a:pt x="639" y="1862"/>
                    </a:lnTo>
                    <a:cubicBezTo>
                      <a:pt x="730" y="1832"/>
                      <a:pt x="761" y="1741"/>
                      <a:pt x="761" y="1650"/>
                    </a:cubicBezTo>
                    <a:lnTo>
                      <a:pt x="426" y="160"/>
                    </a:lnTo>
                    <a:cubicBezTo>
                      <a:pt x="376" y="59"/>
                      <a:pt x="326" y="0"/>
                      <a:pt x="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6"/>
              <p:cNvSpPr/>
              <p:nvPr/>
            </p:nvSpPr>
            <p:spPr>
              <a:xfrm>
                <a:off x="2407563" y="-2633050"/>
                <a:ext cx="26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5" extrusionOk="0">
                    <a:moveTo>
                      <a:pt x="882" y="1"/>
                    </a:moveTo>
                    <a:cubicBezTo>
                      <a:pt x="823" y="1"/>
                      <a:pt x="766" y="15"/>
                      <a:pt x="730" y="51"/>
                    </a:cubicBezTo>
                    <a:lnTo>
                      <a:pt x="31" y="902"/>
                    </a:lnTo>
                    <a:cubicBezTo>
                      <a:pt x="1" y="963"/>
                      <a:pt x="1" y="1084"/>
                      <a:pt x="92" y="1145"/>
                    </a:cubicBezTo>
                    <a:cubicBezTo>
                      <a:pt x="111" y="1203"/>
                      <a:pt x="143" y="1224"/>
                      <a:pt x="187" y="1224"/>
                    </a:cubicBezTo>
                    <a:cubicBezTo>
                      <a:pt x="212" y="1224"/>
                      <a:pt x="241" y="1217"/>
                      <a:pt x="274" y="1206"/>
                    </a:cubicBezTo>
                    <a:cubicBezTo>
                      <a:pt x="274" y="1206"/>
                      <a:pt x="305" y="1206"/>
                      <a:pt x="335" y="1115"/>
                    </a:cubicBezTo>
                    <a:lnTo>
                      <a:pt x="1034" y="294"/>
                    </a:lnTo>
                    <a:cubicBezTo>
                      <a:pt x="1065" y="203"/>
                      <a:pt x="1065" y="81"/>
                      <a:pt x="1004" y="21"/>
                    </a:cubicBezTo>
                    <a:cubicBezTo>
                      <a:pt x="966" y="8"/>
                      <a:pt x="923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6"/>
              <p:cNvSpPr/>
              <p:nvPr/>
            </p:nvSpPr>
            <p:spPr>
              <a:xfrm>
                <a:off x="2456963" y="-2654875"/>
                <a:ext cx="273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494" extrusionOk="0">
                    <a:moveTo>
                      <a:pt x="931" y="1"/>
                    </a:moveTo>
                    <a:cubicBezTo>
                      <a:pt x="856" y="1"/>
                      <a:pt x="776" y="35"/>
                      <a:pt x="730" y="103"/>
                    </a:cubicBezTo>
                    <a:lnTo>
                      <a:pt x="31" y="1198"/>
                    </a:lnTo>
                    <a:cubicBezTo>
                      <a:pt x="1" y="1258"/>
                      <a:pt x="31" y="1380"/>
                      <a:pt x="122" y="1471"/>
                    </a:cubicBezTo>
                    <a:cubicBezTo>
                      <a:pt x="153" y="1486"/>
                      <a:pt x="183" y="1494"/>
                      <a:pt x="213" y="1494"/>
                    </a:cubicBezTo>
                    <a:cubicBezTo>
                      <a:pt x="244" y="1494"/>
                      <a:pt x="274" y="1486"/>
                      <a:pt x="305" y="1471"/>
                    </a:cubicBezTo>
                    <a:cubicBezTo>
                      <a:pt x="335" y="1410"/>
                      <a:pt x="396" y="1410"/>
                      <a:pt x="396" y="1380"/>
                    </a:cubicBezTo>
                    <a:lnTo>
                      <a:pt x="1065" y="286"/>
                    </a:lnTo>
                    <a:cubicBezTo>
                      <a:pt x="1095" y="194"/>
                      <a:pt x="1065" y="103"/>
                      <a:pt x="1004" y="12"/>
                    </a:cubicBezTo>
                    <a:cubicBezTo>
                      <a:pt x="981" y="4"/>
                      <a:pt x="956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6"/>
              <p:cNvSpPr/>
              <p:nvPr/>
            </p:nvSpPr>
            <p:spPr>
              <a:xfrm>
                <a:off x="2465338" y="-2606400"/>
                <a:ext cx="144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80" extrusionOk="0">
                    <a:moveTo>
                      <a:pt x="350" y="0"/>
                    </a:moveTo>
                    <a:cubicBezTo>
                      <a:pt x="288" y="0"/>
                      <a:pt x="232" y="21"/>
                      <a:pt x="213" y="79"/>
                    </a:cubicBezTo>
                    <a:lnTo>
                      <a:pt x="61" y="383"/>
                    </a:lnTo>
                    <a:cubicBezTo>
                      <a:pt x="0" y="505"/>
                      <a:pt x="61" y="626"/>
                      <a:pt x="122" y="657"/>
                    </a:cubicBezTo>
                    <a:cubicBezTo>
                      <a:pt x="167" y="672"/>
                      <a:pt x="205" y="680"/>
                      <a:pt x="236" y="680"/>
                    </a:cubicBezTo>
                    <a:cubicBezTo>
                      <a:pt x="266" y="680"/>
                      <a:pt x="289" y="672"/>
                      <a:pt x="304" y="657"/>
                    </a:cubicBezTo>
                    <a:cubicBezTo>
                      <a:pt x="365" y="657"/>
                      <a:pt x="395" y="626"/>
                      <a:pt x="395" y="596"/>
                    </a:cubicBezTo>
                    <a:lnTo>
                      <a:pt x="547" y="292"/>
                    </a:lnTo>
                    <a:cubicBezTo>
                      <a:pt x="578" y="170"/>
                      <a:pt x="547" y="49"/>
                      <a:pt x="456" y="18"/>
                    </a:cubicBezTo>
                    <a:cubicBezTo>
                      <a:pt x="423" y="7"/>
                      <a:pt x="385" y="0"/>
                      <a:pt x="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3" name="Google Shape;1893;p26"/>
            <p:cNvSpPr/>
            <p:nvPr/>
          </p:nvSpPr>
          <p:spPr>
            <a:xfrm rot="6299960" flipH="1">
              <a:off x="6804839" y="-127608"/>
              <a:ext cx="1603352" cy="1375159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6"/>
            <p:cNvSpPr/>
            <p:nvPr/>
          </p:nvSpPr>
          <p:spPr>
            <a:xfrm rot="-10649372">
              <a:off x="4848830" y="-268106"/>
              <a:ext cx="1632359" cy="1564087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6"/>
            <p:cNvSpPr/>
            <p:nvPr/>
          </p:nvSpPr>
          <p:spPr>
            <a:xfrm rot="-7560284">
              <a:off x="8318625" y="1255680"/>
              <a:ext cx="998424" cy="2029930"/>
            </a:xfrm>
            <a:custGeom>
              <a:avLst/>
              <a:gdLst/>
              <a:ahLst/>
              <a:cxnLst/>
              <a:rect l="l" t="t" r="r" b="b"/>
              <a:pathLst>
                <a:path w="31116" h="63263" extrusionOk="0">
                  <a:moveTo>
                    <a:pt x="3326" y="1"/>
                  </a:moveTo>
                  <a:cubicBezTo>
                    <a:pt x="3258" y="1"/>
                    <a:pt x="3191" y="82"/>
                    <a:pt x="3231" y="163"/>
                  </a:cubicBezTo>
                  <a:cubicBezTo>
                    <a:pt x="7213" y="8673"/>
                    <a:pt x="8246" y="17853"/>
                    <a:pt x="10253" y="26850"/>
                  </a:cubicBezTo>
                  <a:cubicBezTo>
                    <a:pt x="7304" y="21288"/>
                    <a:pt x="5207" y="15148"/>
                    <a:pt x="222" y="10953"/>
                  </a:cubicBezTo>
                  <a:cubicBezTo>
                    <a:pt x="201" y="10925"/>
                    <a:pt x="176" y="10913"/>
                    <a:pt x="152" y="10913"/>
                  </a:cubicBezTo>
                  <a:cubicBezTo>
                    <a:pt x="73" y="10913"/>
                    <a:pt x="0" y="11042"/>
                    <a:pt x="70" y="11136"/>
                  </a:cubicBezTo>
                  <a:cubicBezTo>
                    <a:pt x="5237" y="15664"/>
                    <a:pt x="7365" y="22382"/>
                    <a:pt x="10617" y="28279"/>
                  </a:cubicBezTo>
                  <a:cubicBezTo>
                    <a:pt x="11104" y="30315"/>
                    <a:pt x="11620" y="32382"/>
                    <a:pt x="12289" y="34388"/>
                  </a:cubicBezTo>
                  <a:cubicBezTo>
                    <a:pt x="13201" y="37154"/>
                    <a:pt x="14295" y="39890"/>
                    <a:pt x="15633" y="42565"/>
                  </a:cubicBezTo>
                  <a:cubicBezTo>
                    <a:pt x="12836" y="39920"/>
                    <a:pt x="10313" y="37306"/>
                    <a:pt x="8429" y="33811"/>
                  </a:cubicBezTo>
                  <a:cubicBezTo>
                    <a:pt x="6544" y="30254"/>
                    <a:pt x="4933" y="26455"/>
                    <a:pt x="2623" y="23051"/>
                  </a:cubicBezTo>
                  <a:cubicBezTo>
                    <a:pt x="2610" y="23031"/>
                    <a:pt x="2593" y="23023"/>
                    <a:pt x="2574" y="23023"/>
                  </a:cubicBezTo>
                  <a:cubicBezTo>
                    <a:pt x="2507" y="23023"/>
                    <a:pt x="2424" y="23131"/>
                    <a:pt x="2471" y="23203"/>
                  </a:cubicBezTo>
                  <a:cubicBezTo>
                    <a:pt x="5055" y="27245"/>
                    <a:pt x="6757" y="31683"/>
                    <a:pt x="9128" y="35817"/>
                  </a:cubicBezTo>
                  <a:cubicBezTo>
                    <a:pt x="11012" y="39160"/>
                    <a:pt x="13687" y="41592"/>
                    <a:pt x="16453" y="44145"/>
                  </a:cubicBezTo>
                  <a:cubicBezTo>
                    <a:pt x="18247" y="47519"/>
                    <a:pt x="20283" y="50802"/>
                    <a:pt x="22624" y="53872"/>
                  </a:cubicBezTo>
                  <a:cubicBezTo>
                    <a:pt x="20587" y="52534"/>
                    <a:pt x="18307" y="51471"/>
                    <a:pt x="16332" y="50407"/>
                  </a:cubicBezTo>
                  <a:cubicBezTo>
                    <a:pt x="11742" y="47945"/>
                    <a:pt x="7943" y="44905"/>
                    <a:pt x="4690" y="40802"/>
                  </a:cubicBezTo>
                  <a:cubicBezTo>
                    <a:pt x="4667" y="40771"/>
                    <a:pt x="4640" y="40758"/>
                    <a:pt x="4613" y="40758"/>
                  </a:cubicBezTo>
                  <a:cubicBezTo>
                    <a:pt x="4533" y="40758"/>
                    <a:pt x="4455" y="40871"/>
                    <a:pt x="4477" y="40984"/>
                  </a:cubicBezTo>
                  <a:cubicBezTo>
                    <a:pt x="7122" y="44784"/>
                    <a:pt x="10617" y="47823"/>
                    <a:pt x="14599" y="50164"/>
                  </a:cubicBezTo>
                  <a:cubicBezTo>
                    <a:pt x="16544" y="51288"/>
                    <a:pt x="18551" y="52291"/>
                    <a:pt x="20496" y="53416"/>
                  </a:cubicBezTo>
                  <a:cubicBezTo>
                    <a:pt x="21894" y="54297"/>
                    <a:pt x="23140" y="55270"/>
                    <a:pt x="24447" y="56273"/>
                  </a:cubicBezTo>
                  <a:cubicBezTo>
                    <a:pt x="26302" y="58583"/>
                    <a:pt x="28308" y="60802"/>
                    <a:pt x="30375" y="62839"/>
                  </a:cubicBezTo>
                  <a:cubicBezTo>
                    <a:pt x="30405" y="62899"/>
                    <a:pt x="30451" y="62922"/>
                    <a:pt x="30496" y="62922"/>
                  </a:cubicBezTo>
                  <a:cubicBezTo>
                    <a:pt x="30542" y="62922"/>
                    <a:pt x="30587" y="62899"/>
                    <a:pt x="30618" y="62869"/>
                  </a:cubicBezTo>
                  <a:cubicBezTo>
                    <a:pt x="30678" y="62960"/>
                    <a:pt x="30739" y="63082"/>
                    <a:pt x="30830" y="63173"/>
                  </a:cubicBezTo>
                  <a:cubicBezTo>
                    <a:pt x="30858" y="63237"/>
                    <a:pt x="30897" y="63263"/>
                    <a:pt x="30936" y="63263"/>
                  </a:cubicBezTo>
                  <a:cubicBezTo>
                    <a:pt x="31025" y="63263"/>
                    <a:pt x="31116" y="63127"/>
                    <a:pt x="31074" y="63021"/>
                  </a:cubicBezTo>
                  <a:cubicBezTo>
                    <a:pt x="30010" y="59586"/>
                    <a:pt x="28247" y="56486"/>
                    <a:pt x="27517" y="52899"/>
                  </a:cubicBezTo>
                  <a:cubicBezTo>
                    <a:pt x="26879" y="49556"/>
                    <a:pt x="26605" y="46212"/>
                    <a:pt x="26362" y="42808"/>
                  </a:cubicBezTo>
                  <a:cubicBezTo>
                    <a:pt x="26350" y="42746"/>
                    <a:pt x="26313" y="42720"/>
                    <a:pt x="26273" y="42720"/>
                  </a:cubicBezTo>
                  <a:cubicBezTo>
                    <a:pt x="26214" y="42720"/>
                    <a:pt x="26150" y="42778"/>
                    <a:pt x="26150" y="42869"/>
                  </a:cubicBezTo>
                  <a:cubicBezTo>
                    <a:pt x="26575" y="48948"/>
                    <a:pt x="26879" y="56091"/>
                    <a:pt x="29858" y="61623"/>
                  </a:cubicBezTo>
                  <a:cubicBezTo>
                    <a:pt x="27517" y="58766"/>
                    <a:pt x="25207" y="55878"/>
                    <a:pt x="23019" y="52930"/>
                  </a:cubicBezTo>
                  <a:cubicBezTo>
                    <a:pt x="21803" y="50194"/>
                    <a:pt x="20709" y="47580"/>
                    <a:pt x="20587" y="44297"/>
                  </a:cubicBezTo>
                  <a:cubicBezTo>
                    <a:pt x="20435" y="40285"/>
                    <a:pt x="21043" y="36242"/>
                    <a:pt x="21256" y="32261"/>
                  </a:cubicBezTo>
                  <a:cubicBezTo>
                    <a:pt x="21256" y="32212"/>
                    <a:pt x="21212" y="32180"/>
                    <a:pt x="21172" y="32180"/>
                  </a:cubicBezTo>
                  <a:cubicBezTo>
                    <a:pt x="21137" y="32180"/>
                    <a:pt x="21104" y="32204"/>
                    <a:pt x="21104" y="32261"/>
                  </a:cubicBezTo>
                  <a:cubicBezTo>
                    <a:pt x="20587" y="37945"/>
                    <a:pt x="19371" y="44480"/>
                    <a:pt x="21013" y="50164"/>
                  </a:cubicBezTo>
                  <a:cubicBezTo>
                    <a:pt x="19797" y="48340"/>
                    <a:pt x="18611" y="46516"/>
                    <a:pt x="17517" y="44601"/>
                  </a:cubicBezTo>
                  <a:cubicBezTo>
                    <a:pt x="17517" y="44540"/>
                    <a:pt x="17487" y="44419"/>
                    <a:pt x="17396" y="44328"/>
                  </a:cubicBezTo>
                  <a:lnTo>
                    <a:pt x="17304" y="44236"/>
                  </a:lnTo>
                  <a:cubicBezTo>
                    <a:pt x="16788" y="43385"/>
                    <a:pt x="16332" y="42504"/>
                    <a:pt x="15876" y="41653"/>
                  </a:cubicBezTo>
                  <a:cubicBezTo>
                    <a:pt x="15177" y="39404"/>
                    <a:pt x="14599" y="37033"/>
                    <a:pt x="14417" y="34723"/>
                  </a:cubicBezTo>
                  <a:cubicBezTo>
                    <a:pt x="14174" y="31683"/>
                    <a:pt x="14721" y="28613"/>
                    <a:pt x="15237" y="25604"/>
                  </a:cubicBezTo>
                  <a:cubicBezTo>
                    <a:pt x="16089" y="20710"/>
                    <a:pt x="16940" y="15695"/>
                    <a:pt x="15085" y="10892"/>
                  </a:cubicBezTo>
                  <a:cubicBezTo>
                    <a:pt x="15075" y="10837"/>
                    <a:pt x="15044" y="10814"/>
                    <a:pt x="15010" y="10814"/>
                  </a:cubicBezTo>
                  <a:cubicBezTo>
                    <a:pt x="14951" y="10814"/>
                    <a:pt x="14884" y="10887"/>
                    <a:pt x="14903" y="10984"/>
                  </a:cubicBezTo>
                  <a:cubicBezTo>
                    <a:pt x="17031" y="16789"/>
                    <a:pt x="15116" y="22838"/>
                    <a:pt x="14295" y="28735"/>
                  </a:cubicBezTo>
                  <a:cubicBezTo>
                    <a:pt x="13809" y="32261"/>
                    <a:pt x="13900" y="35726"/>
                    <a:pt x="14721" y="39100"/>
                  </a:cubicBezTo>
                  <a:cubicBezTo>
                    <a:pt x="13870" y="37276"/>
                    <a:pt x="13140" y="35422"/>
                    <a:pt x="12532" y="33476"/>
                  </a:cubicBezTo>
                  <a:cubicBezTo>
                    <a:pt x="9037" y="22534"/>
                    <a:pt x="9189" y="10224"/>
                    <a:pt x="3414" y="72"/>
                  </a:cubicBezTo>
                  <a:cubicBezTo>
                    <a:pt x="3393" y="21"/>
                    <a:pt x="3360" y="1"/>
                    <a:pt x="3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6" name="Google Shape;1896;p26"/>
            <p:cNvGrpSpPr/>
            <p:nvPr/>
          </p:nvGrpSpPr>
          <p:grpSpPr>
            <a:xfrm>
              <a:off x="7816478" y="712509"/>
              <a:ext cx="742150" cy="725871"/>
              <a:chOff x="489525" y="5585525"/>
              <a:chExt cx="847300" cy="828525"/>
            </a:xfrm>
          </p:grpSpPr>
          <p:sp>
            <p:nvSpPr>
              <p:cNvPr id="1897" name="Google Shape;1897;p26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6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6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6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6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6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6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6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6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6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6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6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6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6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6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6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6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6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6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6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7" name="Google Shape;1917;p26"/>
            <p:cNvGrpSpPr/>
            <p:nvPr/>
          </p:nvGrpSpPr>
          <p:grpSpPr>
            <a:xfrm>
              <a:off x="7047609" y="1581090"/>
              <a:ext cx="641734" cy="618464"/>
              <a:chOff x="5582325" y="5643000"/>
              <a:chExt cx="825275" cy="795350"/>
            </a:xfrm>
          </p:grpSpPr>
          <p:sp>
            <p:nvSpPr>
              <p:cNvPr id="1918" name="Google Shape;1918;p26"/>
              <p:cNvSpPr/>
              <p:nvPr/>
            </p:nvSpPr>
            <p:spPr>
              <a:xfrm>
                <a:off x="5634750" y="6061700"/>
                <a:ext cx="348825" cy="293750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1750" extrusionOk="0">
                    <a:moveTo>
                      <a:pt x="11825" y="1"/>
                    </a:moveTo>
                    <a:cubicBezTo>
                      <a:pt x="9553" y="767"/>
                      <a:pt x="7159" y="1139"/>
                      <a:pt x="4730" y="1139"/>
                    </a:cubicBezTo>
                    <a:cubicBezTo>
                      <a:pt x="4461" y="1139"/>
                      <a:pt x="4192" y="1134"/>
                      <a:pt x="3922" y="1125"/>
                    </a:cubicBezTo>
                    <a:cubicBezTo>
                      <a:pt x="3629" y="1107"/>
                      <a:pt x="3327" y="1089"/>
                      <a:pt x="3028" y="1089"/>
                    </a:cubicBezTo>
                    <a:cubicBezTo>
                      <a:pt x="2335" y="1089"/>
                      <a:pt x="1656" y="1187"/>
                      <a:pt x="1126" y="1612"/>
                    </a:cubicBezTo>
                    <a:cubicBezTo>
                      <a:pt x="487" y="2128"/>
                      <a:pt x="274" y="3010"/>
                      <a:pt x="153" y="3861"/>
                    </a:cubicBezTo>
                    <a:cubicBezTo>
                      <a:pt x="1" y="5259"/>
                      <a:pt x="122" y="6688"/>
                      <a:pt x="426" y="8055"/>
                    </a:cubicBezTo>
                    <a:cubicBezTo>
                      <a:pt x="578" y="8724"/>
                      <a:pt x="822" y="9362"/>
                      <a:pt x="1186" y="9849"/>
                    </a:cubicBezTo>
                    <a:cubicBezTo>
                      <a:pt x="1581" y="10396"/>
                      <a:pt x="2189" y="10791"/>
                      <a:pt x="2828" y="10852"/>
                    </a:cubicBezTo>
                    <a:cubicBezTo>
                      <a:pt x="2860" y="10853"/>
                      <a:pt x="2893" y="10854"/>
                      <a:pt x="2925" y="10854"/>
                    </a:cubicBezTo>
                    <a:cubicBezTo>
                      <a:pt x="3347" y="10854"/>
                      <a:pt x="3767" y="10728"/>
                      <a:pt x="4176" y="10728"/>
                    </a:cubicBezTo>
                    <a:cubicBezTo>
                      <a:pt x="4326" y="10728"/>
                      <a:pt x="4475" y="10745"/>
                      <a:pt x="4621" y="10791"/>
                    </a:cubicBezTo>
                    <a:cubicBezTo>
                      <a:pt x="4955" y="10913"/>
                      <a:pt x="5259" y="11156"/>
                      <a:pt x="5563" y="11338"/>
                    </a:cubicBezTo>
                    <a:cubicBezTo>
                      <a:pt x="6047" y="11622"/>
                      <a:pt x="6593" y="11750"/>
                      <a:pt x="7150" y="11750"/>
                    </a:cubicBezTo>
                    <a:cubicBezTo>
                      <a:pt x="8203" y="11750"/>
                      <a:pt x="9297" y="11294"/>
                      <a:pt x="10092" y="10578"/>
                    </a:cubicBezTo>
                    <a:cubicBezTo>
                      <a:pt x="11308" y="9484"/>
                      <a:pt x="11946" y="7903"/>
                      <a:pt x="12402" y="6353"/>
                    </a:cubicBezTo>
                    <a:cubicBezTo>
                      <a:pt x="12858" y="4803"/>
                      <a:pt x="13193" y="3162"/>
                      <a:pt x="13953" y="1703"/>
                    </a:cubicBezTo>
                    <a:lnTo>
                      <a:pt x="11825" y="1"/>
                    </a:ln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6"/>
              <p:cNvSpPr/>
              <p:nvPr/>
            </p:nvSpPr>
            <p:spPr>
              <a:xfrm>
                <a:off x="5700100" y="6061700"/>
                <a:ext cx="28270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9591" extrusionOk="0">
                    <a:moveTo>
                      <a:pt x="9606" y="1"/>
                    </a:moveTo>
                    <a:cubicBezTo>
                      <a:pt x="7810" y="599"/>
                      <a:pt x="5947" y="908"/>
                      <a:pt x="4074" y="908"/>
                    </a:cubicBezTo>
                    <a:cubicBezTo>
                      <a:pt x="3760" y="908"/>
                      <a:pt x="3446" y="900"/>
                      <a:pt x="3132" y="882"/>
                    </a:cubicBezTo>
                    <a:cubicBezTo>
                      <a:pt x="2940" y="875"/>
                      <a:pt x="2743" y="867"/>
                      <a:pt x="2546" y="867"/>
                    </a:cubicBezTo>
                    <a:cubicBezTo>
                      <a:pt x="1930" y="867"/>
                      <a:pt x="1312" y="939"/>
                      <a:pt x="852" y="1308"/>
                    </a:cubicBezTo>
                    <a:cubicBezTo>
                      <a:pt x="335" y="1733"/>
                      <a:pt x="183" y="2432"/>
                      <a:pt x="92" y="3131"/>
                    </a:cubicBezTo>
                    <a:cubicBezTo>
                      <a:pt x="1" y="4256"/>
                      <a:pt x="62" y="5441"/>
                      <a:pt x="335" y="6596"/>
                    </a:cubicBezTo>
                    <a:cubicBezTo>
                      <a:pt x="457" y="7113"/>
                      <a:pt x="639" y="7600"/>
                      <a:pt x="943" y="8055"/>
                    </a:cubicBezTo>
                    <a:cubicBezTo>
                      <a:pt x="1247" y="8481"/>
                      <a:pt x="1733" y="8815"/>
                      <a:pt x="2281" y="8876"/>
                    </a:cubicBezTo>
                    <a:cubicBezTo>
                      <a:pt x="2310" y="8878"/>
                      <a:pt x="2339" y="8879"/>
                      <a:pt x="2368" y="8879"/>
                    </a:cubicBezTo>
                    <a:cubicBezTo>
                      <a:pt x="2708" y="8879"/>
                      <a:pt x="3046" y="8765"/>
                      <a:pt x="3374" y="8765"/>
                    </a:cubicBezTo>
                    <a:cubicBezTo>
                      <a:pt x="3487" y="8765"/>
                      <a:pt x="3599" y="8779"/>
                      <a:pt x="3709" y="8815"/>
                    </a:cubicBezTo>
                    <a:cubicBezTo>
                      <a:pt x="3983" y="8907"/>
                      <a:pt x="4256" y="9089"/>
                      <a:pt x="4469" y="9241"/>
                    </a:cubicBezTo>
                    <a:cubicBezTo>
                      <a:pt x="4869" y="9483"/>
                      <a:pt x="5317" y="9590"/>
                      <a:pt x="5772" y="9590"/>
                    </a:cubicBezTo>
                    <a:cubicBezTo>
                      <a:pt x="6629" y="9590"/>
                      <a:pt x="7511" y="9209"/>
                      <a:pt x="8147" y="8633"/>
                    </a:cubicBezTo>
                    <a:cubicBezTo>
                      <a:pt x="9150" y="7721"/>
                      <a:pt x="9667" y="6445"/>
                      <a:pt x="10062" y="5168"/>
                    </a:cubicBezTo>
                    <a:cubicBezTo>
                      <a:pt x="10427" y="3891"/>
                      <a:pt x="10700" y="2554"/>
                      <a:pt x="11308" y="1368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6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6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6"/>
              <p:cNvSpPr/>
              <p:nvPr/>
            </p:nvSpPr>
            <p:spPr>
              <a:xfrm>
                <a:off x="5842200" y="6070825"/>
                <a:ext cx="2568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1633" extrusionOk="0">
                    <a:moveTo>
                      <a:pt x="7630" y="0"/>
                    </a:moveTo>
                    <a:lnTo>
                      <a:pt x="5472" y="152"/>
                    </a:lnTo>
                    <a:cubicBezTo>
                      <a:pt x="4439" y="2006"/>
                      <a:pt x="3071" y="3648"/>
                      <a:pt x="1460" y="5016"/>
                    </a:cubicBezTo>
                    <a:cubicBezTo>
                      <a:pt x="852" y="5502"/>
                      <a:pt x="183" y="6019"/>
                      <a:pt x="92" y="6779"/>
                    </a:cubicBezTo>
                    <a:cubicBezTo>
                      <a:pt x="1" y="7447"/>
                      <a:pt x="335" y="8086"/>
                      <a:pt x="730" y="8602"/>
                    </a:cubicBezTo>
                    <a:cubicBezTo>
                      <a:pt x="1399" y="9514"/>
                      <a:pt x="2220" y="10335"/>
                      <a:pt x="3162" y="10943"/>
                    </a:cubicBezTo>
                    <a:cubicBezTo>
                      <a:pt x="3588" y="11247"/>
                      <a:pt x="4074" y="11460"/>
                      <a:pt x="4560" y="11581"/>
                    </a:cubicBezTo>
                    <a:cubicBezTo>
                      <a:pt x="4696" y="11615"/>
                      <a:pt x="4840" y="11633"/>
                      <a:pt x="4985" y="11633"/>
                    </a:cubicBezTo>
                    <a:cubicBezTo>
                      <a:pt x="5358" y="11633"/>
                      <a:pt x="5743" y="11518"/>
                      <a:pt x="6050" y="11277"/>
                    </a:cubicBezTo>
                    <a:cubicBezTo>
                      <a:pt x="6414" y="10973"/>
                      <a:pt x="6658" y="10517"/>
                      <a:pt x="7053" y="10274"/>
                    </a:cubicBezTo>
                    <a:cubicBezTo>
                      <a:pt x="7326" y="10183"/>
                      <a:pt x="7600" y="10122"/>
                      <a:pt x="7904" y="10092"/>
                    </a:cubicBezTo>
                    <a:cubicBezTo>
                      <a:pt x="9150" y="9818"/>
                      <a:pt x="10031" y="8542"/>
                      <a:pt x="10153" y="7235"/>
                    </a:cubicBezTo>
                    <a:cubicBezTo>
                      <a:pt x="10275" y="5958"/>
                      <a:pt x="9788" y="4712"/>
                      <a:pt x="9241" y="3526"/>
                    </a:cubicBezTo>
                    <a:cubicBezTo>
                      <a:pt x="8664" y="2341"/>
                      <a:pt x="7965" y="1247"/>
                      <a:pt x="7630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6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6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6"/>
              <p:cNvSpPr/>
              <p:nvPr/>
            </p:nvSpPr>
            <p:spPr>
              <a:xfrm>
                <a:off x="5651475" y="5839950"/>
                <a:ext cx="2887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191" extrusionOk="0">
                    <a:moveTo>
                      <a:pt x="5095" y="1"/>
                    </a:moveTo>
                    <a:cubicBezTo>
                      <a:pt x="4578" y="1"/>
                      <a:pt x="4050" y="241"/>
                      <a:pt x="3618" y="481"/>
                    </a:cubicBezTo>
                    <a:cubicBezTo>
                      <a:pt x="2615" y="1059"/>
                      <a:pt x="1703" y="1788"/>
                      <a:pt x="973" y="2640"/>
                    </a:cubicBezTo>
                    <a:cubicBezTo>
                      <a:pt x="639" y="3035"/>
                      <a:pt x="335" y="3491"/>
                      <a:pt x="153" y="3977"/>
                    </a:cubicBezTo>
                    <a:cubicBezTo>
                      <a:pt x="1" y="4463"/>
                      <a:pt x="1" y="5041"/>
                      <a:pt x="27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895"/>
                      <a:pt x="1216" y="7199"/>
                      <a:pt x="1247" y="7503"/>
                    </a:cubicBezTo>
                    <a:cubicBezTo>
                      <a:pt x="1368" y="8810"/>
                      <a:pt x="2584" y="9843"/>
                      <a:pt x="3830" y="10086"/>
                    </a:cubicBezTo>
                    <a:cubicBezTo>
                      <a:pt x="4176" y="10159"/>
                      <a:pt x="4522" y="10191"/>
                      <a:pt x="4867" y="10191"/>
                    </a:cubicBezTo>
                    <a:cubicBezTo>
                      <a:pt x="5827" y="10191"/>
                      <a:pt x="6782" y="9944"/>
                      <a:pt x="7721" y="963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49" y="5041"/>
                      <a:pt x="8329" y="3491"/>
                      <a:pt x="7144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9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6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6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6"/>
              <p:cNvSpPr/>
              <p:nvPr/>
            </p:nvSpPr>
            <p:spPr>
              <a:xfrm>
                <a:off x="6042050" y="6045750"/>
                <a:ext cx="25915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335" extrusionOk="0">
                    <a:moveTo>
                      <a:pt x="943" y="0"/>
                    </a:moveTo>
                    <a:lnTo>
                      <a:pt x="1" y="2067"/>
                    </a:lnTo>
                    <a:cubicBezTo>
                      <a:pt x="1126" y="3830"/>
                      <a:pt x="1916" y="5867"/>
                      <a:pt x="2372" y="7934"/>
                    </a:cubicBezTo>
                    <a:cubicBezTo>
                      <a:pt x="2524" y="8693"/>
                      <a:pt x="2676" y="9545"/>
                      <a:pt x="3344" y="10000"/>
                    </a:cubicBezTo>
                    <a:cubicBezTo>
                      <a:pt x="3711" y="10259"/>
                      <a:pt x="4186" y="10335"/>
                      <a:pt x="4658" y="10335"/>
                    </a:cubicBezTo>
                    <a:cubicBezTo>
                      <a:pt x="4851" y="10335"/>
                      <a:pt x="5044" y="10322"/>
                      <a:pt x="5229" y="10304"/>
                    </a:cubicBezTo>
                    <a:cubicBezTo>
                      <a:pt x="6384" y="10152"/>
                      <a:pt x="7448" y="9757"/>
                      <a:pt x="8451" y="9241"/>
                    </a:cubicBezTo>
                    <a:cubicBezTo>
                      <a:pt x="8907" y="8997"/>
                      <a:pt x="9363" y="8693"/>
                      <a:pt x="9728" y="8298"/>
                    </a:cubicBezTo>
                    <a:cubicBezTo>
                      <a:pt x="10062" y="7873"/>
                      <a:pt x="10244" y="7326"/>
                      <a:pt x="10184" y="6839"/>
                    </a:cubicBezTo>
                    <a:cubicBezTo>
                      <a:pt x="10092" y="6383"/>
                      <a:pt x="9788" y="5958"/>
                      <a:pt x="9788" y="5472"/>
                    </a:cubicBezTo>
                    <a:cubicBezTo>
                      <a:pt x="9788" y="5168"/>
                      <a:pt x="9940" y="4894"/>
                      <a:pt x="10032" y="4620"/>
                    </a:cubicBezTo>
                    <a:cubicBezTo>
                      <a:pt x="10366" y="3374"/>
                      <a:pt x="9636" y="2006"/>
                      <a:pt x="8542" y="1277"/>
                    </a:cubicBezTo>
                    <a:cubicBezTo>
                      <a:pt x="7478" y="578"/>
                      <a:pt x="6111" y="395"/>
                      <a:pt x="4803" y="304"/>
                    </a:cubicBezTo>
                    <a:cubicBezTo>
                      <a:pt x="3527" y="213"/>
                      <a:pt x="2189" y="304"/>
                      <a:pt x="943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6"/>
              <p:cNvSpPr/>
              <p:nvPr/>
            </p:nvSpPr>
            <p:spPr>
              <a:xfrm>
                <a:off x="5725175" y="5643000"/>
                <a:ext cx="302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682" extrusionOk="0">
                    <a:moveTo>
                      <a:pt x="5563" y="1"/>
                    </a:moveTo>
                    <a:cubicBezTo>
                      <a:pt x="4925" y="1"/>
                      <a:pt x="4226" y="31"/>
                      <a:pt x="3618" y="305"/>
                    </a:cubicBezTo>
                    <a:cubicBezTo>
                      <a:pt x="3010" y="548"/>
                      <a:pt x="2493" y="1034"/>
                      <a:pt x="2250" y="1642"/>
                    </a:cubicBezTo>
                    <a:cubicBezTo>
                      <a:pt x="2068" y="2220"/>
                      <a:pt x="2189" y="2858"/>
                      <a:pt x="1885" y="3375"/>
                    </a:cubicBezTo>
                    <a:cubicBezTo>
                      <a:pt x="1673" y="3679"/>
                      <a:pt x="1369" y="3922"/>
                      <a:pt x="1156" y="4195"/>
                    </a:cubicBezTo>
                    <a:cubicBezTo>
                      <a:pt x="1" y="5350"/>
                      <a:pt x="1" y="7296"/>
                      <a:pt x="761" y="8755"/>
                    </a:cubicBezTo>
                    <a:cubicBezTo>
                      <a:pt x="1521" y="10183"/>
                      <a:pt x="2889" y="11217"/>
                      <a:pt x="4317" y="12037"/>
                    </a:cubicBezTo>
                    <a:cubicBezTo>
                      <a:pt x="5715" y="12888"/>
                      <a:pt x="7205" y="13618"/>
                      <a:pt x="8421" y="14682"/>
                    </a:cubicBezTo>
                    <a:lnTo>
                      <a:pt x="10609" y="13010"/>
                    </a:lnTo>
                    <a:cubicBezTo>
                      <a:pt x="10427" y="10335"/>
                      <a:pt x="10731" y="7630"/>
                      <a:pt x="11491" y="5077"/>
                    </a:cubicBezTo>
                    <a:cubicBezTo>
                      <a:pt x="11764" y="4195"/>
                      <a:pt x="12098" y="3162"/>
                      <a:pt x="11673" y="2250"/>
                    </a:cubicBezTo>
                    <a:cubicBezTo>
                      <a:pt x="11339" y="1490"/>
                      <a:pt x="10487" y="1065"/>
                      <a:pt x="9728" y="761"/>
                    </a:cubicBezTo>
                    <a:cubicBezTo>
                      <a:pt x="8421" y="274"/>
                      <a:pt x="6992" y="1"/>
                      <a:pt x="5563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6"/>
              <p:cNvSpPr/>
              <p:nvPr/>
            </p:nvSpPr>
            <p:spPr>
              <a:xfrm>
                <a:off x="5768500" y="5703025"/>
                <a:ext cx="241675" cy="2941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1765" extrusionOk="0">
                    <a:moveTo>
                      <a:pt x="4438" y="1"/>
                    </a:moveTo>
                    <a:cubicBezTo>
                      <a:pt x="3891" y="1"/>
                      <a:pt x="3374" y="31"/>
                      <a:pt x="2888" y="214"/>
                    </a:cubicBezTo>
                    <a:cubicBezTo>
                      <a:pt x="2371" y="396"/>
                      <a:pt x="1976" y="791"/>
                      <a:pt x="1763" y="1278"/>
                    </a:cubicBezTo>
                    <a:cubicBezTo>
                      <a:pt x="1611" y="1733"/>
                      <a:pt x="1703" y="2281"/>
                      <a:pt x="1460" y="2676"/>
                    </a:cubicBezTo>
                    <a:cubicBezTo>
                      <a:pt x="1308" y="2949"/>
                      <a:pt x="1095" y="3101"/>
                      <a:pt x="912" y="3344"/>
                    </a:cubicBezTo>
                    <a:cubicBezTo>
                      <a:pt x="1" y="4287"/>
                      <a:pt x="1" y="5837"/>
                      <a:pt x="608" y="6992"/>
                    </a:cubicBezTo>
                    <a:cubicBezTo>
                      <a:pt x="1216" y="8117"/>
                      <a:pt x="2311" y="8968"/>
                      <a:pt x="3435" y="9636"/>
                    </a:cubicBezTo>
                    <a:cubicBezTo>
                      <a:pt x="4590" y="10335"/>
                      <a:pt x="5776" y="10913"/>
                      <a:pt x="6748" y="11764"/>
                    </a:cubicBezTo>
                    <a:lnTo>
                      <a:pt x="8451" y="10396"/>
                    </a:lnTo>
                    <a:cubicBezTo>
                      <a:pt x="8299" y="8269"/>
                      <a:pt x="8542" y="6110"/>
                      <a:pt x="9180" y="4074"/>
                    </a:cubicBezTo>
                    <a:cubicBezTo>
                      <a:pt x="9423" y="3314"/>
                      <a:pt x="9666" y="2493"/>
                      <a:pt x="9332" y="1794"/>
                    </a:cubicBezTo>
                    <a:cubicBezTo>
                      <a:pt x="9058" y="1156"/>
                      <a:pt x="8390" y="822"/>
                      <a:pt x="7782" y="609"/>
                    </a:cubicBezTo>
                    <a:cubicBezTo>
                      <a:pt x="6718" y="214"/>
                      <a:pt x="5563" y="1"/>
                      <a:pt x="44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6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6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6"/>
              <p:cNvSpPr/>
              <p:nvPr/>
            </p:nvSpPr>
            <p:spPr>
              <a:xfrm>
                <a:off x="5975200" y="5721300"/>
                <a:ext cx="260650" cy="27127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851" extrusionOk="0">
                    <a:moveTo>
                      <a:pt x="6638" y="1"/>
                    </a:moveTo>
                    <a:cubicBezTo>
                      <a:pt x="6498" y="1"/>
                      <a:pt x="6362" y="19"/>
                      <a:pt x="6231" y="60"/>
                    </a:cubicBezTo>
                    <a:cubicBezTo>
                      <a:pt x="5775" y="182"/>
                      <a:pt x="5350" y="547"/>
                      <a:pt x="4863" y="607"/>
                    </a:cubicBezTo>
                    <a:cubicBezTo>
                      <a:pt x="4560" y="607"/>
                      <a:pt x="4286" y="516"/>
                      <a:pt x="3982" y="455"/>
                    </a:cubicBezTo>
                    <a:cubicBezTo>
                      <a:pt x="3835" y="428"/>
                      <a:pt x="3687" y="415"/>
                      <a:pt x="3540" y="415"/>
                    </a:cubicBezTo>
                    <a:cubicBezTo>
                      <a:pt x="2383" y="415"/>
                      <a:pt x="1269" y="1227"/>
                      <a:pt x="730" y="2279"/>
                    </a:cubicBezTo>
                    <a:cubicBezTo>
                      <a:pt x="122" y="3434"/>
                      <a:pt x="0" y="4863"/>
                      <a:pt x="91" y="6170"/>
                    </a:cubicBezTo>
                    <a:cubicBezTo>
                      <a:pt x="152" y="7507"/>
                      <a:pt x="335" y="8845"/>
                      <a:pt x="152" y="10182"/>
                    </a:cubicBezTo>
                    <a:lnTo>
                      <a:pt x="2249" y="10851"/>
                    </a:lnTo>
                    <a:cubicBezTo>
                      <a:pt x="3982" y="9513"/>
                      <a:pt x="5958" y="8510"/>
                      <a:pt x="8055" y="7841"/>
                    </a:cubicBezTo>
                    <a:cubicBezTo>
                      <a:pt x="8815" y="7629"/>
                      <a:pt x="9666" y="7386"/>
                      <a:pt x="10061" y="6717"/>
                    </a:cubicBezTo>
                    <a:cubicBezTo>
                      <a:pt x="10426" y="6139"/>
                      <a:pt x="10335" y="5379"/>
                      <a:pt x="10183" y="4741"/>
                    </a:cubicBezTo>
                    <a:cubicBezTo>
                      <a:pt x="9909" y="3586"/>
                      <a:pt x="9423" y="2522"/>
                      <a:pt x="8815" y="1550"/>
                    </a:cubicBezTo>
                    <a:cubicBezTo>
                      <a:pt x="8511" y="1094"/>
                      <a:pt x="8177" y="668"/>
                      <a:pt x="7751" y="364"/>
                    </a:cubicBezTo>
                    <a:cubicBezTo>
                      <a:pt x="7417" y="142"/>
                      <a:pt x="7018" y="1"/>
                      <a:pt x="66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6"/>
              <p:cNvSpPr/>
              <p:nvPr/>
            </p:nvSpPr>
            <p:spPr>
              <a:xfrm>
                <a:off x="6029150" y="5827250"/>
                <a:ext cx="3784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12221" extrusionOk="0">
                    <a:moveTo>
                      <a:pt x="8646" y="1"/>
                    </a:moveTo>
                    <a:cubicBezTo>
                      <a:pt x="8218" y="1"/>
                      <a:pt x="7790" y="58"/>
                      <a:pt x="7386" y="169"/>
                    </a:cubicBezTo>
                    <a:cubicBezTo>
                      <a:pt x="5836" y="564"/>
                      <a:pt x="4529" y="1719"/>
                      <a:pt x="3435" y="2935"/>
                    </a:cubicBezTo>
                    <a:cubicBezTo>
                      <a:pt x="2341" y="4120"/>
                      <a:pt x="1307" y="5427"/>
                      <a:pt x="0" y="6400"/>
                    </a:cubicBezTo>
                    <a:lnTo>
                      <a:pt x="1155" y="8862"/>
                    </a:lnTo>
                    <a:cubicBezTo>
                      <a:pt x="3800" y="9227"/>
                      <a:pt x="6353" y="10078"/>
                      <a:pt x="8724" y="11354"/>
                    </a:cubicBezTo>
                    <a:cubicBezTo>
                      <a:pt x="9424" y="11743"/>
                      <a:pt x="10212" y="12221"/>
                      <a:pt x="11032" y="12221"/>
                    </a:cubicBezTo>
                    <a:cubicBezTo>
                      <a:pt x="11174" y="12221"/>
                      <a:pt x="11316" y="12206"/>
                      <a:pt x="11459" y="12175"/>
                    </a:cubicBezTo>
                    <a:cubicBezTo>
                      <a:pt x="12250" y="11962"/>
                      <a:pt x="12858" y="11294"/>
                      <a:pt x="13283" y="10564"/>
                    </a:cubicBezTo>
                    <a:cubicBezTo>
                      <a:pt x="14043" y="9348"/>
                      <a:pt x="14560" y="8011"/>
                      <a:pt x="14894" y="6643"/>
                    </a:cubicBezTo>
                    <a:cubicBezTo>
                      <a:pt x="15046" y="6005"/>
                      <a:pt x="15137" y="5366"/>
                      <a:pt x="15016" y="4728"/>
                    </a:cubicBezTo>
                    <a:cubicBezTo>
                      <a:pt x="14894" y="4059"/>
                      <a:pt x="14560" y="3421"/>
                      <a:pt x="13982" y="3117"/>
                    </a:cubicBezTo>
                    <a:cubicBezTo>
                      <a:pt x="13466" y="2813"/>
                      <a:pt x="12827" y="2783"/>
                      <a:pt x="12371" y="2357"/>
                    </a:cubicBezTo>
                    <a:cubicBezTo>
                      <a:pt x="12098" y="2144"/>
                      <a:pt x="11946" y="1780"/>
                      <a:pt x="11763" y="1476"/>
                    </a:cubicBezTo>
                    <a:cubicBezTo>
                      <a:pt x="11089" y="464"/>
                      <a:pt x="9865" y="1"/>
                      <a:pt x="8646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6"/>
              <p:cNvSpPr/>
              <p:nvPr/>
            </p:nvSpPr>
            <p:spPr>
              <a:xfrm>
                <a:off x="6026875" y="5857975"/>
                <a:ext cx="302450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762" extrusionOk="0">
                    <a:moveTo>
                      <a:pt x="6842" y="1"/>
                    </a:moveTo>
                    <a:cubicBezTo>
                      <a:pt x="6513" y="1"/>
                      <a:pt x="6182" y="43"/>
                      <a:pt x="5866" y="125"/>
                    </a:cubicBezTo>
                    <a:cubicBezTo>
                      <a:pt x="4620" y="490"/>
                      <a:pt x="3587" y="1402"/>
                      <a:pt x="2736" y="2344"/>
                    </a:cubicBezTo>
                    <a:cubicBezTo>
                      <a:pt x="1854" y="3286"/>
                      <a:pt x="1003" y="4320"/>
                      <a:pt x="0" y="5110"/>
                    </a:cubicBezTo>
                    <a:lnTo>
                      <a:pt x="1003" y="7055"/>
                    </a:lnTo>
                    <a:cubicBezTo>
                      <a:pt x="3100" y="7359"/>
                      <a:pt x="5167" y="8058"/>
                      <a:pt x="7021" y="9062"/>
                    </a:cubicBezTo>
                    <a:cubicBezTo>
                      <a:pt x="7595" y="9400"/>
                      <a:pt x="8213" y="9762"/>
                      <a:pt x="8857" y="9762"/>
                    </a:cubicBezTo>
                    <a:cubicBezTo>
                      <a:pt x="8964" y="9762"/>
                      <a:pt x="9071" y="9752"/>
                      <a:pt x="9180" y="9730"/>
                    </a:cubicBezTo>
                    <a:cubicBezTo>
                      <a:pt x="9818" y="9578"/>
                      <a:pt x="10274" y="9001"/>
                      <a:pt x="10639" y="8454"/>
                    </a:cubicBezTo>
                    <a:cubicBezTo>
                      <a:pt x="11246" y="7511"/>
                      <a:pt x="11642" y="6447"/>
                      <a:pt x="11915" y="5353"/>
                    </a:cubicBezTo>
                    <a:cubicBezTo>
                      <a:pt x="12037" y="4867"/>
                      <a:pt x="12098" y="4320"/>
                      <a:pt x="12006" y="3773"/>
                    </a:cubicBezTo>
                    <a:cubicBezTo>
                      <a:pt x="11915" y="3256"/>
                      <a:pt x="11611" y="2770"/>
                      <a:pt x="11155" y="2496"/>
                    </a:cubicBezTo>
                    <a:cubicBezTo>
                      <a:pt x="10730" y="2253"/>
                      <a:pt x="10213" y="2223"/>
                      <a:pt x="9879" y="1888"/>
                    </a:cubicBezTo>
                    <a:cubicBezTo>
                      <a:pt x="9635" y="1706"/>
                      <a:pt x="9514" y="1432"/>
                      <a:pt x="9362" y="1189"/>
                    </a:cubicBezTo>
                    <a:cubicBezTo>
                      <a:pt x="8836" y="388"/>
                      <a:pt x="7844" y="1"/>
                      <a:pt x="684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6"/>
              <p:cNvSpPr/>
              <p:nvPr/>
            </p:nvSpPr>
            <p:spPr>
              <a:xfrm>
                <a:off x="5859625" y="5826850"/>
                <a:ext cx="11787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5140" extrusionOk="0">
                    <a:moveTo>
                      <a:pt x="362" y="0"/>
                    </a:moveTo>
                    <a:cubicBezTo>
                      <a:pt x="184" y="0"/>
                      <a:pt x="1" y="267"/>
                      <a:pt x="185" y="428"/>
                    </a:cubicBezTo>
                    <a:cubicBezTo>
                      <a:pt x="1432" y="2039"/>
                      <a:pt x="2769" y="3498"/>
                      <a:pt x="4198" y="4957"/>
                    </a:cubicBezTo>
                    <a:cubicBezTo>
                      <a:pt x="4240" y="5085"/>
                      <a:pt x="4337" y="5140"/>
                      <a:pt x="4436" y="5140"/>
                    </a:cubicBezTo>
                    <a:cubicBezTo>
                      <a:pt x="4549" y="5140"/>
                      <a:pt x="4666" y="5070"/>
                      <a:pt x="4714" y="4957"/>
                    </a:cubicBezTo>
                    <a:cubicBezTo>
                      <a:pt x="4714" y="4926"/>
                      <a:pt x="4714" y="4805"/>
                      <a:pt x="4623" y="4683"/>
                    </a:cubicBezTo>
                    <a:cubicBezTo>
                      <a:pt x="4137" y="3224"/>
                      <a:pt x="3681" y="1705"/>
                      <a:pt x="3225" y="215"/>
                    </a:cubicBezTo>
                    <a:cubicBezTo>
                      <a:pt x="3175" y="90"/>
                      <a:pt x="3069" y="32"/>
                      <a:pt x="2967" y="32"/>
                    </a:cubicBezTo>
                    <a:cubicBezTo>
                      <a:pt x="2821" y="32"/>
                      <a:pt x="2685" y="152"/>
                      <a:pt x="2739" y="367"/>
                    </a:cubicBezTo>
                    <a:cubicBezTo>
                      <a:pt x="3103" y="1522"/>
                      <a:pt x="3499" y="2708"/>
                      <a:pt x="3833" y="3893"/>
                    </a:cubicBezTo>
                    <a:cubicBezTo>
                      <a:pt x="2647" y="2677"/>
                      <a:pt x="1553" y="1431"/>
                      <a:pt x="520" y="94"/>
                    </a:cubicBezTo>
                    <a:cubicBezTo>
                      <a:pt x="476" y="2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6"/>
              <p:cNvSpPr/>
              <p:nvPr/>
            </p:nvSpPr>
            <p:spPr>
              <a:xfrm>
                <a:off x="6024400" y="5819125"/>
                <a:ext cx="105475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6640" extrusionOk="0">
                    <a:moveTo>
                      <a:pt x="2219" y="1"/>
                    </a:moveTo>
                    <a:cubicBezTo>
                      <a:pt x="2119" y="1"/>
                      <a:pt x="2020" y="57"/>
                      <a:pt x="1984" y="190"/>
                    </a:cubicBezTo>
                    <a:cubicBezTo>
                      <a:pt x="1558" y="1801"/>
                      <a:pt x="1315" y="3442"/>
                      <a:pt x="1224" y="5114"/>
                    </a:cubicBezTo>
                    <a:cubicBezTo>
                      <a:pt x="889" y="5509"/>
                      <a:pt x="555" y="5843"/>
                      <a:pt x="160" y="6208"/>
                    </a:cubicBezTo>
                    <a:cubicBezTo>
                      <a:pt x="1" y="6390"/>
                      <a:pt x="148" y="6640"/>
                      <a:pt x="321" y="6640"/>
                    </a:cubicBezTo>
                    <a:cubicBezTo>
                      <a:pt x="379" y="6640"/>
                      <a:pt x="441" y="6611"/>
                      <a:pt x="494" y="6543"/>
                    </a:cubicBezTo>
                    <a:lnTo>
                      <a:pt x="1315" y="5752"/>
                    </a:lnTo>
                    <a:cubicBezTo>
                      <a:pt x="1355" y="5776"/>
                      <a:pt x="1398" y="5787"/>
                      <a:pt x="1442" y="5787"/>
                    </a:cubicBezTo>
                    <a:cubicBezTo>
                      <a:pt x="1564" y="5787"/>
                      <a:pt x="1680" y="5697"/>
                      <a:pt x="1680" y="5539"/>
                    </a:cubicBezTo>
                    <a:lnTo>
                      <a:pt x="1680" y="5296"/>
                    </a:lnTo>
                    <a:cubicBezTo>
                      <a:pt x="2470" y="4415"/>
                      <a:pt x="3291" y="3503"/>
                      <a:pt x="3990" y="2561"/>
                    </a:cubicBezTo>
                    <a:cubicBezTo>
                      <a:pt x="4218" y="2401"/>
                      <a:pt x="4069" y="2172"/>
                      <a:pt x="3903" y="2172"/>
                    </a:cubicBezTo>
                    <a:cubicBezTo>
                      <a:pt x="3848" y="2172"/>
                      <a:pt x="3792" y="2197"/>
                      <a:pt x="3747" y="2257"/>
                    </a:cubicBezTo>
                    <a:cubicBezTo>
                      <a:pt x="3139" y="3077"/>
                      <a:pt x="2470" y="3837"/>
                      <a:pt x="1801" y="4536"/>
                    </a:cubicBezTo>
                    <a:cubicBezTo>
                      <a:pt x="1923" y="3108"/>
                      <a:pt x="2136" y="1710"/>
                      <a:pt x="2470" y="311"/>
                    </a:cubicBezTo>
                    <a:cubicBezTo>
                      <a:pt x="2525" y="129"/>
                      <a:pt x="2371" y="1"/>
                      <a:pt x="221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6"/>
              <p:cNvSpPr/>
              <p:nvPr/>
            </p:nvSpPr>
            <p:spPr>
              <a:xfrm>
                <a:off x="6108925" y="5946925"/>
                <a:ext cx="1761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864" extrusionOk="0">
                    <a:moveTo>
                      <a:pt x="6504" y="1"/>
                    </a:moveTo>
                    <a:cubicBezTo>
                      <a:pt x="6495" y="1"/>
                      <a:pt x="6485" y="1"/>
                      <a:pt x="6475" y="2"/>
                    </a:cubicBezTo>
                    <a:cubicBezTo>
                      <a:pt x="4195" y="184"/>
                      <a:pt x="2037" y="1005"/>
                      <a:pt x="153" y="2251"/>
                    </a:cubicBezTo>
                    <a:cubicBezTo>
                      <a:pt x="1" y="2312"/>
                      <a:pt x="1" y="2494"/>
                      <a:pt x="92" y="2616"/>
                    </a:cubicBezTo>
                    <a:cubicBezTo>
                      <a:pt x="92" y="2727"/>
                      <a:pt x="143" y="2863"/>
                      <a:pt x="267" y="2863"/>
                    </a:cubicBezTo>
                    <a:cubicBezTo>
                      <a:pt x="279" y="2863"/>
                      <a:pt x="291" y="2862"/>
                      <a:pt x="305" y="2859"/>
                    </a:cubicBezTo>
                    <a:cubicBezTo>
                      <a:pt x="2493" y="2738"/>
                      <a:pt x="4621" y="2525"/>
                      <a:pt x="6749" y="2130"/>
                    </a:cubicBezTo>
                    <a:cubicBezTo>
                      <a:pt x="7043" y="2100"/>
                      <a:pt x="6909" y="1642"/>
                      <a:pt x="6624" y="1642"/>
                    </a:cubicBezTo>
                    <a:cubicBezTo>
                      <a:pt x="6615" y="1642"/>
                      <a:pt x="6606" y="1642"/>
                      <a:pt x="6597" y="1643"/>
                    </a:cubicBezTo>
                    <a:cubicBezTo>
                      <a:pt x="4712" y="1947"/>
                      <a:pt x="2858" y="2160"/>
                      <a:pt x="1004" y="2282"/>
                    </a:cubicBezTo>
                    <a:cubicBezTo>
                      <a:pt x="2676" y="1309"/>
                      <a:pt x="4530" y="701"/>
                      <a:pt x="6475" y="488"/>
                    </a:cubicBezTo>
                    <a:cubicBezTo>
                      <a:pt x="6770" y="459"/>
                      <a:pt x="6807" y="1"/>
                      <a:pt x="6504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6"/>
              <p:cNvSpPr/>
              <p:nvPr/>
            </p:nvSpPr>
            <p:spPr>
              <a:xfrm>
                <a:off x="6083325" y="6088875"/>
                <a:ext cx="174325" cy="142775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5711" extrusionOk="0">
                    <a:moveTo>
                      <a:pt x="342" y="1"/>
                    </a:moveTo>
                    <a:cubicBezTo>
                      <a:pt x="171" y="1"/>
                      <a:pt x="0" y="170"/>
                      <a:pt x="113" y="373"/>
                    </a:cubicBezTo>
                    <a:cubicBezTo>
                      <a:pt x="1481" y="2804"/>
                      <a:pt x="3700" y="4689"/>
                      <a:pt x="6314" y="5692"/>
                    </a:cubicBezTo>
                    <a:cubicBezTo>
                      <a:pt x="6345" y="5705"/>
                      <a:pt x="6375" y="5710"/>
                      <a:pt x="6403" y="5710"/>
                    </a:cubicBezTo>
                    <a:cubicBezTo>
                      <a:pt x="6644" y="5710"/>
                      <a:pt x="6738" y="5287"/>
                      <a:pt x="6466" y="5206"/>
                    </a:cubicBezTo>
                    <a:cubicBezTo>
                      <a:pt x="4338" y="4385"/>
                      <a:pt x="2484" y="2926"/>
                      <a:pt x="1177" y="1041"/>
                    </a:cubicBezTo>
                    <a:lnTo>
                      <a:pt x="1177" y="1041"/>
                    </a:lnTo>
                    <a:cubicBezTo>
                      <a:pt x="2818" y="2105"/>
                      <a:pt x="4672" y="2652"/>
                      <a:pt x="6557" y="3139"/>
                    </a:cubicBezTo>
                    <a:cubicBezTo>
                      <a:pt x="6590" y="3152"/>
                      <a:pt x="6622" y="3158"/>
                      <a:pt x="6651" y="3158"/>
                    </a:cubicBezTo>
                    <a:cubicBezTo>
                      <a:pt x="6888" y="3158"/>
                      <a:pt x="6973" y="2764"/>
                      <a:pt x="6648" y="2683"/>
                    </a:cubicBezTo>
                    <a:cubicBezTo>
                      <a:pt x="4581" y="2105"/>
                      <a:pt x="2393" y="1558"/>
                      <a:pt x="690" y="129"/>
                    </a:cubicBezTo>
                    <a:cubicBezTo>
                      <a:pt x="630" y="99"/>
                      <a:pt x="538" y="69"/>
                      <a:pt x="508" y="69"/>
                    </a:cubicBezTo>
                    <a:cubicBezTo>
                      <a:pt x="461" y="21"/>
                      <a:pt x="401" y="1"/>
                      <a:pt x="34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6"/>
              <p:cNvSpPr/>
              <p:nvPr/>
            </p:nvSpPr>
            <p:spPr>
              <a:xfrm>
                <a:off x="5944800" y="6098325"/>
                <a:ext cx="70675" cy="2210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8840" extrusionOk="0">
                    <a:moveTo>
                      <a:pt x="2449" y="1"/>
                    </a:moveTo>
                    <a:cubicBezTo>
                      <a:pt x="2372" y="1"/>
                      <a:pt x="2295" y="43"/>
                      <a:pt x="2250" y="147"/>
                    </a:cubicBezTo>
                    <a:cubicBezTo>
                      <a:pt x="912" y="2761"/>
                      <a:pt x="152" y="5618"/>
                      <a:pt x="0" y="8566"/>
                    </a:cubicBezTo>
                    <a:cubicBezTo>
                      <a:pt x="0" y="8749"/>
                      <a:pt x="122" y="8840"/>
                      <a:pt x="243" y="8840"/>
                    </a:cubicBezTo>
                    <a:cubicBezTo>
                      <a:pt x="365" y="8840"/>
                      <a:pt x="487" y="8749"/>
                      <a:pt x="487" y="8566"/>
                    </a:cubicBezTo>
                    <a:cubicBezTo>
                      <a:pt x="639" y="6074"/>
                      <a:pt x="1247" y="3612"/>
                      <a:pt x="2250" y="1332"/>
                    </a:cubicBezTo>
                    <a:lnTo>
                      <a:pt x="2250" y="1332"/>
                    </a:lnTo>
                    <a:cubicBezTo>
                      <a:pt x="2128" y="3490"/>
                      <a:pt x="2098" y="5618"/>
                      <a:pt x="2128" y="7776"/>
                    </a:cubicBezTo>
                    <a:cubicBezTo>
                      <a:pt x="2128" y="7943"/>
                      <a:pt x="2265" y="8027"/>
                      <a:pt x="2394" y="8027"/>
                    </a:cubicBezTo>
                    <a:cubicBezTo>
                      <a:pt x="2523" y="8027"/>
                      <a:pt x="2645" y="7943"/>
                      <a:pt x="2614" y="7776"/>
                    </a:cubicBezTo>
                    <a:cubicBezTo>
                      <a:pt x="2614" y="5314"/>
                      <a:pt x="2675" y="2882"/>
                      <a:pt x="2827" y="451"/>
                    </a:cubicBezTo>
                    <a:cubicBezTo>
                      <a:pt x="2827" y="329"/>
                      <a:pt x="2766" y="299"/>
                      <a:pt x="2706" y="268"/>
                    </a:cubicBezTo>
                    <a:cubicBezTo>
                      <a:pt x="2706" y="117"/>
                      <a:pt x="2576" y="1"/>
                      <a:pt x="244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6"/>
              <p:cNvSpPr/>
              <p:nvPr/>
            </p:nvSpPr>
            <p:spPr>
              <a:xfrm>
                <a:off x="5765975" y="6059650"/>
                <a:ext cx="167275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7503" extrusionOk="0">
                    <a:moveTo>
                      <a:pt x="6289" y="0"/>
                    </a:moveTo>
                    <a:cubicBezTo>
                      <a:pt x="6254" y="0"/>
                      <a:pt x="6218" y="7"/>
                      <a:pt x="6181" y="22"/>
                    </a:cubicBezTo>
                    <a:cubicBezTo>
                      <a:pt x="3931" y="1086"/>
                      <a:pt x="1925" y="2514"/>
                      <a:pt x="162" y="4277"/>
                    </a:cubicBezTo>
                    <a:cubicBezTo>
                      <a:pt x="1" y="4439"/>
                      <a:pt x="154" y="4705"/>
                      <a:pt x="330" y="4705"/>
                    </a:cubicBezTo>
                    <a:cubicBezTo>
                      <a:pt x="387" y="4705"/>
                      <a:pt x="445" y="4678"/>
                      <a:pt x="497" y="4612"/>
                    </a:cubicBezTo>
                    <a:cubicBezTo>
                      <a:pt x="2077" y="3031"/>
                      <a:pt x="3901" y="1694"/>
                      <a:pt x="5877" y="691"/>
                    </a:cubicBezTo>
                    <a:lnTo>
                      <a:pt x="5877" y="691"/>
                    </a:lnTo>
                    <a:cubicBezTo>
                      <a:pt x="4387" y="2727"/>
                      <a:pt x="3080" y="4885"/>
                      <a:pt x="1986" y="7104"/>
                    </a:cubicBezTo>
                    <a:cubicBezTo>
                      <a:pt x="1883" y="7332"/>
                      <a:pt x="2061" y="7503"/>
                      <a:pt x="2233" y="7503"/>
                    </a:cubicBezTo>
                    <a:cubicBezTo>
                      <a:pt x="2314" y="7503"/>
                      <a:pt x="2393" y="7465"/>
                      <a:pt x="2442" y="7378"/>
                    </a:cubicBezTo>
                    <a:cubicBezTo>
                      <a:pt x="3597" y="5068"/>
                      <a:pt x="4904" y="2818"/>
                      <a:pt x="6485" y="721"/>
                    </a:cubicBezTo>
                    <a:cubicBezTo>
                      <a:pt x="6576" y="660"/>
                      <a:pt x="6545" y="539"/>
                      <a:pt x="6424" y="478"/>
                    </a:cubicBezTo>
                    <a:cubicBezTo>
                      <a:pt x="6691" y="344"/>
                      <a:pt x="6536" y="0"/>
                      <a:pt x="62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6"/>
              <p:cNvSpPr/>
              <p:nvPr/>
            </p:nvSpPr>
            <p:spPr>
              <a:xfrm>
                <a:off x="5697075" y="5900875"/>
                <a:ext cx="2019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975" extrusionOk="0">
                    <a:moveTo>
                      <a:pt x="1487" y="1"/>
                    </a:moveTo>
                    <a:cubicBezTo>
                      <a:pt x="1249" y="1"/>
                      <a:pt x="1158" y="398"/>
                      <a:pt x="1429" y="507"/>
                    </a:cubicBezTo>
                    <a:cubicBezTo>
                      <a:pt x="3374" y="1206"/>
                      <a:pt x="5198" y="2117"/>
                      <a:pt x="6900" y="3303"/>
                    </a:cubicBezTo>
                    <a:cubicBezTo>
                      <a:pt x="4742" y="2847"/>
                      <a:pt x="2554" y="2604"/>
                      <a:pt x="335" y="2573"/>
                    </a:cubicBezTo>
                    <a:cubicBezTo>
                      <a:pt x="0" y="2573"/>
                      <a:pt x="0" y="3060"/>
                      <a:pt x="335" y="3060"/>
                    </a:cubicBezTo>
                    <a:cubicBezTo>
                      <a:pt x="2797" y="3090"/>
                      <a:pt x="5228" y="3394"/>
                      <a:pt x="7630" y="3972"/>
                    </a:cubicBezTo>
                    <a:cubicBezTo>
                      <a:pt x="7647" y="3973"/>
                      <a:pt x="7664" y="3974"/>
                      <a:pt x="7680" y="3974"/>
                    </a:cubicBezTo>
                    <a:cubicBezTo>
                      <a:pt x="7950" y="3974"/>
                      <a:pt x="8079" y="3747"/>
                      <a:pt x="7964" y="3546"/>
                    </a:cubicBezTo>
                    <a:cubicBezTo>
                      <a:pt x="7964" y="3485"/>
                      <a:pt x="7964" y="3364"/>
                      <a:pt x="7873" y="3303"/>
                    </a:cubicBezTo>
                    <a:cubicBezTo>
                      <a:pt x="5958" y="1874"/>
                      <a:pt x="3830" y="780"/>
                      <a:pt x="1581" y="20"/>
                    </a:cubicBezTo>
                    <a:cubicBezTo>
                      <a:pt x="1548" y="7"/>
                      <a:pt x="1516" y="1"/>
                      <a:pt x="1487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6"/>
              <p:cNvSpPr/>
              <p:nvPr/>
            </p:nvSpPr>
            <p:spPr>
              <a:xfrm>
                <a:off x="5858175" y="5908200"/>
                <a:ext cx="2796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1156" extrusionOk="0">
                    <a:moveTo>
                      <a:pt x="5593" y="1"/>
                    </a:moveTo>
                    <a:cubicBezTo>
                      <a:pt x="2523" y="1"/>
                      <a:pt x="0" y="2493"/>
                      <a:pt x="0" y="5594"/>
                    </a:cubicBezTo>
                    <a:cubicBezTo>
                      <a:pt x="0" y="8663"/>
                      <a:pt x="2523" y="11156"/>
                      <a:pt x="5593" y="11156"/>
                    </a:cubicBezTo>
                    <a:cubicBezTo>
                      <a:pt x="8663" y="11156"/>
                      <a:pt x="11186" y="8663"/>
                      <a:pt x="11186" y="5594"/>
                    </a:cubicBezTo>
                    <a:cubicBezTo>
                      <a:pt x="11186" y="2493"/>
                      <a:pt x="8663" y="1"/>
                      <a:pt x="5593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6"/>
              <p:cNvSpPr/>
              <p:nvPr/>
            </p:nvSpPr>
            <p:spPr>
              <a:xfrm>
                <a:off x="5910600" y="5960650"/>
                <a:ext cx="1748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991" extrusionOk="0">
                    <a:moveTo>
                      <a:pt x="3496" y="0"/>
                    </a:moveTo>
                    <a:cubicBezTo>
                      <a:pt x="1551" y="0"/>
                      <a:pt x="1" y="1550"/>
                      <a:pt x="1" y="3496"/>
                    </a:cubicBezTo>
                    <a:cubicBezTo>
                      <a:pt x="1" y="5410"/>
                      <a:pt x="1551" y="6991"/>
                      <a:pt x="3496" y="6991"/>
                    </a:cubicBezTo>
                    <a:cubicBezTo>
                      <a:pt x="5441" y="6991"/>
                      <a:pt x="6992" y="5410"/>
                      <a:pt x="6992" y="3496"/>
                    </a:cubicBezTo>
                    <a:cubicBezTo>
                      <a:pt x="6992" y="1550"/>
                      <a:pt x="5441" y="0"/>
                      <a:pt x="349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26"/>
            <p:cNvGrpSpPr/>
            <p:nvPr/>
          </p:nvGrpSpPr>
          <p:grpSpPr>
            <a:xfrm>
              <a:off x="7943598" y="1581092"/>
              <a:ext cx="487911" cy="475515"/>
              <a:chOff x="1646075" y="5692400"/>
              <a:chExt cx="829075" cy="807875"/>
            </a:xfrm>
          </p:grpSpPr>
          <p:sp>
            <p:nvSpPr>
              <p:cNvPr id="1946" name="Google Shape;1946;p26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6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6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6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6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6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6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6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6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6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6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6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6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6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6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6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6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6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6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6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6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6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6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6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6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6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6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6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6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6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6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6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6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9" name="Google Shape;1979;p26"/>
            <p:cNvGrpSpPr/>
            <p:nvPr/>
          </p:nvGrpSpPr>
          <p:grpSpPr>
            <a:xfrm rot="-3599956">
              <a:off x="4034669" y="3744163"/>
              <a:ext cx="1491642" cy="1800610"/>
              <a:chOff x="6757849" y="-3416040"/>
              <a:chExt cx="1491675" cy="1800650"/>
            </a:xfrm>
          </p:grpSpPr>
          <p:sp>
            <p:nvSpPr>
              <p:cNvPr id="1980" name="Google Shape;1980;p26"/>
              <p:cNvSpPr/>
              <p:nvPr/>
            </p:nvSpPr>
            <p:spPr>
              <a:xfrm>
                <a:off x="6757849" y="-341604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6"/>
              <p:cNvSpPr/>
              <p:nvPr/>
            </p:nvSpPr>
            <p:spPr>
              <a:xfrm>
                <a:off x="6944024" y="-333594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2" name="Google Shape;1982;p26"/>
          <p:cNvSpPr txBox="1">
            <a:spLocks noGrp="1"/>
          </p:cNvSpPr>
          <p:nvPr>
            <p:ph type="title"/>
          </p:nvPr>
        </p:nvSpPr>
        <p:spPr>
          <a:xfrm>
            <a:off x="714575" y="906098"/>
            <a:ext cx="2916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83" name="Google Shape;1983;p26"/>
          <p:cNvSpPr txBox="1">
            <a:spLocks noGrp="1"/>
          </p:cNvSpPr>
          <p:nvPr>
            <p:ph type="subTitle" idx="1"/>
          </p:nvPr>
        </p:nvSpPr>
        <p:spPr>
          <a:xfrm>
            <a:off x="714575" y="1681448"/>
            <a:ext cx="2916000" cy="1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84" name="Google Shape;1984;p26"/>
          <p:cNvSpPr txBox="1"/>
          <p:nvPr/>
        </p:nvSpPr>
        <p:spPr>
          <a:xfrm>
            <a:off x="711900" y="3471598"/>
            <a:ext cx="2916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0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0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0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27"/>
          <p:cNvGrpSpPr/>
          <p:nvPr/>
        </p:nvGrpSpPr>
        <p:grpSpPr>
          <a:xfrm>
            <a:off x="-650562" y="-766573"/>
            <a:ext cx="10250495" cy="6947297"/>
            <a:chOff x="-650562" y="-766573"/>
            <a:chExt cx="10250495" cy="6947297"/>
          </a:xfrm>
        </p:grpSpPr>
        <p:grpSp>
          <p:nvGrpSpPr>
            <p:cNvPr id="1987" name="Google Shape;1987;p27"/>
            <p:cNvGrpSpPr/>
            <p:nvPr/>
          </p:nvGrpSpPr>
          <p:grpSpPr>
            <a:xfrm>
              <a:off x="131" y="5050"/>
              <a:ext cx="9143869" cy="5126956"/>
              <a:chOff x="131" y="5050"/>
              <a:chExt cx="9143869" cy="5126956"/>
            </a:xfrm>
          </p:grpSpPr>
          <p:sp>
            <p:nvSpPr>
              <p:cNvPr id="1988" name="Google Shape;1988;p27"/>
              <p:cNvSpPr/>
              <p:nvPr/>
            </p:nvSpPr>
            <p:spPr>
              <a:xfrm rot="5400000">
                <a:off x="5238544" y="1226550"/>
                <a:ext cx="4572032" cy="3238881"/>
              </a:xfrm>
              <a:custGeom>
                <a:avLst/>
                <a:gdLst/>
                <a:ahLst/>
                <a:cxnLst/>
                <a:rect l="l" t="t" r="r" b="b"/>
                <a:pathLst>
                  <a:path w="71766" h="55271" extrusionOk="0">
                    <a:moveTo>
                      <a:pt x="3192" y="1"/>
                    </a:moveTo>
                    <a:cubicBezTo>
                      <a:pt x="1582" y="6779"/>
                      <a:pt x="1" y="21430"/>
                      <a:pt x="12919" y="28299"/>
                    </a:cubicBezTo>
                    <a:cubicBezTo>
                      <a:pt x="30001" y="37418"/>
                      <a:pt x="47479" y="29819"/>
                      <a:pt x="52798" y="40640"/>
                    </a:cubicBezTo>
                    <a:cubicBezTo>
                      <a:pt x="57143" y="49466"/>
                      <a:pt x="63110" y="55271"/>
                      <a:pt x="69571" y="55271"/>
                    </a:cubicBezTo>
                    <a:cubicBezTo>
                      <a:pt x="70297" y="55271"/>
                      <a:pt x="71029" y="55198"/>
                      <a:pt x="71765" y="55047"/>
                    </a:cubicBezTo>
                    <a:lnTo>
                      <a:pt x="71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7"/>
              <p:cNvSpPr/>
              <p:nvPr/>
            </p:nvSpPr>
            <p:spPr>
              <a:xfrm flipH="1">
                <a:off x="131" y="5050"/>
                <a:ext cx="2232820" cy="1497015"/>
              </a:xfrm>
              <a:custGeom>
                <a:avLst/>
                <a:gdLst/>
                <a:ahLst/>
                <a:cxnLst/>
                <a:rect l="l" t="t" r="r" b="b"/>
                <a:pathLst>
                  <a:path w="71766" h="55271" extrusionOk="0">
                    <a:moveTo>
                      <a:pt x="3192" y="1"/>
                    </a:moveTo>
                    <a:cubicBezTo>
                      <a:pt x="1582" y="6779"/>
                      <a:pt x="1" y="21430"/>
                      <a:pt x="12919" y="28299"/>
                    </a:cubicBezTo>
                    <a:cubicBezTo>
                      <a:pt x="30001" y="37418"/>
                      <a:pt x="47479" y="29819"/>
                      <a:pt x="52798" y="40640"/>
                    </a:cubicBezTo>
                    <a:cubicBezTo>
                      <a:pt x="57143" y="49466"/>
                      <a:pt x="63110" y="55271"/>
                      <a:pt x="69571" y="55271"/>
                    </a:cubicBezTo>
                    <a:cubicBezTo>
                      <a:pt x="70297" y="55271"/>
                      <a:pt x="71029" y="55198"/>
                      <a:pt x="71765" y="55047"/>
                    </a:cubicBezTo>
                    <a:lnTo>
                      <a:pt x="71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0" name="Google Shape;1990;p27"/>
            <p:cNvSpPr/>
            <p:nvPr/>
          </p:nvSpPr>
          <p:spPr>
            <a:xfrm>
              <a:off x="6228298" y="-41737"/>
              <a:ext cx="3371625" cy="3147175"/>
            </a:xfrm>
            <a:custGeom>
              <a:avLst/>
              <a:gdLst/>
              <a:ahLst/>
              <a:cxnLst/>
              <a:rect l="l" t="t" r="r" b="b"/>
              <a:pathLst>
                <a:path w="134865" h="125887" extrusionOk="0">
                  <a:moveTo>
                    <a:pt x="486" y="0"/>
                  </a:moveTo>
                  <a:cubicBezTo>
                    <a:pt x="-3053" y="17697"/>
                    <a:pt x="14353" y="38688"/>
                    <a:pt x="31474" y="44396"/>
                  </a:cubicBezTo>
                  <a:cubicBezTo>
                    <a:pt x="37507" y="46407"/>
                    <a:pt x="46578" y="45023"/>
                    <a:pt x="49947" y="39629"/>
                  </a:cubicBezTo>
                  <a:cubicBezTo>
                    <a:pt x="52732" y="35171"/>
                    <a:pt x="49042" y="26473"/>
                    <a:pt x="43988" y="25029"/>
                  </a:cubicBezTo>
                  <a:cubicBezTo>
                    <a:pt x="36511" y="22893"/>
                    <a:pt x="31936" y="37880"/>
                    <a:pt x="32964" y="45588"/>
                  </a:cubicBezTo>
                  <a:cubicBezTo>
                    <a:pt x="33689" y="51025"/>
                    <a:pt x="37418" y="56048"/>
                    <a:pt x="41605" y="59592"/>
                  </a:cubicBezTo>
                  <a:cubicBezTo>
                    <a:pt x="55544" y="71390"/>
                    <a:pt x="77660" y="68827"/>
                    <a:pt x="92853" y="78959"/>
                  </a:cubicBezTo>
                  <a:cubicBezTo>
                    <a:pt x="96281" y="81245"/>
                    <a:pt x="95574" y="86795"/>
                    <a:pt x="96131" y="90878"/>
                  </a:cubicBezTo>
                  <a:cubicBezTo>
                    <a:pt x="97129" y="98193"/>
                    <a:pt x="97000" y="106026"/>
                    <a:pt x="100302" y="112629"/>
                  </a:cubicBezTo>
                  <a:cubicBezTo>
                    <a:pt x="105753" y="123529"/>
                    <a:pt x="123305" y="128405"/>
                    <a:pt x="134865" y="12454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991" name="Google Shape;1991;p27"/>
            <p:cNvSpPr/>
            <p:nvPr/>
          </p:nvSpPr>
          <p:spPr>
            <a:xfrm>
              <a:off x="-284800" y="0"/>
              <a:ext cx="2741200" cy="4039243"/>
            </a:xfrm>
            <a:custGeom>
              <a:avLst/>
              <a:gdLst/>
              <a:ahLst/>
              <a:cxnLst/>
              <a:rect l="l" t="t" r="r" b="b"/>
              <a:pathLst>
                <a:path w="109648" h="149768" extrusionOk="0">
                  <a:moveTo>
                    <a:pt x="109648" y="0"/>
                  </a:moveTo>
                  <a:cubicBezTo>
                    <a:pt x="109648" y="15388"/>
                    <a:pt x="109650" y="32766"/>
                    <a:pt x="100710" y="45290"/>
                  </a:cubicBezTo>
                  <a:cubicBezTo>
                    <a:pt x="92101" y="57350"/>
                    <a:pt x="69656" y="65803"/>
                    <a:pt x="57804" y="56910"/>
                  </a:cubicBezTo>
                  <a:cubicBezTo>
                    <a:pt x="55010" y="54814"/>
                    <a:pt x="52885" y="49463"/>
                    <a:pt x="55122" y="46780"/>
                  </a:cubicBezTo>
                  <a:cubicBezTo>
                    <a:pt x="57341" y="44119"/>
                    <a:pt x="60941" y="42582"/>
                    <a:pt x="64359" y="42012"/>
                  </a:cubicBezTo>
                  <a:cubicBezTo>
                    <a:pt x="69981" y="41075"/>
                    <a:pt x="76604" y="47664"/>
                    <a:pt x="77171" y="53335"/>
                  </a:cubicBezTo>
                  <a:cubicBezTo>
                    <a:pt x="77574" y="57366"/>
                    <a:pt x="77836" y="62585"/>
                    <a:pt x="74787" y="65253"/>
                  </a:cubicBezTo>
                  <a:cubicBezTo>
                    <a:pt x="66898" y="72156"/>
                    <a:pt x="54534" y="72248"/>
                    <a:pt x="46481" y="78959"/>
                  </a:cubicBezTo>
                  <a:cubicBezTo>
                    <a:pt x="40297" y="84112"/>
                    <a:pt x="37635" y="96466"/>
                    <a:pt x="42608" y="102796"/>
                  </a:cubicBezTo>
                  <a:cubicBezTo>
                    <a:pt x="45828" y="106894"/>
                    <a:pt x="51546" y="108160"/>
                    <a:pt x="56016" y="110841"/>
                  </a:cubicBezTo>
                  <a:cubicBezTo>
                    <a:pt x="61084" y="113880"/>
                    <a:pt x="64747" y="121161"/>
                    <a:pt x="63465" y="126930"/>
                  </a:cubicBezTo>
                  <a:cubicBezTo>
                    <a:pt x="58744" y="148165"/>
                    <a:pt x="15382" y="157508"/>
                    <a:pt x="0" y="14212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992" name="Google Shape;1992;p27"/>
            <p:cNvSpPr/>
            <p:nvPr/>
          </p:nvSpPr>
          <p:spPr>
            <a:xfrm>
              <a:off x="1949875" y="4039281"/>
              <a:ext cx="6845600" cy="1821775"/>
            </a:xfrm>
            <a:custGeom>
              <a:avLst/>
              <a:gdLst/>
              <a:ahLst/>
              <a:cxnLst/>
              <a:rect l="l" t="t" r="r" b="b"/>
              <a:pathLst>
                <a:path w="273824" h="72871" extrusionOk="0">
                  <a:moveTo>
                    <a:pt x="0" y="54099"/>
                  </a:moveTo>
                  <a:cubicBezTo>
                    <a:pt x="0" y="41595"/>
                    <a:pt x="10292" y="30811"/>
                    <a:pt x="18772" y="21622"/>
                  </a:cubicBezTo>
                  <a:cubicBezTo>
                    <a:pt x="26719" y="13010"/>
                    <a:pt x="37194" y="2389"/>
                    <a:pt x="48865" y="3447"/>
                  </a:cubicBezTo>
                  <a:cubicBezTo>
                    <a:pt x="54376" y="3946"/>
                    <a:pt x="60314" y="18253"/>
                    <a:pt x="54824" y="18940"/>
                  </a:cubicBezTo>
                  <a:cubicBezTo>
                    <a:pt x="51325" y="19378"/>
                    <a:pt x="47924" y="13304"/>
                    <a:pt x="49163" y="10002"/>
                  </a:cubicBezTo>
                  <a:cubicBezTo>
                    <a:pt x="50347" y="6846"/>
                    <a:pt x="53216" y="4179"/>
                    <a:pt x="56314" y="2851"/>
                  </a:cubicBezTo>
                  <a:cubicBezTo>
                    <a:pt x="64127" y="-498"/>
                    <a:pt x="74433" y="1323"/>
                    <a:pt x="81641" y="5830"/>
                  </a:cubicBezTo>
                  <a:cubicBezTo>
                    <a:pt x="88733" y="10265"/>
                    <a:pt x="93422" y="17795"/>
                    <a:pt x="100114" y="22814"/>
                  </a:cubicBezTo>
                  <a:cubicBezTo>
                    <a:pt x="104122" y="25820"/>
                    <a:pt x="109734" y="25836"/>
                    <a:pt x="114714" y="26389"/>
                  </a:cubicBezTo>
                  <a:cubicBezTo>
                    <a:pt x="127668" y="27828"/>
                    <a:pt x="137774" y="13876"/>
                    <a:pt x="147787" y="5532"/>
                  </a:cubicBezTo>
                  <a:cubicBezTo>
                    <a:pt x="153862" y="469"/>
                    <a:pt x="163330" y="-1046"/>
                    <a:pt x="171028" y="765"/>
                  </a:cubicBezTo>
                  <a:cubicBezTo>
                    <a:pt x="191321" y="5540"/>
                    <a:pt x="195319" y="34890"/>
                    <a:pt x="210061" y="49630"/>
                  </a:cubicBezTo>
                  <a:cubicBezTo>
                    <a:pt x="226058" y="65625"/>
                    <a:pt x="251202" y="72871"/>
                    <a:pt x="273824" y="7287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grpSp>
          <p:nvGrpSpPr>
            <p:cNvPr id="1993" name="Google Shape;1993;p27"/>
            <p:cNvGrpSpPr/>
            <p:nvPr/>
          </p:nvGrpSpPr>
          <p:grpSpPr>
            <a:xfrm rot="-7200182">
              <a:off x="3344503" y="-650693"/>
              <a:ext cx="1369094" cy="1907924"/>
              <a:chOff x="3339213" y="-3311900"/>
              <a:chExt cx="1535000" cy="2139125"/>
            </a:xfrm>
          </p:grpSpPr>
          <p:sp>
            <p:nvSpPr>
              <p:cNvPr id="1994" name="Google Shape;1994;p27"/>
              <p:cNvSpPr/>
              <p:nvPr/>
            </p:nvSpPr>
            <p:spPr>
              <a:xfrm>
                <a:off x="3339213" y="-3311900"/>
                <a:ext cx="1535000" cy="2139125"/>
              </a:xfrm>
              <a:custGeom>
                <a:avLst/>
                <a:gdLst/>
                <a:ahLst/>
                <a:cxnLst/>
                <a:rect l="l" t="t" r="r" b="b"/>
                <a:pathLst>
                  <a:path w="61400" h="85565" extrusionOk="0">
                    <a:moveTo>
                      <a:pt x="17265" y="1"/>
                    </a:moveTo>
                    <a:lnTo>
                      <a:pt x="17265" y="1"/>
                    </a:lnTo>
                    <a:cubicBezTo>
                      <a:pt x="15046" y="8998"/>
                      <a:pt x="21733" y="24834"/>
                      <a:pt x="24286" y="31764"/>
                    </a:cubicBezTo>
                    <a:cubicBezTo>
                      <a:pt x="19818" y="22920"/>
                      <a:pt x="11187" y="16871"/>
                      <a:pt x="11186" y="16870"/>
                    </a:cubicBezTo>
                    <a:lnTo>
                      <a:pt x="11186" y="16870"/>
                    </a:lnTo>
                    <a:cubicBezTo>
                      <a:pt x="15806" y="28238"/>
                      <a:pt x="25198" y="36232"/>
                      <a:pt x="25198" y="36232"/>
                    </a:cubicBezTo>
                    <a:lnTo>
                      <a:pt x="28998" y="48330"/>
                    </a:lnTo>
                    <a:cubicBezTo>
                      <a:pt x="20913" y="31127"/>
                      <a:pt x="1065" y="27418"/>
                      <a:pt x="1064" y="27418"/>
                    </a:cubicBezTo>
                    <a:lnTo>
                      <a:pt x="1064" y="27418"/>
                    </a:lnTo>
                    <a:cubicBezTo>
                      <a:pt x="9514" y="43163"/>
                      <a:pt x="29636" y="50458"/>
                      <a:pt x="29636" y="50458"/>
                    </a:cubicBezTo>
                    <a:lnTo>
                      <a:pt x="33071" y="61278"/>
                    </a:lnTo>
                    <a:cubicBezTo>
                      <a:pt x="18274" y="45324"/>
                      <a:pt x="5750" y="43809"/>
                      <a:pt x="1525" y="43809"/>
                    </a:cubicBezTo>
                    <a:cubicBezTo>
                      <a:pt x="534" y="43809"/>
                      <a:pt x="0" y="43892"/>
                      <a:pt x="0" y="43892"/>
                    </a:cubicBezTo>
                    <a:cubicBezTo>
                      <a:pt x="6474" y="64470"/>
                      <a:pt x="34317" y="65321"/>
                      <a:pt x="34317" y="65321"/>
                    </a:cubicBezTo>
                    <a:lnTo>
                      <a:pt x="38815" y="79485"/>
                    </a:lnTo>
                    <a:cubicBezTo>
                      <a:pt x="28661" y="67795"/>
                      <a:pt x="19260" y="65161"/>
                      <a:pt x="12849" y="65161"/>
                    </a:cubicBezTo>
                    <a:cubicBezTo>
                      <a:pt x="7592" y="65161"/>
                      <a:pt x="4347" y="66932"/>
                      <a:pt x="4347" y="66932"/>
                    </a:cubicBezTo>
                    <a:cubicBezTo>
                      <a:pt x="16384" y="79315"/>
                      <a:pt x="27144" y="81590"/>
                      <a:pt x="33425" y="81590"/>
                    </a:cubicBezTo>
                    <a:cubicBezTo>
                      <a:pt x="37073" y="81590"/>
                      <a:pt x="39211" y="80823"/>
                      <a:pt x="39211" y="80823"/>
                    </a:cubicBezTo>
                    <a:cubicBezTo>
                      <a:pt x="39211" y="80823"/>
                      <a:pt x="39970" y="82951"/>
                      <a:pt x="40852" y="85565"/>
                    </a:cubicBezTo>
                    <a:lnTo>
                      <a:pt x="43010" y="84349"/>
                    </a:lnTo>
                    <a:cubicBezTo>
                      <a:pt x="42524" y="83103"/>
                      <a:pt x="41946" y="81674"/>
                      <a:pt x="41277" y="80154"/>
                    </a:cubicBezTo>
                    <a:cubicBezTo>
                      <a:pt x="41277" y="80154"/>
                      <a:pt x="61399" y="67692"/>
                      <a:pt x="59363" y="52920"/>
                    </a:cubicBezTo>
                    <a:lnTo>
                      <a:pt x="59363" y="52920"/>
                    </a:lnTo>
                    <a:cubicBezTo>
                      <a:pt x="59362" y="52920"/>
                      <a:pt x="44438" y="58939"/>
                      <a:pt x="40335" y="78878"/>
                    </a:cubicBezTo>
                    <a:lnTo>
                      <a:pt x="35989" y="64774"/>
                    </a:lnTo>
                    <a:cubicBezTo>
                      <a:pt x="35989" y="64774"/>
                      <a:pt x="56962" y="52464"/>
                      <a:pt x="60184" y="33710"/>
                    </a:cubicBezTo>
                    <a:lnTo>
                      <a:pt x="60184" y="33710"/>
                    </a:lnTo>
                    <a:cubicBezTo>
                      <a:pt x="60182" y="33710"/>
                      <a:pt x="41733" y="34622"/>
                      <a:pt x="35168" y="62586"/>
                    </a:cubicBezTo>
                    <a:lnTo>
                      <a:pt x="31277" y="50670"/>
                    </a:lnTo>
                    <a:cubicBezTo>
                      <a:pt x="31277" y="50670"/>
                      <a:pt x="44287" y="39880"/>
                      <a:pt x="44195" y="21460"/>
                    </a:cubicBezTo>
                    <a:lnTo>
                      <a:pt x="44195" y="21460"/>
                    </a:lnTo>
                    <a:cubicBezTo>
                      <a:pt x="44194" y="21461"/>
                      <a:pt x="32675" y="26172"/>
                      <a:pt x="30396" y="48968"/>
                    </a:cubicBezTo>
                    <a:lnTo>
                      <a:pt x="26718" y="35777"/>
                    </a:lnTo>
                    <a:cubicBezTo>
                      <a:pt x="26718" y="35777"/>
                      <a:pt x="35198" y="28998"/>
                      <a:pt x="37904" y="12433"/>
                    </a:cubicBezTo>
                    <a:lnTo>
                      <a:pt x="37904" y="12433"/>
                    </a:lnTo>
                    <a:cubicBezTo>
                      <a:pt x="37903" y="12433"/>
                      <a:pt x="27964" y="17206"/>
                      <a:pt x="25988" y="33618"/>
                    </a:cubicBezTo>
                    <a:cubicBezTo>
                      <a:pt x="26384" y="30153"/>
                      <a:pt x="26353" y="13193"/>
                      <a:pt x="17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7"/>
              <p:cNvSpPr/>
              <p:nvPr/>
            </p:nvSpPr>
            <p:spPr>
              <a:xfrm>
                <a:off x="3406063" y="-2586200"/>
                <a:ext cx="655050" cy="506875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0275" extrusionOk="0">
                    <a:moveTo>
                      <a:pt x="1" y="1"/>
                    </a:moveTo>
                    <a:cubicBezTo>
                      <a:pt x="3" y="2"/>
                      <a:pt x="18386" y="15530"/>
                      <a:pt x="26199" y="20273"/>
                    </a:cubicBezTo>
                    <a:lnTo>
                      <a:pt x="26199" y="20273"/>
                    </a:lnTo>
                    <a:cubicBezTo>
                      <a:pt x="25944" y="20088"/>
                      <a:pt x="7908" y="4920"/>
                      <a:pt x="1" y="1"/>
                    </a:cubicBezTo>
                    <a:close/>
                    <a:moveTo>
                      <a:pt x="26199" y="20273"/>
                    </a:moveTo>
                    <a:cubicBezTo>
                      <a:pt x="26201" y="20274"/>
                      <a:pt x="26202" y="20275"/>
                      <a:pt x="26202" y="20275"/>
                    </a:cubicBezTo>
                    <a:cubicBezTo>
                      <a:pt x="26202" y="20275"/>
                      <a:pt x="26202" y="20275"/>
                      <a:pt x="26202" y="20275"/>
                    </a:cubicBezTo>
                    <a:cubicBezTo>
                      <a:pt x="26201" y="20274"/>
                      <a:pt x="26200" y="20273"/>
                      <a:pt x="26199" y="20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7"/>
              <p:cNvSpPr/>
              <p:nvPr/>
            </p:nvSpPr>
            <p:spPr>
              <a:xfrm>
                <a:off x="3648488" y="-2849875"/>
                <a:ext cx="313100" cy="400475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6019" extrusionOk="0">
                    <a:moveTo>
                      <a:pt x="0" y="0"/>
                    </a:moveTo>
                    <a:cubicBezTo>
                      <a:pt x="2" y="3"/>
                      <a:pt x="7691" y="11794"/>
                      <a:pt x="12523" y="16019"/>
                    </a:cubicBezTo>
                    <a:cubicBezTo>
                      <a:pt x="12523" y="16019"/>
                      <a:pt x="6140" y="766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7"/>
              <p:cNvSpPr/>
              <p:nvPr/>
            </p:nvSpPr>
            <p:spPr>
              <a:xfrm>
                <a:off x="3994238" y="-2974500"/>
                <a:ext cx="274325" cy="535750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21430" extrusionOk="0">
                    <a:moveTo>
                      <a:pt x="10973" y="1"/>
                    </a:moveTo>
                    <a:lnTo>
                      <a:pt x="10973" y="1"/>
                    </a:lnTo>
                    <a:cubicBezTo>
                      <a:pt x="10971" y="4"/>
                      <a:pt x="1976" y="13832"/>
                      <a:pt x="0" y="21429"/>
                    </a:cubicBezTo>
                    <a:cubicBezTo>
                      <a:pt x="0" y="21429"/>
                      <a:pt x="9271" y="2949"/>
                      <a:pt x="10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7"/>
              <p:cNvSpPr/>
              <p:nvPr/>
            </p:nvSpPr>
            <p:spPr>
              <a:xfrm>
                <a:off x="4112763" y="-2745000"/>
                <a:ext cx="314625" cy="680125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27205" extrusionOk="0">
                    <a:moveTo>
                      <a:pt x="12585" y="0"/>
                    </a:moveTo>
                    <a:lnTo>
                      <a:pt x="12585" y="0"/>
                    </a:lnTo>
                    <a:cubicBezTo>
                      <a:pt x="12582" y="4"/>
                      <a:pt x="1856" y="18510"/>
                      <a:pt x="1" y="27202"/>
                    </a:cubicBezTo>
                    <a:lnTo>
                      <a:pt x="1" y="27202"/>
                    </a:lnTo>
                    <a:cubicBezTo>
                      <a:pt x="82" y="26962"/>
                      <a:pt x="12010" y="1150"/>
                      <a:pt x="12585" y="0"/>
                    </a:cubicBezTo>
                    <a:close/>
                    <a:moveTo>
                      <a:pt x="1" y="27202"/>
                    </a:moveTo>
                    <a:lnTo>
                      <a:pt x="1" y="27202"/>
                    </a:lnTo>
                    <a:cubicBezTo>
                      <a:pt x="1" y="27204"/>
                      <a:pt x="1" y="27204"/>
                      <a:pt x="1" y="27204"/>
                    </a:cubicBezTo>
                    <a:cubicBezTo>
                      <a:pt x="1" y="27204"/>
                      <a:pt x="1" y="27203"/>
                      <a:pt x="1" y="27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7"/>
              <p:cNvSpPr/>
              <p:nvPr/>
            </p:nvSpPr>
            <p:spPr>
              <a:xfrm>
                <a:off x="4222188" y="-2438025"/>
                <a:ext cx="588950" cy="7219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28877" extrusionOk="0">
                    <a:moveTo>
                      <a:pt x="23558" y="1"/>
                    </a:moveTo>
                    <a:cubicBezTo>
                      <a:pt x="23554" y="4"/>
                      <a:pt x="5927" y="16203"/>
                      <a:pt x="1" y="28877"/>
                    </a:cubicBezTo>
                    <a:cubicBezTo>
                      <a:pt x="1" y="28877"/>
                      <a:pt x="15351" y="8390"/>
                      <a:pt x="23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7"/>
              <p:cNvSpPr/>
              <p:nvPr/>
            </p:nvSpPr>
            <p:spPr>
              <a:xfrm>
                <a:off x="3369588" y="-2192575"/>
                <a:ext cx="823750" cy="477250"/>
              </a:xfrm>
              <a:custGeom>
                <a:avLst/>
                <a:gdLst/>
                <a:ahLst/>
                <a:cxnLst/>
                <a:rect l="l" t="t" r="r" b="b"/>
                <a:pathLst>
                  <a:path w="32950" h="19090" extrusionOk="0">
                    <a:moveTo>
                      <a:pt x="1" y="1"/>
                    </a:moveTo>
                    <a:cubicBezTo>
                      <a:pt x="5" y="4"/>
                      <a:pt x="19152" y="17235"/>
                      <a:pt x="32950" y="19089"/>
                    </a:cubicBezTo>
                    <a:cubicBezTo>
                      <a:pt x="32950" y="19089"/>
                      <a:pt x="16840" y="1377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7"/>
              <p:cNvSpPr/>
              <p:nvPr/>
            </p:nvSpPr>
            <p:spPr>
              <a:xfrm>
                <a:off x="4366588" y="-1933450"/>
                <a:ext cx="433900" cy="605650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24226" extrusionOk="0">
                    <a:moveTo>
                      <a:pt x="17356" y="1"/>
                    </a:moveTo>
                    <a:lnTo>
                      <a:pt x="17356" y="1"/>
                    </a:lnTo>
                    <a:cubicBezTo>
                      <a:pt x="10547" y="6292"/>
                      <a:pt x="0" y="24226"/>
                      <a:pt x="0" y="24226"/>
                    </a:cubicBezTo>
                    <a:cubicBezTo>
                      <a:pt x="1672" y="22250"/>
                      <a:pt x="17354" y="3"/>
                      <a:pt x="17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7"/>
              <p:cNvSpPr/>
              <p:nvPr/>
            </p:nvSpPr>
            <p:spPr>
              <a:xfrm>
                <a:off x="3474463" y="-1628725"/>
                <a:ext cx="838950" cy="322975"/>
              </a:xfrm>
              <a:custGeom>
                <a:avLst/>
                <a:gdLst/>
                <a:ahLst/>
                <a:cxnLst/>
                <a:rect l="l" t="t" r="r" b="b"/>
                <a:pathLst>
                  <a:path w="33558" h="129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53"/>
                      <a:pt x="775" y="481"/>
                      <a:pt x="1812" y="937"/>
                    </a:cubicBezTo>
                    <a:lnTo>
                      <a:pt x="1812" y="937"/>
                    </a:lnTo>
                    <a:cubicBezTo>
                      <a:pt x="661" y="351"/>
                      <a:pt x="1" y="0"/>
                      <a:pt x="1" y="0"/>
                    </a:cubicBezTo>
                    <a:close/>
                    <a:moveTo>
                      <a:pt x="1812" y="937"/>
                    </a:moveTo>
                    <a:cubicBezTo>
                      <a:pt x="7321" y="3741"/>
                      <a:pt x="24077" y="11937"/>
                      <a:pt x="33556" y="12918"/>
                    </a:cubicBezTo>
                    <a:lnTo>
                      <a:pt x="33556" y="12918"/>
                    </a:lnTo>
                    <a:cubicBezTo>
                      <a:pt x="33353" y="12871"/>
                      <a:pt x="8796" y="4007"/>
                      <a:pt x="1812" y="937"/>
                    </a:cubicBezTo>
                    <a:close/>
                    <a:moveTo>
                      <a:pt x="33556" y="12918"/>
                    </a:move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6" y="12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7"/>
              <p:cNvSpPr/>
              <p:nvPr/>
            </p:nvSpPr>
            <p:spPr>
              <a:xfrm>
                <a:off x="3781463" y="-3247300"/>
                <a:ext cx="184675" cy="696075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4"/>
                      <a:pt x="5198" y="22129"/>
                      <a:pt x="7387" y="27843"/>
                    </a:cubicBezTo>
                    <a:cubicBezTo>
                      <a:pt x="7387" y="27843"/>
                      <a:pt x="4013" y="1139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4" name="Google Shape;2004;p27"/>
            <p:cNvGrpSpPr/>
            <p:nvPr/>
          </p:nvGrpSpPr>
          <p:grpSpPr>
            <a:xfrm>
              <a:off x="-317975" y="3485263"/>
              <a:ext cx="1491675" cy="1800650"/>
              <a:chOff x="6987463" y="-3144050"/>
              <a:chExt cx="1491675" cy="1800650"/>
            </a:xfrm>
          </p:grpSpPr>
          <p:sp>
            <p:nvSpPr>
              <p:cNvPr id="2005" name="Google Shape;2005;p27"/>
              <p:cNvSpPr/>
              <p:nvPr/>
            </p:nvSpPr>
            <p:spPr>
              <a:xfrm>
                <a:off x="6987463" y="-314405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7"/>
              <p:cNvSpPr/>
              <p:nvPr/>
            </p:nvSpPr>
            <p:spPr>
              <a:xfrm>
                <a:off x="7173638" y="-306395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7" name="Google Shape;2007;p27"/>
            <p:cNvGrpSpPr/>
            <p:nvPr/>
          </p:nvGrpSpPr>
          <p:grpSpPr>
            <a:xfrm rot="-1083243">
              <a:off x="7602536" y="3531882"/>
              <a:ext cx="1747931" cy="1887586"/>
              <a:chOff x="1200938" y="-3182800"/>
              <a:chExt cx="1506000" cy="1626325"/>
            </a:xfrm>
          </p:grpSpPr>
          <p:sp>
            <p:nvSpPr>
              <p:cNvPr id="2008" name="Google Shape;2008;p27"/>
              <p:cNvSpPr/>
              <p:nvPr/>
            </p:nvSpPr>
            <p:spPr>
              <a:xfrm>
                <a:off x="1200938" y="-3182800"/>
                <a:ext cx="1506000" cy="1626325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65053" extrusionOk="0">
                    <a:moveTo>
                      <a:pt x="40413" y="1"/>
                    </a:moveTo>
                    <a:cubicBezTo>
                      <a:pt x="40090" y="1"/>
                      <a:pt x="39766" y="135"/>
                      <a:pt x="39542" y="430"/>
                    </a:cubicBezTo>
                    <a:cubicBezTo>
                      <a:pt x="34102" y="7269"/>
                      <a:pt x="32035" y="16691"/>
                      <a:pt x="34254" y="25111"/>
                    </a:cubicBezTo>
                    <a:cubicBezTo>
                      <a:pt x="30849" y="18637"/>
                      <a:pt x="27445" y="12102"/>
                      <a:pt x="24071" y="5597"/>
                    </a:cubicBezTo>
                    <a:cubicBezTo>
                      <a:pt x="23847" y="5174"/>
                      <a:pt x="23450" y="4980"/>
                      <a:pt x="23054" y="4980"/>
                    </a:cubicBezTo>
                    <a:cubicBezTo>
                      <a:pt x="22484" y="4980"/>
                      <a:pt x="21918" y="5383"/>
                      <a:pt x="21882" y="6083"/>
                    </a:cubicBezTo>
                    <a:cubicBezTo>
                      <a:pt x="21739" y="13910"/>
                      <a:pt x="23813" y="21737"/>
                      <a:pt x="27748" y="28468"/>
                    </a:cubicBezTo>
                    <a:lnTo>
                      <a:pt x="27748" y="28468"/>
                    </a:lnTo>
                    <a:cubicBezTo>
                      <a:pt x="23183" y="21191"/>
                      <a:pt x="16696" y="15132"/>
                      <a:pt x="9116" y="11068"/>
                    </a:cubicBezTo>
                    <a:cubicBezTo>
                      <a:pt x="8942" y="10975"/>
                      <a:pt x="8762" y="10933"/>
                      <a:pt x="8587" y="10933"/>
                    </a:cubicBezTo>
                    <a:cubicBezTo>
                      <a:pt x="7849" y="10933"/>
                      <a:pt x="7210" y="11680"/>
                      <a:pt x="7505" y="12466"/>
                    </a:cubicBezTo>
                    <a:cubicBezTo>
                      <a:pt x="10302" y="20127"/>
                      <a:pt x="15192" y="27035"/>
                      <a:pt x="21560" y="32171"/>
                    </a:cubicBezTo>
                    <a:lnTo>
                      <a:pt x="21560" y="32171"/>
                    </a:lnTo>
                    <a:cubicBezTo>
                      <a:pt x="15817" y="27782"/>
                      <a:pt x="8854" y="25014"/>
                      <a:pt x="1669" y="24290"/>
                    </a:cubicBezTo>
                    <a:cubicBezTo>
                      <a:pt x="1623" y="24285"/>
                      <a:pt x="1577" y="24282"/>
                      <a:pt x="1532" y="24282"/>
                    </a:cubicBezTo>
                    <a:cubicBezTo>
                      <a:pt x="552" y="24282"/>
                      <a:pt x="1" y="25509"/>
                      <a:pt x="727" y="26236"/>
                    </a:cubicBezTo>
                    <a:cubicBezTo>
                      <a:pt x="3189" y="28698"/>
                      <a:pt x="5925" y="30947"/>
                      <a:pt x="8903" y="32831"/>
                    </a:cubicBezTo>
                    <a:cubicBezTo>
                      <a:pt x="14264" y="36305"/>
                      <a:pt x="22013" y="40251"/>
                      <a:pt x="28636" y="40251"/>
                    </a:cubicBezTo>
                    <a:cubicBezTo>
                      <a:pt x="28736" y="40251"/>
                      <a:pt x="28835" y="40250"/>
                      <a:pt x="28934" y="40248"/>
                    </a:cubicBezTo>
                    <a:cubicBezTo>
                      <a:pt x="30089" y="40248"/>
                      <a:pt x="31275" y="40096"/>
                      <a:pt x="32460" y="39792"/>
                    </a:cubicBezTo>
                    <a:cubicBezTo>
                      <a:pt x="32491" y="39914"/>
                      <a:pt x="32521" y="40005"/>
                      <a:pt x="32582" y="40157"/>
                    </a:cubicBezTo>
                    <a:cubicBezTo>
                      <a:pt x="33281" y="42528"/>
                      <a:pt x="34162" y="44838"/>
                      <a:pt x="35196" y="47117"/>
                    </a:cubicBezTo>
                    <a:cubicBezTo>
                      <a:pt x="37293" y="51677"/>
                      <a:pt x="39938" y="55932"/>
                      <a:pt x="43129" y="59823"/>
                    </a:cubicBezTo>
                    <a:cubicBezTo>
                      <a:pt x="44497" y="61495"/>
                      <a:pt x="45986" y="63045"/>
                      <a:pt x="47536" y="64564"/>
                    </a:cubicBezTo>
                    <a:cubicBezTo>
                      <a:pt x="47881" y="64897"/>
                      <a:pt x="48326" y="65052"/>
                      <a:pt x="48769" y="65052"/>
                    </a:cubicBezTo>
                    <a:cubicBezTo>
                      <a:pt x="49539" y="65052"/>
                      <a:pt x="50303" y="64585"/>
                      <a:pt x="50515" y="63774"/>
                    </a:cubicBezTo>
                    <a:cubicBezTo>
                      <a:pt x="50546" y="63622"/>
                      <a:pt x="50576" y="63409"/>
                      <a:pt x="50576" y="63227"/>
                    </a:cubicBezTo>
                    <a:cubicBezTo>
                      <a:pt x="50667" y="61495"/>
                      <a:pt x="48995" y="60218"/>
                      <a:pt x="47567" y="59154"/>
                    </a:cubicBezTo>
                    <a:cubicBezTo>
                      <a:pt x="43980" y="56510"/>
                      <a:pt x="40941" y="53045"/>
                      <a:pt x="38661" y="49123"/>
                    </a:cubicBezTo>
                    <a:cubicBezTo>
                      <a:pt x="36746" y="45871"/>
                      <a:pt x="35804" y="42558"/>
                      <a:pt x="34953" y="39032"/>
                    </a:cubicBezTo>
                    <a:cubicBezTo>
                      <a:pt x="40697" y="37026"/>
                      <a:pt x="46321" y="32710"/>
                      <a:pt x="49998" y="28850"/>
                    </a:cubicBezTo>
                    <a:cubicBezTo>
                      <a:pt x="55135" y="23439"/>
                      <a:pt x="58661" y="16600"/>
                      <a:pt x="60090" y="9305"/>
                    </a:cubicBezTo>
                    <a:cubicBezTo>
                      <a:pt x="60240" y="8556"/>
                      <a:pt x="59651" y="7971"/>
                      <a:pt x="58965" y="7971"/>
                    </a:cubicBezTo>
                    <a:cubicBezTo>
                      <a:pt x="58816" y="7971"/>
                      <a:pt x="58661" y="7999"/>
                      <a:pt x="58509" y="8059"/>
                    </a:cubicBezTo>
                    <a:cubicBezTo>
                      <a:pt x="51457" y="11068"/>
                      <a:pt x="45682" y="17056"/>
                      <a:pt x="43129" y="24321"/>
                    </a:cubicBezTo>
                    <a:cubicBezTo>
                      <a:pt x="43585" y="16509"/>
                      <a:pt x="43038" y="8636"/>
                      <a:pt x="41548" y="916"/>
                    </a:cubicBezTo>
                    <a:cubicBezTo>
                      <a:pt x="41437" y="338"/>
                      <a:pt x="40925" y="1"/>
                      <a:pt x="40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7"/>
              <p:cNvSpPr/>
              <p:nvPr/>
            </p:nvSpPr>
            <p:spPr>
              <a:xfrm>
                <a:off x="1792813" y="-2266550"/>
                <a:ext cx="471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16" extrusionOk="0">
                    <a:moveTo>
                      <a:pt x="236" y="0"/>
                    </a:moveTo>
                    <a:cubicBezTo>
                      <a:pt x="160" y="0"/>
                      <a:pt x="78" y="40"/>
                      <a:pt x="31" y="133"/>
                    </a:cubicBezTo>
                    <a:cubicBezTo>
                      <a:pt x="1" y="254"/>
                      <a:pt x="31" y="346"/>
                      <a:pt x="153" y="406"/>
                    </a:cubicBezTo>
                    <a:lnTo>
                      <a:pt x="1551" y="893"/>
                    </a:lnTo>
                    <a:cubicBezTo>
                      <a:pt x="1581" y="908"/>
                      <a:pt x="1612" y="916"/>
                      <a:pt x="1642" y="916"/>
                    </a:cubicBezTo>
                    <a:cubicBezTo>
                      <a:pt x="1673" y="916"/>
                      <a:pt x="1703" y="908"/>
                      <a:pt x="1733" y="893"/>
                    </a:cubicBezTo>
                    <a:cubicBezTo>
                      <a:pt x="1764" y="893"/>
                      <a:pt x="1794" y="862"/>
                      <a:pt x="1825" y="771"/>
                    </a:cubicBezTo>
                    <a:cubicBezTo>
                      <a:pt x="1885" y="650"/>
                      <a:pt x="1825" y="558"/>
                      <a:pt x="1733" y="528"/>
                    </a:cubicBezTo>
                    <a:lnTo>
                      <a:pt x="305" y="11"/>
                    </a:lnTo>
                    <a:cubicBezTo>
                      <a:pt x="283" y="4"/>
                      <a:pt x="260" y="0"/>
                      <a:pt x="2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7"/>
              <p:cNvSpPr/>
              <p:nvPr/>
            </p:nvSpPr>
            <p:spPr>
              <a:xfrm>
                <a:off x="1832338" y="-2308875"/>
                <a:ext cx="327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90" extrusionOk="0">
                    <a:moveTo>
                      <a:pt x="238" y="1"/>
                    </a:moveTo>
                    <a:cubicBezTo>
                      <a:pt x="179" y="1"/>
                      <a:pt x="120" y="34"/>
                      <a:pt x="61" y="93"/>
                    </a:cubicBezTo>
                    <a:cubicBezTo>
                      <a:pt x="0" y="154"/>
                      <a:pt x="31" y="276"/>
                      <a:pt x="92" y="336"/>
                    </a:cubicBezTo>
                    <a:lnTo>
                      <a:pt x="973" y="944"/>
                    </a:lnTo>
                    <a:cubicBezTo>
                      <a:pt x="988" y="975"/>
                      <a:pt x="1019" y="990"/>
                      <a:pt x="1053" y="990"/>
                    </a:cubicBezTo>
                    <a:cubicBezTo>
                      <a:pt x="1087" y="990"/>
                      <a:pt x="1125" y="975"/>
                      <a:pt x="1155" y="944"/>
                    </a:cubicBezTo>
                    <a:cubicBezTo>
                      <a:pt x="1186" y="944"/>
                      <a:pt x="1186" y="914"/>
                      <a:pt x="1247" y="914"/>
                    </a:cubicBezTo>
                    <a:cubicBezTo>
                      <a:pt x="1307" y="853"/>
                      <a:pt x="1277" y="732"/>
                      <a:pt x="1216" y="640"/>
                    </a:cubicBezTo>
                    <a:lnTo>
                      <a:pt x="335" y="33"/>
                    </a:lnTo>
                    <a:cubicBezTo>
                      <a:pt x="302" y="11"/>
                      <a:pt x="270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7"/>
              <p:cNvSpPr/>
              <p:nvPr/>
            </p:nvSpPr>
            <p:spPr>
              <a:xfrm>
                <a:off x="1817888" y="-2395650"/>
                <a:ext cx="418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39" extrusionOk="0">
                    <a:moveTo>
                      <a:pt x="210" y="0"/>
                    </a:moveTo>
                    <a:cubicBezTo>
                      <a:pt x="160" y="0"/>
                      <a:pt x="107" y="23"/>
                      <a:pt x="62" y="69"/>
                    </a:cubicBezTo>
                    <a:cubicBezTo>
                      <a:pt x="1" y="130"/>
                      <a:pt x="1" y="251"/>
                      <a:pt x="62" y="312"/>
                    </a:cubicBezTo>
                    <a:lnTo>
                      <a:pt x="1338" y="1589"/>
                    </a:lnTo>
                    <a:cubicBezTo>
                      <a:pt x="1374" y="1624"/>
                      <a:pt x="1420" y="1639"/>
                      <a:pt x="1464" y="1639"/>
                    </a:cubicBezTo>
                    <a:cubicBezTo>
                      <a:pt x="1495" y="1639"/>
                      <a:pt x="1526" y="1632"/>
                      <a:pt x="1551" y="1619"/>
                    </a:cubicBezTo>
                    <a:cubicBezTo>
                      <a:pt x="1551" y="1619"/>
                      <a:pt x="1581" y="1619"/>
                      <a:pt x="1581" y="1589"/>
                    </a:cubicBezTo>
                    <a:cubicBezTo>
                      <a:pt x="1673" y="1497"/>
                      <a:pt x="1673" y="1376"/>
                      <a:pt x="1581" y="1315"/>
                    </a:cubicBezTo>
                    <a:lnTo>
                      <a:pt x="335" y="69"/>
                    </a:lnTo>
                    <a:cubicBezTo>
                      <a:pt x="305" y="23"/>
                      <a:pt x="259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7"/>
              <p:cNvSpPr/>
              <p:nvPr/>
            </p:nvSpPr>
            <p:spPr>
              <a:xfrm>
                <a:off x="1857413" y="-2404050"/>
                <a:ext cx="4182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16" extrusionOk="0">
                    <a:moveTo>
                      <a:pt x="222" y="0"/>
                    </a:moveTo>
                    <a:cubicBezTo>
                      <a:pt x="183" y="0"/>
                      <a:pt x="147" y="15"/>
                      <a:pt x="122" y="40"/>
                    </a:cubicBezTo>
                    <a:cubicBezTo>
                      <a:pt x="0" y="131"/>
                      <a:pt x="0" y="253"/>
                      <a:pt x="92" y="314"/>
                    </a:cubicBezTo>
                    <a:lnTo>
                      <a:pt x="1307" y="1773"/>
                    </a:lnTo>
                    <a:cubicBezTo>
                      <a:pt x="1329" y="1794"/>
                      <a:pt x="1396" y="1816"/>
                      <a:pt x="1455" y="1816"/>
                    </a:cubicBezTo>
                    <a:cubicBezTo>
                      <a:pt x="1479" y="1816"/>
                      <a:pt x="1502" y="1812"/>
                      <a:pt x="1520" y="1803"/>
                    </a:cubicBezTo>
                    <a:lnTo>
                      <a:pt x="1581" y="1803"/>
                    </a:lnTo>
                    <a:cubicBezTo>
                      <a:pt x="1672" y="1712"/>
                      <a:pt x="1672" y="1621"/>
                      <a:pt x="1611" y="1529"/>
                    </a:cubicBezTo>
                    <a:lnTo>
                      <a:pt x="396" y="101"/>
                    </a:lnTo>
                    <a:cubicBezTo>
                      <a:pt x="342" y="30"/>
                      <a:pt x="278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7"/>
              <p:cNvSpPr/>
              <p:nvPr/>
            </p:nvSpPr>
            <p:spPr>
              <a:xfrm>
                <a:off x="1942513" y="-2414725"/>
                <a:ext cx="228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03" extrusionOk="0">
                    <a:moveTo>
                      <a:pt x="207" y="0"/>
                    </a:moveTo>
                    <a:cubicBezTo>
                      <a:pt x="180" y="0"/>
                      <a:pt x="151" y="4"/>
                      <a:pt x="122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517" y="1470"/>
                    </a:lnTo>
                    <a:cubicBezTo>
                      <a:pt x="541" y="1563"/>
                      <a:pt x="617" y="1603"/>
                      <a:pt x="706" y="1603"/>
                    </a:cubicBezTo>
                    <a:cubicBezTo>
                      <a:pt x="734" y="1603"/>
                      <a:pt x="762" y="1599"/>
                      <a:pt x="791" y="1592"/>
                    </a:cubicBezTo>
                    <a:cubicBezTo>
                      <a:pt x="852" y="1531"/>
                      <a:pt x="913" y="1440"/>
                      <a:pt x="882" y="1318"/>
                    </a:cubicBezTo>
                    <a:lnTo>
                      <a:pt x="396" y="133"/>
                    </a:lnTo>
                    <a:cubicBezTo>
                      <a:pt x="373" y="40"/>
                      <a:pt x="296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7"/>
              <p:cNvSpPr/>
              <p:nvPr/>
            </p:nvSpPr>
            <p:spPr>
              <a:xfrm>
                <a:off x="1959988" y="-2472500"/>
                <a:ext cx="258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513" extrusionOk="0">
                    <a:moveTo>
                      <a:pt x="212" y="1"/>
                    </a:moveTo>
                    <a:cubicBezTo>
                      <a:pt x="183" y="1"/>
                      <a:pt x="153" y="4"/>
                      <a:pt x="122" y="12"/>
                    </a:cubicBezTo>
                    <a:cubicBezTo>
                      <a:pt x="62" y="42"/>
                      <a:pt x="1" y="164"/>
                      <a:pt x="62" y="286"/>
                    </a:cubicBezTo>
                    <a:lnTo>
                      <a:pt x="609" y="1410"/>
                    </a:lnTo>
                    <a:cubicBezTo>
                      <a:pt x="677" y="1479"/>
                      <a:pt x="763" y="1513"/>
                      <a:pt x="827" y="1513"/>
                    </a:cubicBezTo>
                    <a:cubicBezTo>
                      <a:pt x="848" y="1513"/>
                      <a:pt x="867" y="1509"/>
                      <a:pt x="882" y="1501"/>
                    </a:cubicBezTo>
                    <a:cubicBezTo>
                      <a:pt x="1004" y="1410"/>
                      <a:pt x="1034" y="1319"/>
                      <a:pt x="974" y="1228"/>
                    </a:cubicBezTo>
                    <a:lnTo>
                      <a:pt x="396" y="103"/>
                    </a:lnTo>
                    <a:cubicBezTo>
                      <a:pt x="373" y="35"/>
                      <a:pt x="299" y="1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7"/>
              <p:cNvSpPr/>
              <p:nvPr/>
            </p:nvSpPr>
            <p:spPr>
              <a:xfrm>
                <a:off x="1950888" y="-2560350"/>
                <a:ext cx="31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653" extrusionOk="0">
                    <a:moveTo>
                      <a:pt x="237" y="0"/>
                    </a:moveTo>
                    <a:cubicBezTo>
                      <a:pt x="203" y="0"/>
                      <a:pt x="172" y="10"/>
                      <a:pt x="152" y="31"/>
                    </a:cubicBezTo>
                    <a:cubicBezTo>
                      <a:pt x="31" y="61"/>
                      <a:pt x="0" y="213"/>
                      <a:pt x="61" y="304"/>
                    </a:cubicBezTo>
                    <a:lnTo>
                      <a:pt x="882" y="1550"/>
                    </a:lnTo>
                    <a:cubicBezTo>
                      <a:pt x="904" y="1619"/>
                      <a:pt x="961" y="1653"/>
                      <a:pt x="1027" y="1653"/>
                    </a:cubicBezTo>
                    <a:cubicBezTo>
                      <a:pt x="1049" y="1653"/>
                      <a:pt x="1072" y="1649"/>
                      <a:pt x="1094" y="1642"/>
                    </a:cubicBezTo>
                    <a:cubicBezTo>
                      <a:pt x="1216" y="1550"/>
                      <a:pt x="1246" y="1429"/>
                      <a:pt x="1216" y="1368"/>
                    </a:cubicBezTo>
                    <a:lnTo>
                      <a:pt x="426" y="122"/>
                    </a:lnTo>
                    <a:cubicBezTo>
                      <a:pt x="385" y="41"/>
                      <a:pt x="304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7"/>
              <p:cNvSpPr/>
              <p:nvPr/>
            </p:nvSpPr>
            <p:spPr>
              <a:xfrm>
                <a:off x="2043588" y="-2512325"/>
                <a:ext cx="4030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258" extrusionOk="0">
                    <a:moveTo>
                      <a:pt x="252" y="0"/>
                    </a:moveTo>
                    <a:cubicBezTo>
                      <a:pt x="220" y="0"/>
                      <a:pt x="186" y="8"/>
                      <a:pt x="152" y="24"/>
                    </a:cubicBezTo>
                    <a:cubicBezTo>
                      <a:pt x="61" y="55"/>
                      <a:pt x="0" y="176"/>
                      <a:pt x="61" y="268"/>
                    </a:cubicBezTo>
                    <a:lnTo>
                      <a:pt x="1186" y="3125"/>
                    </a:lnTo>
                    <a:cubicBezTo>
                      <a:pt x="1209" y="3218"/>
                      <a:pt x="1285" y="3257"/>
                      <a:pt x="1374" y="3257"/>
                    </a:cubicBezTo>
                    <a:cubicBezTo>
                      <a:pt x="1402" y="3257"/>
                      <a:pt x="1431" y="3254"/>
                      <a:pt x="1459" y="3246"/>
                    </a:cubicBezTo>
                    <a:cubicBezTo>
                      <a:pt x="1520" y="3216"/>
                      <a:pt x="1611" y="3094"/>
                      <a:pt x="1581" y="2973"/>
                    </a:cubicBezTo>
                    <a:lnTo>
                      <a:pt x="426" y="116"/>
                    </a:lnTo>
                    <a:cubicBezTo>
                      <a:pt x="404" y="50"/>
                      <a:pt x="335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7"/>
              <p:cNvSpPr/>
              <p:nvPr/>
            </p:nvSpPr>
            <p:spPr>
              <a:xfrm>
                <a:off x="2012438" y="-2480100"/>
                <a:ext cx="235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36" extrusionOk="0">
                    <a:moveTo>
                      <a:pt x="207" y="1"/>
                    </a:moveTo>
                    <a:cubicBezTo>
                      <a:pt x="181" y="1"/>
                      <a:pt x="152" y="4"/>
                      <a:pt x="122" y="12"/>
                    </a:cubicBezTo>
                    <a:cubicBezTo>
                      <a:pt x="31" y="42"/>
                      <a:pt x="0" y="164"/>
                      <a:pt x="31" y="286"/>
                    </a:cubicBezTo>
                    <a:lnTo>
                      <a:pt x="547" y="1350"/>
                    </a:lnTo>
                    <a:cubicBezTo>
                      <a:pt x="569" y="1392"/>
                      <a:pt x="636" y="1435"/>
                      <a:pt x="706" y="1435"/>
                    </a:cubicBezTo>
                    <a:cubicBezTo>
                      <a:pt x="734" y="1435"/>
                      <a:pt x="764" y="1428"/>
                      <a:pt x="790" y="1410"/>
                    </a:cubicBezTo>
                    <a:cubicBezTo>
                      <a:pt x="912" y="1380"/>
                      <a:pt x="942" y="1258"/>
                      <a:pt x="882" y="1167"/>
                    </a:cubicBezTo>
                    <a:lnTo>
                      <a:pt x="395" y="103"/>
                    </a:lnTo>
                    <a:cubicBezTo>
                      <a:pt x="350" y="35"/>
                      <a:pt x="287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7"/>
              <p:cNvSpPr/>
              <p:nvPr/>
            </p:nvSpPr>
            <p:spPr>
              <a:xfrm>
                <a:off x="2136288" y="-2590750"/>
                <a:ext cx="99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42" extrusionOk="0">
                    <a:moveTo>
                      <a:pt x="183" y="0"/>
                    </a:moveTo>
                    <a:cubicBezTo>
                      <a:pt x="61" y="0"/>
                      <a:pt x="1" y="61"/>
                      <a:pt x="1" y="183"/>
                    </a:cubicBezTo>
                    <a:lnTo>
                      <a:pt x="31" y="1429"/>
                    </a:lnTo>
                    <a:cubicBezTo>
                      <a:pt x="31" y="1551"/>
                      <a:pt x="92" y="1642"/>
                      <a:pt x="213" y="1642"/>
                    </a:cubicBezTo>
                    <a:lnTo>
                      <a:pt x="305" y="1642"/>
                    </a:lnTo>
                    <a:cubicBezTo>
                      <a:pt x="365" y="1581"/>
                      <a:pt x="396" y="1520"/>
                      <a:pt x="396" y="1429"/>
                    </a:cubicBezTo>
                    <a:lnTo>
                      <a:pt x="365" y="183"/>
                    </a:lnTo>
                    <a:cubicBezTo>
                      <a:pt x="365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7"/>
              <p:cNvSpPr/>
              <p:nvPr/>
            </p:nvSpPr>
            <p:spPr>
              <a:xfrm>
                <a:off x="2165163" y="-266142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1"/>
                    </a:moveTo>
                    <a:cubicBezTo>
                      <a:pt x="92" y="61"/>
                      <a:pt x="1" y="122"/>
                      <a:pt x="1" y="244"/>
                    </a:cubicBezTo>
                    <a:lnTo>
                      <a:pt x="213" y="1460"/>
                    </a:lnTo>
                    <a:cubicBezTo>
                      <a:pt x="244" y="1520"/>
                      <a:pt x="305" y="1612"/>
                      <a:pt x="426" y="1612"/>
                    </a:cubicBezTo>
                    <a:lnTo>
                      <a:pt x="457" y="1612"/>
                    </a:lnTo>
                    <a:cubicBezTo>
                      <a:pt x="548" y="1581"/>
                      <a:pt x="578" y="1460"/>
                      <a:pt x="578" y="1368"/>
                    </a:cubicBezTo>
                    <a:lnTo>
                      <a:pt x="396" y="153"/>
                    </a:lnTo>
                    <a:cubicBezTo>
                      <a:pt x="365" y="92"/>
                      <a:pt x="274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7"/>
              <p:cNvSpPr/>
              <p:nvPr/>
            </p:nvSpPr>
            <p:spPr>
              <a:xfrm>
                <a:off x="2218363" y="-2648500"/>
                <a:ext cx="114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8" extrusionOk="0">
                    <a:moveTo>
                      <a:pt x="183" y="0"/>
                    </a:moveTo>
                    <a:cubicBezTo>
                      <a:pt x="92" y="0"/>
                      <a:pt x="0" y="61"/>
                      <a:pt x="0" y="183"/>
                    </a:cubicBezTo>
                    <a:lnTo>
                      <a:pt x="92" y="1885"/>
                    </a:lnTo>
                    <a:cubicBezTo>
                      <a:pt x="92" y="2006"/>
                      <a:pt x="152" y="2067"/>
                      <a:pt x="274" y="2067"/>
                    </a:cubicBezTo>
                    <a:lnTo>
                      <a:pt x="365" y="2067"/>
                    </a:lnTo>
                    <a:cubicBezTo>
                      <a:pt x="396" y="2037"/>
                      <a:pt x="456" y="1976"/>
                      <a:pt x="456" y="1885"/>
                    </a:cubicBezTo>
                    <a:lnTo>
                      <a:pt x="396" y="183"/>
                    </a:lnTo>
                    <a:cubicBezTo>
                      <a:pt x="396" y="61"/>
                      <a:pt x="30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7"/>
              <p:cNvSpPr/>
              <p:nvPr/>
            </p:nvSpPr>
            <p:spPr>
              <a:xfrm>
                <a:off x="2228988" y="-2542125"/>
                <a:ext cx="15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399" extrusionOk="0">
                    <a:moveTo>
                      <a:pt x="426" y="1"/>
                    </a:moveTo>
                    <a:cubicBezTo>
                      <a:pt x="305" y="1"/>
                      <a:pt x="183" y="61"/>
                      <a:pt x="183" y="183"/>
                    </a:cubicBezTo>
                    <a:lnTo>
                      <a:pt x="1" y="2159"/>
                    </a:lnTo>
                    <a:cubicBezTo>
                      <a:pt x="1" y="2280"/>
                      <a:pt x="92" y="2372"/>
                      <a:pt x="183" y="2372"/>
                    </a:cubicBezTo>
                    <a:cubicBezTo>
                      <a:pt x="204" y="2392"/>
                      <a:pt x="220" y="2399"/>
                      <a:pt x="235" y="2399"/>
                    </a:cubicBezTo>
                    <a:cubicBezTo>
                      <a:pt x="264" y="2399"/>
                      <a:pt x="285" y="2372"/>
                      <a:pt x="305" y="2372"/>
                    </a:cubicBezTo>
                    <a:cubicBezTo>
                      <a:pt x="396" y="2372"/>
                      <a:pt x="426" y="2311"/>
                      <a:pt x="426" y="2189"/>
                    </a:cubicBezTo>
                    <a:lnTo>
                      <a:pt x="609" y="213"/>
                    </a:lnTo>
                    <a:cubicBezTo>
                      <a:pt x="609" y="92"/>
                      <a:pt x="518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7"/>
              <p:cNvSpPr/>
              <p:nvPr/>
            </p:nvSpPr>
            <p:spPr>
              <a:xfrm>
                <a:off x="2301188" y="-2568225"/>
                <a:ext cx="220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38" extrusionOk="0">
                    <a:moveTo>
                      <a:pt x="645" y="0"/>
                    </a:moveTo>
                    <a:cubicBezTo>
                      <a:pt x="556" y="0"/>
                      <a:pt x="480" y="40"/>
                      <a:pt x="456" y="133"/>
                    </a:cubicBezTo>
                    <a:lnTo>
                      <a:pt x="31" y="1349"/>
                    </a:lnTo>
                    <a:cubicBezTo>
                      <a:pt x="1" y="1440"/>
                      <a:pt x="31" y="1561"/>
                      <a:pt x="153" y="1592"/>
                    </a:cubicBezTo>
                    <a:cubicBezTo>
                      <a:pt x="168" y="1622"/>
                      <a:pt x="198" y="1637"/>
                      <a:pt x="229" y="1637"/>
                    </a:cubicBezTo>
                    <a:cubicBezTo>
                      <a:pt x="259" y="1637"/>
                      <a:pt x="289" y="1622"/>
                      <a:pt x="304" y="1592"/>
                    </a:cubicBezTo>
                    <a:lnTo>
                      <a:pt x="426" y="1501"/>
                    </a:lnTo>
                    <a:lnTo>
                      <a:pt x="821" y="285"/>
                    </a:lnTo>
                    <a:cubicBezTo>
                      <a:pt x="882" y="163"/>
                      <a:pt x="821" y="42"/>
                      <a:pt x="730" y="11"/>
                    </a:cubicBezTo>
                    <a:cubicBezTo>
                      <a:pt x="701" y="4"/>
                      <a:pt x="673" y="0"/>
                      <a:pt x="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7"/>
              <p:cNvSpPr/>
              <p:nvPr/>
            </p:nvSpPr>
            <p:spPr>
              <a:xfrm>
                <a:off x="2361213" y="-25934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extrusionOk="0">
                    <a:moveTo>
                      <a:pt x="764" y="0"/>
                    </a:moveTo>
                    <a:cubicBezTo>
                      <a:pt x="690" y="0"/>
                      <a:pt x="629" y="27"/>
                      <a:pt x="609" y="108"/>
                    </a:cubicBezTo>
                    <a:lnTo>
                      <a:pt x="31" y="1172"/>
                    </a:lnTo>
                    <a:cubicBezTo>
                      <a:pt x="1" y="1294"/>
                      <a:pt x="1" y="1385"/>
                      <a:pt x="122" y="1446"/>
                    </a:cubicBezTo>
                    <a:cubicBezTo>
                      <a:pt x="153" y="1461"/>
                      <a:pt x="191" y="1469"/>
                      <a:pt x="225" y="1469"/>
                    </a:cubicBezTo>
                    <a:cubicBezTo>
                      <a:pt x="259" y="1469"/>
                      <a:pt x="290" y="1461"/>
                      <a:pt x="305" y="1446"/>
                    </a:cubicBezTo>
                    <a:cubicBezTo>
                      <a:pt x="335" y="1446"/>
                      <a:pt x="366" y="1385"/>
                      <a:pt x="366" y="1355"/>
                    </a:cubicBezTo>
                    <a:lnTo>
                      <a:pt x="943" y="291"/>
                    </a:lnTo>
                    <a:cubicBezTo>
                      <a:pt x="973" y="169"/>
                      <a:pt x="973" y="78"/>
                      <a:pt x="882" y="17"/>
                    </a:cubicBezTo>
                    <a:cubicBezTo>
                      <a:pt x="842" y="7"/>
                      <a:pt x="801" y="0"/>
                      <a:pt x="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7"/>
              <p:cNvSpPr/>
              <p:nvPr/>
            </p:nvSpPr>
            <p:spPr>
              <a:xfrm>
                <a:off x="2393138" y="-2578025"/>
                <a:ext cx="5702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78" extrusionOk="0">
                    <a:moveTo>
                      <a:pt x="2083" y="0"/>
                    </a:moveTo>
                    <a:cubicBezTo>
                      <a:pt x="2037" y="0"/>
                      <a:pt x="1991" y="23"/>
                      <a:pt x="1946" y="69"/>
                    </a:cubicBezTo>
                    <a:lnTo>
                      <a:pt x="92" y="1953"/>
                    </a:lnTo>
                    <a:cubicBezTo>
                      <a:pt x="0" y="2045"/>
                      <a:pt x="0" y="2136"/>
                      <a:pt x="92" y="2227"/>
                    </a:cubicBezTo>
                    <a:cubicBezTo>
                      <a:pt x="127" y="2263"/>
                      <a:pt x="173" y="2277"/>
                      <a:pt x="218" y="2277"/>
                    </a:cubicBezTo>
                    <a:cubicBezTo>
                      <a:pt x="249" y="2277"/>
                      <a:pt x="279" y="2270"/>
                      <a:pt x="304" y="2257"/>
                    </a:cubicBezTo>
                    <a:cubicBezTo>
                      <a:pt x="365" y="2257"/>
                      <a:pt x="365" y="2227"/>
                      <a:pt x="365" y="2227"/>
                    </a:cubicBezTo>
                    <a:lnTo>
                      <a:pt x="2219" y="312"/>
                    </a:lnTo>
                    <a:cubicBezTo>
                      <a:pt x="2280" y="251"/>
                      <a:pt x="2280" y="130"/>
                      <a:pt x="2219" y="69"/>
                    </a:cubicBezTo>
                    <a:cubicBezTo>
                      <a:pt x="2174" y="23"/>
                      <a:pt x="2128" y="0"/>
                      <a:pt x="2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7"/>
              <p:cNvSpPr/>
              <p:nvPr/>
            </p:nvSpPr>
            <p:spPr>
              <a:xfrm>
                <a:off x="2426563" y="-2522425"/>
                <a:ext cx="312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958" extrusionOk="0">
                    <a:moveTo>
                      <a:pt x="1012" y="0"/>
                    </a:moveTo>
                    <a:cubicBezTo>
                      <a:pt x="972" y="0"/>
                      <a:pt x="936" y="10"/>
                      <a:pt x="913" y="33"/>
                    </a:cubicBezTo>
                    <a:lnTo>
                      <a:pt x="122" y="611"/>
                    </a:lnTo>
                    <a:cubicBezTo>
                      <a:pt x="31" y="641"/>
                      <a:pt x="1" y="793"/>
                      <a:pt x="92" y="884"/>
                    </a:cubicBezTo>
                    <a:cubicBezTo>
                      <a:pt x="114" y="929"/>
                      <a:pt x="169" y="957"/>
                      <a:pt x="233" y="957"/>
                    </a:cubicBezTo>
                    <a:cubicBezTo>
                      <a:pt x="256" y="957"/>
                      <a:pt x="280" y="953"/>
                      <a:pt x="305" y="945"/>
                    </a:cubicBezTo>
                    <a:lnTo>
                      <a:pt x="1156" y="337"/>
                    </a:lnTo>
                    <a:cubicBezTo>
                      <a:pt x="1217" y="307"/>
                      <a:pt x="1247" y="155"/>
                      <a:pt x="1186" y="64"/>
                    </a:cubicBezTo>
                    <a:cubicBezTo>
                      <a:pt x="1149" y="26"/>
                      <a:pt x="1076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7"/>
              <p:cNvSpPr/>
              <p:nvPr/>
            </p:nvSpPr>
            <p:spPr>
              <a:xfrm>
                <a:off x="2304238" y="-2420150"/>
                <a:ext cx="53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5" extrusionOk="0">
                    <a:moveTo>
                      <a:pt x="1949" y="0"/>
                    </a:moveTo>
                    <a:cubicBezTo>
                      <a:pt x="1900" y="0"/>
                      <a:pt x="1854" y="15"/>
                      <a:pt x="1824" y="46"/>
                    </a:cubicBezTo>
                    <a:lnTo>
                      <a:pt x="61" y="1748"/>
                    </a:lnTo>
                    <a:cubicBezTo>
                      <a:pt x="0" y="1839"/>
                      <a:pt x="0" y="1961"/>
                      <a:pt x="61" y="2021"/>
                    </a:cubicBezTo>
                    <a:cubicBezTo>
                      <a:pt x="111" y="2072"/>
                      <a:pt x="152" y="2094"/>
                      <a:pt x="194" y="2094"/>
                    </a:cubicBezTo>
                    <a:cubicBezTo>
                      <a:pt x="228" y="2094"/>
                      <a:pt x="263" y="2079"/>
                      <a:pt x="304" y="2052"/>
                    </a:cubicBezTo>
                    <a:cubicBezTo>
                      <a:pt x="304" y="2052"/>
                      <a:pt x="334" y="2052"/>
                      <a:pt x="334" y="2021"/>
                    </a:cubicBezTo>
                    <a:lnTo>
                      <a:pt x="2097" y="319"/>
                    </a:lnTo>
                    <a:cubicBezTo>
                      <a:pt x="2158" y="228"/>
                      <a:pt x="2158" y="137"/>
                      <a:pt x="2097" y="46"/>
                    </a:cubicBezTo>
                    <a:cubicBezTo>
                      <a:pt x="2052" y="15"/>
                      <a:pt x="1999" y="0"/>
                      <a:pt x="1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7"/>
              <p:cNvSpPr/>
              <p:nvPr/>
            </p:nvSpPr>
            <p:spPr>
              <a:xfrm>
                <a:off x="2313338" y="-2483650"/>
                <a:ext cx="31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80" extrusionOk="0">
                    <a:moveTo>
                      <a:pt x="1059" y="1"/>
                    </a:moveTo>
                    <a:cubicBezTo>
                      <a:pt x="1000" y="1"/>
                      <a:pt x="941" y="34"/>
                      <a:pt x="882" y="93"/>
                    </a:cubicBezTo>
                    <a:lnTo>
                      <a:pt x="92" y="1157"/>
                    </a:lnTo>
                    <a:cubicBezTo>
                      <a:pt x="1" y="1218"/>
                      <a:pt x="62" y="1340"/>
                      <a:pt x="122" y="1400"/>
                    </a:cubicBezTo>
                    <a:cubicBezTo>
                      <a:pt x="142" y="1458"/>
                      <a:pt x="185" y="1479"/>
                      <a:pt x="230" y="1479"/>
                    </a:cubicBezTo>
                    <a:cubicBezTo>
                      <a:pt x="256" y="1479"/>
                      <a:pt x="283" y="1472"/>
                      <a:pt x="305" y="1461"/>
                    </a:cubicBezTo>
                    <a:cubicBezTo>
                      <a:pt x="366" y="1461"/>
                      <a:pt x="366" y="1400"/>
                      <a:pt x="396" y="1370"/>
                    </a:cubicBezTo>
                    <a:lnTo>
                      <a:pt x="1186" y="306"/>
                    </a:lnTo>
                    <a:cubicBezTo>
                      <a:pt x="1277" y="215"/>
                      <a:pt x="1217" y="124"/>
                      <a:pt x="1156" y="33"/>
                    </a:cubicBezTo>
                    <a:cubicBezTo>
                      <a:pt x="1124" y="11"/>
                      <a:pt x="1091" y="1"/>
                      <a:pt x="1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7"/>
              <p:cNvSpPr/>
              <p:nvPr/>
            </p:nvSpPr>
            <p:spPr>
              <a:xfrm>
                <a:off x="2228238" y="-2448500"/>
                <a:ext cx="42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82" extrusionOk="0">
                    <a:moveTo>
                      <a:pt x="1482" y="0"/>
                    </a:moveTo>
                    <a:cubicBezTo>
                      <a:pt x="1429" y="0"/>
                      <a:pt x="1373" y="33"/>
                      <a:pt x="1338" y="86"/>
                    </a:cubicBezTo>
                    <a:lnTo>
                      <a:pt x="61" y="1757"/>
                    </a:lnTo>
                    <a:cubicBezTo>
                      <a:pt x="1" y="1818"/>
                      <a:pt x="31" y="1940"/>
                      <a:pt x="122" y="2031"/>
                    </a:cubicBezTo>
                    <a:cubicBezTo>
                      <a:pt x="140" y="2066"/>
                      <a:pt x="168" y="2081"/>
                      <a:pt x="207" y="2081"/>
                    </a:cubicBezTo>
                    <a:cubicBezTo>
                      <a:pt x="234" y="2081"/>
                      <a:pt x="267" y="2074"/>
                      <a:pt x="305" y="2061"/>
                    </a:cubicBezTo>
                    <a:cubicBezTo>
                      <a:pt x="335" y="2061"/>
                      <a:pt x="365" y="2031"/>
                      <a:pt x="365" y="1970"/>
                    </a:cubicBezTo>
                    <a:lnTo>
                      <a:pt x="1642" y="298"/>
                    </a:lnTo>
                    <a:cubicBezTo>
                      <a:pt x="1703" y="237"/>
                      <a:pt x="1672" y="116"/>
                      <a:pt x="1581" y="55"/>
                    </a:cubicBezTo>
                    <a:cubicBezTo>
                      <a:pt x="1556" y="17"/>
                      <a:pt x="1520" y="0"/>
                      <a:pt x="1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7"/>
              <p:cNvSpPr/>
              <p:nvPr/>
            </p:nvSpPr>
            <p:spPr>
              <a:xfrm>
                <a:off x="2168213" y="-2525400"/>
                <a:ext cx="121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568" extrusionOk="0">
                    <a:moveTo>
                      <a:pt x="304" y="0"/>
                    </a:moveTo>
                    <a:cubicBezTo>
                      <a:pt x="213" y="0"/>
                      <a:pt x="122" y="92"/>
                      <a:pt x="122" y="183"/>
                    </a:cubicBezTo>
                    <a:lnTo>
                      <a:pt x="0" y="2371"/>
                    </a:lnTo>
                    <a:cubicBezTo>
                      <a:pt x="0" y="2432"/>
                      <a:pt x="91" y="2554"/>
                      <a:pt x="183" y="2554"/>
                    </a:cubicBezTo>
                    <a:cubicBezTo>
                      <a:pt x="183" y="2564"/>
                      <a:pt x="189" y="2567"/>
                      <a:pt x="200" y="2567"/>
                    </a:cubicBezTo>
                    <a:cubicBezTo>
                      <a:pt x="220" y="2567"/>
                      <a:pt x="254" y="2554"/>
                      <a:pt x="274" y="2554"/>
                    </a:cubicBezTo>
                    <a:cubicBezTo>
                      <a:pt x="335" y="2523"/>
                      <a:pt x="395" y="2462"/>
                      <a:pt x="395" y="2371"/>
                    </a:cubicBezTo>
                    <a:lnTo>
                      <a:pt x="487" y="183"/>
                    </a:lnTo>
                    <a:cubicBezTo>
                      <a:pt x="487" y="122"/>
                      <a:pt x="426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7"/>
              <p:cNvSpPr/>
              <p:nvPr/>
            </p:nvSpPr>
            <p:spPr>
              <a:xfrm>
                <a:off x="2122613" y="-2513250"/>
                <a:ext cx="137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433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22" y="2250"/>
                    </a:lnTo>
                    <a:cubicBezTo>
                      <a:pt x="122" y="2372"/>
                      <a:pt x="183" y="2432"/>
                      <a:pt x="305" y="2432"/>
                    </a:cubicBezTo>
                    <a:lnTo>
                      <a:pt x="396" y="2432"/>
                    </a:lnTo>
                    <a:cubicBezTo>
                      <a:pt x="456" y="2402"/>
                      <a:pt x="548" y="2341"/>
                      <a:pt x="487" y="2250"/>
                    </a:cubicBezTo>
                    <a:lnTo>
                      <a:pt x="396" y="213"/>
                    </a:lnTo>
                    <a:cubicBezTo>
                      <a:pt x="396" y="92"/>
                      <a:pt x="305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7"/>
              <p:cNvSpPr/>
              <p:nvPr/>
            </p:nvSpPr>
            <p:spPr>
              <a:xfrm>
                <a:off x="1893138" y="-2323125"/>
                <a:ext cx="387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3" extrusionOk="0">
                    <a:moveTo>
                      <a:pt x="220" y="0"/>
                    </a:moveTo>
                    <a:cubicBezTo>
                      <a:pt x="167" y="0"/>
                      <a:pt x="114" y="33"/>
                      <a:pt x="61" y="86"/>
                    </a:cubicBezTo>
                    <a:cubicBezTo>
                      <a:pt x="0" y="147"/>
                      <a:pt x="30" y="268"/>
                      <a:pt x="91" y="359"/>
                    </a:cubicBezTo>
                    <a:lnTo>
                      <a:pt x="1216" y="1180"/>
                    </a:lnTo>
                    <a:cubicBezTo>
                      <a:pt x="1233" y="1230"/>
                      <a:pt x="1259" y="1253"/>
                      <a:pt x="1294" y="1253"/>
                    </a:cubicBezTo>
                    <a:cubicBezTo>
                      <a:pt x="1322" y="1253"/>
                      <a:pt x="1357" y="1238"/>
                      <a:pt x="1398" y="1210"/>
                    </a:cubicBezTo>
                    <a:cubicBezTo>
                      <a:pt x="1429" y="1210"/>
                      <a:pt x="1459" y="1180"/>
                      <a:pt x="1459" y="1150"/>
                    </a:cubicBezTo>
                    <a:cubicBezTo>
                      <a:pt x="1550" y="1058"/>
                      <a:pt x="1520" y="967"/>
                      <a:pt x="1429" y="876"/>
                    </a:cubicBezTo>
                    <a:lnTo>
                      <a:pt x="334" y="55"/>
                    </a:lnTo>
                    <a:cubicBezTo>
                      <a:pt x="296" y="17"/>
                      <a:pt x="258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7"/>
              <p:cNvSpPr/>
              <p:nvPr/>
            </p:nvSpPr>
            <p:spPr>
              <a:xfrm>
                <a:off x="1879438" y="-2255150"/>
                <a:ext cx="494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9" extrusionOk="0">
                    <a:moveTo>
                      <a:pt x="220" y="0"/>
                    </a:moveTo>
                    <a:cubicBezTo>
                      <a:pt x="131" y="0"/>
                      <a:pt x="55" y="40"/>
                      <a:pt x="31" y="133"/>
                    </a:cubicBezTo>
                    <a:cubicBezTo>
                      <a:pt x="1" y="254"/>
                      <a:pt x="31" y="376"/>
                      <a:pt x="153" y="406"/>
                    </a:cubicBezTo>
                    <a:lnTo>
                      <a:pt x="1673" y="923"/>
                    </a:lnTo>
                    <a:cubicBezTo>
                      <a:pt x="1688" y="953"/>
                      <a:pt x="1718" y="969"/>
                      <a:pt x="1749" y="969"/>
                    </a:cubicBezTo>
                    <a:cubicBezTo>
                      <a:pt x="1779" y="969"/>
                      <a:pt x="1809" y="953"/>
                      <a:pt x="1825" y="923"/>
                    </a:cubicBezTo>
                    <a:cubicBezTo>
                      <a:pt x="1855" y="923"/>
                      <a:pt x="1916" y="893"/>
                      <a:pt x="1946" y="832"/>
                    </a:cubicBezTo>
                    <a:cubicBezTo>
                      <a:pt x="1977" y="710"/>
                      <a:pt x="1946" y="589"/>
                      <a:pt x="1825" y="558"/>
                    </a:cubicBezTo>
                    <a:lnTo>
                      <a:pt x="305" y="11"/>
                    </a:lnTo>
                    <a:cubicBezTo>
                      <a:pt x="276" y="4"/>
                      <a:pt x="247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7"/>
              <p:cNvSpPr/>
              <p:nvPr/>
            </p:nvSpPr>
            <p:spPr>
              <a:xfrm>
                <a:off x="1856663" y="-2215375"/>
                <a:ext cx="41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3" extrusionOk="0">
                    <a:moveTo>
                      <a:pt x="182" y="1"/>
                    </a:moveTo>
                    <a:cubicBezTo>
                      <a:pt x="91" y="1"/>
                      <a:pt x="0" y="62"/>
                      <a:pt x="0" y="183"/>
                    </a:cubicBezTo>
                    <a:cubicBezTo>
                      <a:pt x="0" y="305"/>
                      <a:pt x="91" y="366"/>
                      <a:pt x="182" y="366"/>
                    </a:cubicBezTo>
                    <a:lnTo>
                      <a:pt x="1459" y="396"/>
                    </a:lnTo>
                    <a:cubicBezTo>
                      <a:pt x="1459" y="416"/>
                      <a:pt x="1462" y="423"/>
                      <a:pt x="1468" y="423"/>
                    </a:cubicBezTo>
                    <a:cubicBezTo>
                      <a:pt x="1479" y="423"/>
                      <a:pt x="1500" y="396"/>
                      <a:pt x="1520" y="396"/>
                    </a:cubicBezTo>
                    <a:cubicBezTo>
                      <a:pt x="1611" y="396"/>
                      <a:pt x="1641" y="335"/>
                      <a:pt x="1641" y="214"/>
                    </a:cubicBezTo>
                    <a:cubicBezTo>
                      <a:pt x="1641" y="92"/>
                      <a:pt x="1550" y="31"/>
                      <a:pt x="1459" y="31"/>
                    </a:cubicBez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7"/>
              <p:cNvSpPr/>
              <p:nvPr/>
            </p:nvSpPr>
            <p:spPr>
              <a:xfrm>
                <a:off x="1735063" y="-2244425"/>
                <a:ext cx="5095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21" extrusionOk="0">
                    <a:moveTo>
                      <a:pt x="215" y="0"/>
                    </a:moveTo>
                    <a:cubicBezTo>
                      <a:pt x="123" y="0"/>
                      <a:pt x="56" y="59"/>
                      <a:pt x="31" y="160"/>
                    </a:cubicBezTo>
                    <a:cubicBezTo>
                      <a:pt x="1" y="281"/>
                      <a:pt x="92" y="342"/>
                      <a:pt x="183" y="403"/>
                    </a:cubicBezTo>
                    <a:lnTo>
                      <a:pt x="1794" y="707"/>
                    </a:lnTo>
                    <a:cubicBezTo>
                      <a:pt x="1804" y="717"/>
                      <a:pt x="1814" y="720"/>
                      <a:pt x="1826" y="720"/>
                    </a:cubicBezTo>
                    <a:cubicBezTo>
                      <a:pt x="1848" y="720"/>
                      <a:pt x="1875" y="707"/>
                      <a:pt x="1916" y="707"/>
                    </a:cubicBezTo>
                    <a:cubicBezTo>
                      <a:pt x="1976" y="646"/>
                      <a:pt x="2007" y="616"/>
                      <a:pt x="2007" y="555"/>
                    </a:cubicBezTo>
                    <a:cubicBezTo>
                      <a:pt x="2037" y="433"/>
                      <a:pt x="1976" y="342"/>
                      <a:pt x="1855" y="312"/>
                    </a:cubicBezTo>
                    <a:lnTo>
                      <a:pt x="274" y="8"/>
                    </a:lnTo>
                    <a:cubicBezTo>
                      <a:pt x="253" y="3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7"/>
              <p:cNvSpPr/>
              <p:nvPr/>
            </p:nvSpPr>
            <p:spPr>
              <a:xfrm>
                <a:off x="1927313" y="-2363175"/>
                <a:ext cx="395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708" extrusionOk="0">
                    <a:moveTo>
                      <a:pt x="198" y="1"/>
                    </a:moveTo>
                    <a:cubicBezTo>
                      <a:pt x="153" y="1"/>
                      <a:pt x="107" y="16"/>
                      <a:pt x="62" y="46"/>
                    </a:cubicBezTo>
                    <a:cubicBezTo>
                      <a:pt x="1" y="138"/>
                      <a:pt x="1" y="229"/>
                      <a:pt x="62" y="320"/>
                    </a:cubicBezTo>
                    <a:lnTo>
                      <a:pt x="1247" y="1657"/>
                    </a:lnTo>
                    <a:cubicBezTo>
                      <a:pt x="1283" y="1693"/>
                      <a:pt x="1329" y="1708"/>
                      <a:pt x="1373" y="1708"/>
                    </a:cubicBezTo>
                    <a:cubicBezTo>
                      <a:pt x="1404" y="1708"/>
                      <a:pt x="1435" y="1700"/>
                      <a:pt x="1460" y="1688"/>
                    </a:cubicBezTo>
                    <a:cubicBezTo>
                      <a:pt x="1460" y="1688"/>
                      <a:pt x="1521" y="1688"/>
                      <a:pt x="1521" y="1657"/>
                    </a:cubicBezTo>
                    <a:cubicBezTo>
                      <a:pt x="1581" y="1566"/>
                      <a:pt x="1581" y="1445"/>
                      <a:pt x="1521" y="1384"/>
                    </a:cubicBezTo>
                    <a:lnTo>
                      <a:pt x="335" y="46"/>
                    </a:lnTo>
                    <a:cubicBezTo>
                      <a:pt x="290" y="16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7"/>
              <p:cNvSpPr/>
              <p:nvPr/>
            </p:nvSpPr>
            <p:spPr>
              <a:xfrm>
                <a:off x="2004838" y="-2408875"/>
                <a:ext cx="258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81" extrusionOk="0">
                    <a:moveTo>
                      <a:pt x="229" y="1"/>
                    </a:moveTo>
                    <a:cubicBezTo>
                      <a:pt x="205" y="1"/>
                      <a:pt x="180" y="7"/>
                      <a:pt x="152" y="20"/>
                    </a:cubicBezTo>
                    <a:cubicBezTo>
                      <a:pt x="91" y="20"/>
                      <a:pt x="0" y="142"/>
                      <a:pt x="31" y="233"/>
                    </a:cubicBezTo>
                    <a:lnTo>
                      <a:pt x="639" y="2148"/>
                    </a:lnTo>
                    <a:cubicBezTo>
                      <a:pt x="685" y="2241"/>
                      <a:pt x="749" y="2281"/>
                      <a:pt x="831" y="2281"/>
                    </a:cubicBezTo>
                    <a:cubicBezTo>
                      <a:pt x="856" y="2281"/>
                      <a:pt x="883" y="2277"/>
                      <a:pt x="912" y="2270"/>
                    </a:cubicBezTo>
                    <a:lnTo>
                      <a:pt x="912" y="2270"/>
                    </a:lnTo>
                    <a:cubicBezTo>
                      <a:pt x="912" y="2270"/>
                      <a:pt x="912" y="2270"/>
                      <a:pt x="912" y="2270"/>
                    </a:cubicBezTo>
                    <a:cubicBezTo>
                      <a:pt x="1003" y="2209"/>
                      <a:pt x="1034" y="2148"/>
                      <a:pt x="973" y="2026"/>
                    </a:cubicBezTo>
                    <a:lnTo>
                      <a:pt x="365" y="142"/>
                    </a:lnTo>
                    <a:cubicBezTo>
                      <a:pt x="365" y="71"/>
                      <a:pt x="310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7"/>
              <p:cNvSpPr/>
              <p:nvPr/>
            </p:nvSpPr>
            <p:spPr>
              <a:xfrm>
                <a:off x="2052713" y="-2421450"/>
                <a:ext cx="182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972" extrusionOk="0">
                    <a:moveTo>
                      <a:pt x="228" y="1"/>
                    </a:moveTo>
                    <a:cubicBezTo>
                      <a:pt x="214" y="1"/>
                      <a:pt x="199" y="2"/>
                      <a:pt x="183" y="7"/>
                    </a:cubicBezTo>
                    <a:cubicBezTo>
                      <a:pt x="61" y="7"/>
                      <a:pt x="0" y="128"/>
                      <a:pt x="31" y="250"/>
                    </a:cubicBezTo>
                    <a:lnTo>
                      <a:pt x="334" y="1800"/>
                    </a:lnTo>
                    <a:cubicBezTo>
                      <a:pt x="358" y="1895"/>
                      <a:pt x="419" y="1971"/>
                      <a:pt x="488" y="1971"/>
                    </a:cubicBezTo>
                    <a:cubicBezTo>
                      <a:pt x="507" y="1971"/>
                      <a:pt x="527" y="1965"/>
                      <a:pt x="547" y="1952"/>
                    </a:cubicBezTo>
                    <a:lnTo>
                      <a:pt x="608" y="1952"/>
                    </a:lnTo>
                    <a:cubicBezTo>
                      <a:pt x="669" y="1921"/>
                      <a:pt x="730" y="1861"/>
                      <a:pt x="699" y="1739"/>
                    </a:cubicBezTo>
                    <a:lnTo>
                      <a:pt x="395" y="159"/>
                    </a:lnTo>
                    <a:cubicBezTo>
                      <a:pt x="369" y="80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7"/>
              <p:cNvSpPr/>
              <p:nvPr/>
            </p:nvSpPr>
            <p:spPr>
              <a:xfrm>
                <a:off x="2104388" y="-2430425"/>
                <a:ext cx="1445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34" extrusionOk="0">
                    <a:moveTo>
                      <a:pt x="395" y="1"/>
                    </a:moveTo>
                    <a:cubicBezTo>
                      <a:pt x="274" y="1"/>
                      <a:pt x="152" y="92"/>
                      <a:pt x="152" y="183"/>
                    </a:cubicBezTo>
                    <a:lnTo>
                      <a:pt x="0" y="1794"/>
                    </a:lnTo>
                    <a:cubicBezTo>
                      <a:pt x="0" y="1916"/>
                      <a:pt x="91" y="2007"/>
                      <a:pt x="213" y="2007"/>
                    </a:cubicBezTo>
                    <a:cubicBezTo>
                      <a:pt x="223" y="2027"/>
                      <a:pt x="233" y="2034"/>
                      <a:pt x="243" y="2034"/>
                    </a:cubicBezTo>
                    <a:cubicBezTo>
                      <a:pt x="263" y="2034"/>
                      <a:pt x="284" y="2007"/>
                      <a:pt x="304" y="2007"/>
                    </a:cubicBezTo>
                    <a:cubicBezTo>
                      <a:pt x="365" y="1977"/>
                      <a:pt x="395" y="1946"/>
                      <a:pt x="426" y="1825"/>
                    </a:cubicBezTo>
                    <a:lnTo>
                      <a:pt x="578" y="244"/>
                    </a:lnTo>
                    <a:cubicBezTo>
                      <a:pt x="578" y="122"/>
                      <a:pt x="517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7"/>
              <p:cNvSpPr/>
              <p:nvPr/>
            </p:nvSpPr>
            <p:spPr>
              <a:xfrm>
                <a:off x="1684913" y="-2308825"/>
                <a:ext cx="661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391" extrusionOk="0">
                    <a:moveTo>
                      <a:pt x="217" y="0"/>
                    </a:moveTo>
                    <a:cubicBezTo>
                      <a:pt x="142" y="0"/>
                      <a:pt x="82" y="41"/>
                      <a:pt x="61" y="122"/>
                    </a:cubicBezTo>
                    <a:cubicBezTo>
                      <a:pt x="1" y="243"/>
                      <a:pt x="31" y="334"/>
                      <a:pt x="153" y="395"/>
                    </a:cubicBezTo>
                    <a:lnTo>
                      <a:pt x="2311" y="1368"/>
                    </a:lnTo>
                    <a:cubicBezTo>
                      <a:pt x="2326" y="1383"/>
                      <a:pt x="2356" y="1391"/>
                      <a:pt x="2387" y="1391"/>
                    </a:cubicBezTo>
                    <a:cubicBezTo>
                      <a:pt x="2417" y="1391"/>
                      <a:pt x="2447" y="1383"/>
                      <a:pt x="2463" y="1368"/>
                    </a:cubicBezTo>
                    <a:cubicBezTo>
                      <a:pt x="2493" y="1338"/>
                      <a:pt x="2493" y="1338"/>
                      <a:pt x="2584" y="1307"/>
                    </a:cubicBezTo>
                    <a:cubicBezTo>
                      <a:pt x="2645" y="1186"/>
                      <a:pt x="2615" y="1064"/>
                      <a:pt x="2493" y="1034"/>
                    </a:cubicBezTo>
                    <a:lnTo>
                      <a:pt x="335" y="31"/>
                    </a:lnTo>
                    <a:cubicBezTo>
                      <a:pt x="294" y="10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7"/>
              <p:cNvSpPr/>
              <p:nvPr/>
            </p:nvSpPr>
            <p:spPr>
              <a:xfrm>
                <a:off x="1736588" y="-2326175"/>
                <a:ext cx="403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923" extrusionOk="0">
                    <a:moveTo>
                      <a:pt x="235" y="1"/>
                    </a:moveTo>
                    <a:cubicBezTo>
                      <a:pt x="153" y="1"/>
                      <a:pt x="83" y="51"/>
                      <a:pt x="61" y="117"/>
                    </a:cubicBezTo>
                    <a:cubicBezTo>
                      <a:pt x="1" y="238"/>
                      <a:pt x="61" y="360"/>
                      <a:pt x="183" y="390"/>
                    </a:cubicBezTo>
                    <a:lnTo>
                      <a:pt x="1308" y="876"/>
                    </a:lnTo>
                    <a:cubicBezTo>
                      <a:pt x="1323" y="907"/>
                      <a:pt x="1353" y="922"/>
                      <a:pt x="1384" y="922"/>
                    </a:cubicBezTo>
                    <a:cubicBezTo>
                      <a:pt x="1414" y="922"/>
                      <a:pt x="1444" y="907"/>
                      <a:pt x="1460" y="876"/>
                    </a:cubicBezTo>
                    <a:lnTo>
                      <a:pt x="1581" y="785"/>
                    </a:lnTo>
                    <a:cubicBezTo>
                      <a:pt x="1612" y="664"/>
                      <a:pt x="1581" y="542"/>
                      <a:pt x="1460" y="512"/>
                    </a:cubicBezTo>
                    <a:lnTo>
                      <a:pt x="335" y="25"/>
                    </a:lnTo>
                    <a:cubicBezTo>
                      <a:pt x="301" y="8"/>
                      <a:pt x="267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7"/>
              <p:cNvSpPr/>
              <p:nvPr/>
            </p:nvSpPr>
            <p:spPr>
              <a:xfrm>
                <a:off x="1762413" y="-2353525"/>
                <a:ext cx="289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869" extrusionOk="0">
                    <a:moveTo>
                      <a:pt x="242" y="1"/>
                    </a:moveTo>
                    <a:cubicBezTo>
                      <a:pt x="183" y="1"/>
                      <a:pt x="127" y="33"/>
                      <a:pt x="92" y="86"/>
                    </a:cubicBezTo>
                    <a:cubicBezTo>
                      <a:pt x="1" y="147"/>
                      <a:pt x="62" y="268"/>
                      <a:pt x="123" y="360"/>
                    </a:cubicBezTo>
                    <a:lnTo>
                      <a:pt x="822" y="846"/>
                    </a:lnTo>
                    <a:cubicBezTo>
                      <a:pt x="837" y="861"/>
                      <a:pt x="860" y="869"/>
                      <a:pt x="890" y="869"/>
                    </a:cubicBezTo>
                    <a:cubicBezTo>
                      <a:pt x="920" y="869"/>
                      <a:pt x="958" y="861"/>
                      <a:pt x="1004" y="846"/>
                    </a:cubicBezTo>
                    <a:cubicBezTo>
                      <a:pt x="1034" y="846"/>
                      <a:pt x="1065" y="815"/>
                      <a:pt x="1065" y="815"/>
                    </a:cubicBezTo>
                    <a:cubicBezTo>
                      <a:pt x="1156" y="724"/>
                      <a:pt x="1126" y="603"/>
                      <a:pt x="1034" y="542"/>
                    </a:cubicBezTo>
                    <a:lnTo>
                      <a:pt x="366" y="56"/>
                    </a:lnTo>
                    <a:cubicBezTo>
                      <a:pt x="328" y="17"/>
                      <a:pt x="284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7"/>
              <p:cNvSpPr/>
              <p:nvPr/>
            </p:nvSpPr>
            <p:spPr>
              <a:xfrm>
                <a:off x="1754838" y="-2457250"/>
                <a:ext cx="327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9" extrusionOk="0">
                    <a:moveTo>
                      <a:pt x="235" y="0"/>
                    </a:moveTo>
                    <a:cubicBezTo>
                      <a:pt x="197" y="0"/>
                      <a:pt x="159" y="15"/>
                      <a:pt x="122" y="40"/>
                    </a:cubicBezTo>
                    <a:cubicBezTo>
                      <a:pt x="0" y="132"/>
                      <a:pt x="0" y="253"/>
                      <a:pt x="91" y="314"/>
                    </a:cubicBezTo>
                    <a:lnTo>
                      <a:pt x="912" y="1256"/>
                    </a:lnTo>
                    <a:cubicBezTo>
                      <a:pt x="956" y="1301"/>
                      <a:pt x="1017" y="1329"/>
                      <a:pt x="1082" y="1329"/>
                    </a:cubicBezTo>
                    <a:cubicBezTo>
                      <a:pt x="1106" y="1329"/>
                      <a:pt x="1131" y="1325"/>
                      <a:pt x="1155" y="1317"/>
                    </a:cubicBezTo>
                    <a:cubicBezTo>
                      <a:pt x="1175" y="1317"/>
                      <a:pt x="1182" y="1290"/>
                      <a:pt x="1184" y="1290"/>
                    </a:cubicBezTo>
                    <a:cubicBezTo>
                      <a:pt x="1185" y="1290"/>
                      <a:pt x="1185" y="1297"/>
                      <a:pt x="1185" y="1317"/>
                    </a:cubicBezTo>
                    <a:cubicBezTo>
                      <a:pt x="1307" y="1226"/>
                      <a:pt x="1307" y="1104"/>
                      <a:pt x="1216" y="1043"/>
                    </a:cubicBezTo>
                    <a:lnTo>
                      <a:pt x="395" y="101"/>
                    </a:lnTo>
                    <a:cubicBezTo>
                      <a:pt x="342" y="30"/>
                      <a:pt x="288" y="0"/>
                      <a:pt x="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7"/>
              <p:cNvSpPr/>
              <p:nvPr/>
            </p:nvSpPr>
            <p:spPr>
              <a:xfrm>
                <a:off x="1808013" y="-2471550"/>
                <a:ext cx="327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4" extrusionOk="0">
                    <a:moveTo>
                      <a:pt x="249" y="0"/>
                    </a:moveTo>
                    <a:cubicBezTo>
                      <a:pt x="207" y="0"/>
                      <a:pt x="165" y="23"/>
                      <a:pt x="122" y="65"/>
                    </a:cubicBezTo>
                    <a:cubicBezTo>
                      <a:pt x="1" y="126"/>
                      <a:pt x="1" y="248"/>
                      <a:pt x="92" y="308"/>
                    </a:cubicBezTo>
                    <a:lnTo>
                      <a:pt x="913" y="1251"/>
                    </a:lnTo>
                    <a:cubicBezTo>
                      <a:pt x="957" y="1295"/>
                      <a:pt x="1018" y="1323"/>
                      <a:pt x="1083" y="1323"/>
                    </a:cubicBezTo>
                    <a:cubicBezTo>
                      <a:pt x="1107" y="1323"/>
                      <a:pt x="1131" y="1320"/>
                      <a:pt x="1156" y="1311"/>
                    </a:cubicBezTo>
                    <a:lnTo>
                      <a:pt x="1186" y="1311"/>
                    </a:lnTo>
                    <a:cubicBezTo>
                      <a:pt x="1308" y="1220"/>
                      <a:pt x="1308" y="1129"/>
                      <a:pt x="1217" y="1038"/>
                    </a:cubicBezTo>
                    <a:lnTo>
                      <a:pt x="396" y="96"/>
                    </a:lnTo>
                    <a:cubicBezTo>
                      <a:pt x="347" y="30"/>
                      <a:pt x="298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7"/>
              <p:cNvSpPr/>
              <p:nvPr/>
            </p:nvSpPr>
            <p:spPr>
              <a:xfrm>
                <a:off x="1842213" y="-2478400"/>
                <a:ext cx="380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73" extrusionOk="0">
                    <a:moveTo>
                      <a:pt x="249" y="1"/>
                    </a:moveTo>
                    <a:cubicBezTo>
                      <a:pt x="207" y="1"/>
                      <a:pt x="164" y="23"/>
                      <a:pt x="122" y="66"/>
                    </a:cubicBezTo>
                    <a:cubicBezTo>
                      <a:pt x="1" y="126"/>
                      <a:pt x="1" y="248"/>
                      <a:pt x="92" y="339"/>
                    </a:cubicBezTo>
                    <a:lnTo>
                      <a:pt x="1156" y="1616"/>
                    </a:lnTo>
                    <a:cubicBezTo>
                      <a:pt x="1177" y="1637"/>
                      <a:pt x="1241" y="1672"/>
                      <a:pt x="1299" y="1672"/>
                    </a:cubicBezTo>
                    <a:cubicBezTo>
                      <a:pt x="1325" y="1672"/>
                      <a:pt x="1349" y="1665"/>
                      <a:pt x="1368" y="1646"/>
                    </a:cubicBezTo>
                    <a:cubicBezTo>
                      <a:pt x="1368" y="1646"/>
                      <a:pt x="1368" y="1633"/>
                      <a:pt x="1386" y="1633"/>
                    </a:cubicBezTo>
                    <a:cubicBezTo>
                      <a:pt x="1395" y="1633"/>
                      <a:pt x="1409" y="1636"/>
                      <a:pt x="1429" y="1646"/>
                    </a:cubicBezTo>
                    <a:cubicBezTo>
                      <a:pt x="1520" y="1585"/>
                      <a:pt x="1520" y="1464"/>
                      <a:pt x="1460" y="1403"/>
                    </a:cubicBezTo>
                    <a:lnTo>
                      <a:pt x="396" y="96"/>
                    </a:lnTo>
                    <a:cubicBezTo>
                      <a:pt x="347" y="31"/>
                      <a:pt x="298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7"/>
              <p:cNvSpPr/>
              <p:nvPr/>
            </p:nvSpPr>
            <p:spPr>
              <a:xfrm>
                <a:off x="2148463" y="-2412950"/>
                <a:ext cx="220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203" extrusionOk="0">
                    <a:moveTo>
                      <a:pt x="699" y="1"/>
                    </a:moveTo>
                    <a:cubicBezTo>
                      <a:pt x="638" y="1"/>
                      <a:pt x="517" y="31"/>
                      <a:pt x="486" y="122"/>
                    </a:cubicBezTo>
                    <a:lnTo>
                      <a:pt x="0" y="1946"/>
                    </a:lnTo>
                    <a:cubicBezTo>
                      <a:pt x="0" y="2037"/>
                      <a:pt x="30" y="2159"/>
                      <a:pt x="152" y="2189"/>
                    </a:cubicBezTo>
                    <a:cubicBezTo>
                      <a:pt x="162" y="2200"/>
                      <a:pt x="172" y="2203"/>
                      <a:pt x="184" y="2203"/>
                    </a:cubicBezTo>
                    <a:cubicBezTo>
                      <a:pt x="206" y="2203"/>
                      <a:pt x="233" y="2189"/>
                      <a:pt x="274" y="2189"/>
                    </a:cubicBezTo>
                    <a:cubicBezTo>
                      <a:pt x="334" y="2189"/>
                      <a:pt x="365" y="2129"/>
                      <a:pt x="365" y="2037"/>
                    </a:cubicBezTo>
                    <a:lnTo>
                      <a:pt x="881" y="214"/>
                    </a:lnTo>
                    <a:cubicBezTo>
                      <a:pt x="881" y="122"/>
                      <a:pt x="821" y="3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7"/>
              <p:cNvSpPr/>
              <p:nvPr/>
            </p:nvSpPr>
            <p:spPr>
              <a:xfrm>
                <a:off x="2168213" y="-2360150"/>
                <a:ext cx="327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518" extrusionOk="0">
                    <a:moveTo>
                      <a:pt x="1085" y="1"/>
                    </a:moveTo>
                    <a:cubicBezTo>
                      <a:pt x="1028" y="1"/>
                      <a:pt x="970" y="39"/>
                      <a:pt x="912" y="77"/>
                    </a:cubicBezTo>
                    <a:lnTo>
                      <a:pt x="91" y="1172"/>
                    </a:lnTo>
                    <a:cubicBezTo>
                      <a:pt x="0" y="1263"/>
                      <a:pt x="31" y="1384"/>
                      <a:pt x="122" y="1445"/>
                    </a:cubicBezTo>
                    <a:cubicBezTo>
                      <a:pt x="139" y="1495"/>
                      <a:pt x="165" y="1518"/>
                      <a:pt x="200" y="1518"/>
                    </a:cubicBezTo>
                    <a:cubicBezTo>
                      <a:pt x="228" y="1518"/>
                      <a:pt x="263" y="1503"/>
                      <a:pt x="304" y="1476"/>
                    </a:cubicBezTo>
                    <a:cubicBezTo>
                      <a:pt x="335" y="1476"/>
                      <a:pt x="335" y="1445"/>
                      <a:pt x="395" y="1415"/>
                    </a:cubicBezTo>
                    <a:lnTo>
                      <a:pt x="1216" y="321"/>
                    </a:lnTo>
                    <a:cubicBezTo>
                      <a:pt x="1307" y="229"/>
                      <a:pt x="1247" y="108"/>
                      <a:pt x="1186" y="47"/>
                    </a:cubicBezTo>
                    <a:cubicBezTo>
                      <a:pt x="1152" y="13"/>
                      <a:pt x="1119" y="1"/>
                      <a:pt x="10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7"/>
              <p:cNvSpPr/>
              <p:nvPr/>
            </p:nvSpPr>
            <p:spPr>
              <a:xfrm>
                <a:off x="2213038" y="-2350050"/>
                <a:ext cx="31175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66" extrusionOk="0">
                    <a:moveTo>
                      <a:pt x="1038" y="0"/>
                    </a:moveTo>
                    <a:cubicBezTo>
                      <a:pt x="988" y="0"/>
                      <a:pt x="943" y="23"/>
                      <a:pt x="913" y="69"/>
                    </a:cubicBezTo>
                    <a:lnTo>
                      <a:pt x="61" y="920"/>
                    </a:lnTo>
                    <a:cubicBezTo>
                      <a:pt x="1" y="1011"/>
                      <a:pt x="1" y="1132"/>
                      <a:pt x="61" y="1193"/>
                    </a:cubicBezTo>
                    <a:cubicBezTo>
                      <a:pt x="112" y="1243"/>
                      <a:pt x="153" y="1266"/>
                      <a:pt x="195" y="1266"/>
                    </a:cubicBezTo>
                    <a:cubicBezTo>
                      <a:pt x="229" y="1266"/>
                      <a:pt x="264" y="1251"/>
                      <a:pt x="305" y="1224"/>
                    </a:cubicBezTo>
                    <a:lnTo>
                      <a:pt x="335" y="1193"/>
                    </a:lnTo>
                    <a:lnTo>
                      <a:pt x="1186" y="312"/>
                    </a:lnTo>
                    <a:cubicBezTo>
                      <a:pt x="1247" y="251"/>
                      <a:pt x="1247" y="129"/>
                      <a:pt x="1186" y="69"/>
                    </a:cubicBezTo>
                    <a:cubicBezTo>
                      <a:pt x="1140" y="23"/>
                      <a:pt x="1087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7"/>
              <p:cNvSpPr/>
              <p:nvPr/>
            </p:nvSpPr>
            <p:spPr>
              <a:xfrm>
                <a:off x="2257863" y="-2406300"/>
                <a:ext cx="236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9" extrusionOk="0">
                    <a:moveTo>
                      <a:pt x="730" y="1"/>
                    </a:moveTo>
                    <a:cubicBezTo>
                      <a:pt x="685" y="1"/>
                      <a:pt x="639" y="24"/>
                      <a:pt x="609" y="69"/>
                    </a:cubicBezTo>
                    <a:lnTo>
                      <a:pt x="62" y="647"/>
                    </a:lnTo>
                    <a:cubicBezTo>
                      <a:pt x="1" y="708"/>
                      <a:pt x="1" y="829"/>
                      <a:pt x="62" y="890"/>
                    </a:cubicBezTo>
                    <a:cubicBezTo>
                      <a:pt x="100" y="948"/>
                      <a:pt x="151" y="969"/>
                      <a:pt x="206" y="969"/>
                    </a:cubicBezTo>
                    <a:cubicBezTo>
                      <a:pt x="238" y="969"/>
                      <a:pt x="272" y="962"/>
                      <a:pt x="305" y="951"/>
                    </a:cubicBezTo>
                    <a:cubicBezTo>
                      <a:pt x="335" y="890"/>
                      <a:pt x="366" y="890"/>
                      <a:pt x="335" y="890"/>
                    </a:cubicBezTo>
                    <a:lnTo>
                      <a:pt x="852" y="343"/>
                    </a:lnTo>
                    <a:cubicBezTo>
                      <a:pt x="943" y="252"/>
                      <a:pt x="943" y="130"/>
                      <a:pt x="852" y="69"/>
                    </a:cubicBezTo>
                    <a:cubicBezTo>
                      <a:pt x="822" y="24"/>
                      <a:pt x="776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7"/>
              <p:cNvSpPr/>
              <p:nvPr/>
            </p:nvSpPr>
            <p:spPr>
              <a:xfrm>
                <a:off x="1952388" y="-2232850"/>
                <a:ext cx="327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685" extrusionOk="0">
                    <a:moveTo>
                      <a:pt x="244" y="1"/>
                    </a:moveTo>
                    <a:cubicBezTo>
                      <a:pt x="153" y="1"/>
                      <a:pt x="31" y="31"/>
                      <a:pt x="1" y="153"/>
                    </a:cubicBezTo>
                    <a:cubicBezTo>
                      <a:pt x="1" y="244"/>
                      <a:pt x="31" y="335"/>
                      <a:pt x="153" y="396"/>
                    </a:cubicBezTo>
                    <a:lnTo>
                      <a:pt x="1065" y="639"/>
                    </a:lnTo>
                    <a:cubicBezTo>
                      <a:pt x="1110" y="669"/>
                      <a:pt x="1141" y="685"/>
                      <a:pt x="1164" y="685"/>
                    </a:cubicBezTo>
                    <a:cubicBezTo>
                      <a:pt x="1186" y="685"/>
                      <a:pt x="1202" y="669"/>
                      <a:pt x="1217" y="639"/>
                    </a:cubicBezTo>
                    <a:cubicBezTo>
                      <a:pt x="1278" y="639"/>
                      <a:pt x="1308" y="578"/>
                      <a:pt x="1308" y="487"/>
                    </a:cubicBezTo>
                    <a:cubicBezTo>
                      <a:pt x="1308" y="426"/>
                      <a:pt x="1247" y="305"/>
                      <a:pt x="1156" y="274"/>
                    </a:cubicBez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7"/>
              <p:cNvSpPr/>
              <p:nvPr/>
            </p:nvSpPr>
            <p:spPr>
              <a:xfrm>
                <a:off x="1969888" y="-2290225"/>
                <a:ext cx="410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526" extrusionOk="0">
                    <a:moveTo>
                      <a:pt x="209" y="1"/>
                    </a:moveTo>
                    <a:cubicBezTo>
                      <a:pt x="160" y="1"/>
                      <a:pt x="106" y="16"/>
                      <a:pt x="61" y="46"/>
                    </a:cubicBezTo>
                    <a:cubicBezTo>
                      <a:pt x="0" y="138"/>
                      <a:pt x="0" y="259"/>
                      <a:pt x="61" y="320"/>
                    </a:cubicBezTo>
                    <a:lnTo>
                      <a:pt x="1277" y="1475"/>
                    </a:lnTo>
                    <a:cubicBezTo>
                      <a:pt x="1330" y="1511"/>
                      <a:pt x="1373" y="1525"/>
                      <a:pt x="1418" y="1525"/>
                    </a:cubicBezTo>
                    <a:cubicBezTo>
                      <a:pt x="1449" y="1525"/>
                      <a:pt x="1482" y="1518"/>
                      <a:pt x="1520" y="1505"/>
                    </a:cubicBezTo>
                    <a:cubicBezTo>
                      <a:pt x="1550" y="1505"/>
                      <a:pt x="1550" y="1475"/>
                      <a:pt x="1550" y="1475"/>
                    </a:cubicBezTo>
                    <a:cubicBezTo>
                      <a:pt x="1641" y="1384"/>
                      <a:pt x="1641" y="1262"/>
                      <a:pt x="1550" y="1201"/>
                    </a:cubicBezTo>
                    <a:lnTo>
                      <a:pt x="334" y="46"/>
                    </a:lnTo>
                    <a:cubicBezTo>
                      <a:pt x="304" y="16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7"/>
              <p:cNvSpPr/>
              <p:nvPr/>
            </p:nvSpPr>
            <p:spPr>
              <a:xfrm>
                <a:off x="2007113" y="-2310750"/>
                <a:ext cx="319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09" extrusionOk="0">
                    <a:moveTo>
                      <a:pt x="208" y="0"/>
                    </a:moveTo>
                    <a:cubicBezTo>
                      <a:pt x="167" y="0"/>
                      <a:pt x="125" y="13"/>
                      <a:pt x="92" y="47"/>
                    </a:cubicBezTo>
                    <a:cubicBezTo>
                      <a:pt x="31" y="77"/>
                      <a:pt x="0" y="229"/>
                      <a:pt x="61" y="320"/>
                    </a:cubicBezTo>
                    <a:lnTo>
                      <a:pt x="912" y="1536"/>
                    </a:lnTo>
                    <a:cubicBezTo>
                      <a:pt x="935" y="1581"/>
                      <a:pt x="989" y="1609"/>
                      <a:pt x="1053" y="1609"/>
                    </a:cubicBezTo>
                    <a:cubicBezTo>
                      <a:pt x="1076" y="1609"/>
                      <a:pt x="1101" y="1605"/>
                      <a:pt x="1125" y="1597"/>
                    </a:cubicBezTo>
                    <a:cubicBezTo>
                      <a:pt x="1247" y="1536"/>
                      <a:pt x="1277" y="1415"/>
                      <a:pt x="1216" y="1293"/>
                    </a:cubicBezTo>
                    <a:lnTo>
                      <a:pt x="365" y="77"/>
                    </a:lnTo>
                    <a:cubicBezTo>
                      <a:pt x="346" y="39"/>
                      <a:pt x="278" y="0"/>
                      <a:pt x="2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7"/>
              <p:cNvSpPr/>
              <p:nvPr/>
            </p:nvSpPr>
            <p:spPr>
              <a:xfrm>
                <a:off x="2075513" y="-2341225"/>
                <a:ext cx="25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824" extrusionOk="0">
                    <a:moveTo>
                      <a:pt x="257" y="0"/>
                    </a:moveTo>
                    <a:cubicBezTo>
                      <a:pt x="234" y="0"/>
                      <a:pt x="209" y="6"/>
                      <a:pt x="182" y="19"/>
                    </a:cubicBezTo>
                    <a:cubicBezTo>
                      <a:pt x="61" y="19"/>
                      <a:pt x="0" y="111"/>
                      <a:pt x="30" y="232"/>
                    </a:cubicBezTo>
                    <a:lnTo>
                      <a:pt x="638" y="2694"/>
                    </a:lnTo>
                    <a:cubicBezTo>
                      <a:pt x="663" y="2769"/>
                      <a:pt x="730" y="2824"/>
                      <a:pt x="837" y="2824"/>
                    </a:cubicBezTo>
                    <a:cubicBezTo>
                      <a:pt x="860" y="2824"/>
                      <a:pt x="885" y="2821"/>
                      <a:pt x="912" y="2816"/>
                    </a:cubicBezTo>
                    <a:cubicBezTo>
                      <a:pt x="973" y="2786"/>
                      <a:pt x="1003" y="2694"/>
                      <a:pt x="1003" y="2634"/>
                    </a:cubicBezTo>
                    <a:lnTo>
                      <a:pt x="395" y="171"/>
                    </a:lnTo>
                    <a:cubicBezTo>
                      <a:pt x="395" y="77"/>
                      <a:pt x="340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7"/>
              <p:cNvSpPr/>
              <p:nvPr/>
            </p:nvSpPr>
            <p:spPr>
              <a:xfrm>
                <a:off x="2111988" y="-2331825"/>
                <a:ext cx="182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08" extrusionOk="0">
                    <a:moveTo>
                      <a:pt x="262" y="1"/>
                    </a:moveTo>
                    <a:cubicBezTo>
                      <a:pt x="245" y="1"/>
                      <a:pt x="228" y="3"/>
                      <a:pt x="213" y="8"/>
                    </a:cubicBezTo>
                    <a:cubicBezTo>
                      <a:pt x="91" y="8"/>
                      <a:pt x="0" y="130"/>
                      <a:pt x="61" y="251"/>
                    </a:cubicBezTo>
                    <a:lnTo>
                      <a:pt x="365" y="1650"/>
                    </a:lnTo>
                    <a:cubicBezTo>
                      <a:pt x="365" y="1729"/>
                      <a:pt x="433" y="1808"/>
                      <a:pt x="530" y="1808"/>
                    </a:cubicBezTo>
                    <a:cubicBezTo>
                      <a:pt x="545" y="1808"/>
                      <a:pt x="561" y="1806"/>
                      <a:pt x="578" y="1802"/>
                    </a:cubicBezTo>
                    <a:lnTo>
                      <a:pt x="608" y="1802"/>
                    </a:lnTo>
                    <a:cubicBezTo>
                      <a:pt x="699" y="1771"/>
                      <a:pt x="730" y="1680"/>
                      <a:pt x="730" y="1558"/>
                    </a:cubicBezTo>
                    <a:lnTo>
                      <a:pt x="426" y="160"/>
                    </a:lnTo>
                    <a:cubicBezTo>
                      <a:pt x="426" y="60"/>
                      <a:pt x="342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7"/>
              <p:cNvSpPr/>
              <p:nvPr/>
            </p:nvSpPr>
            <p:spPr>
              <a:xfrm>
                <a:off x="2140088" y="-2300325"/>
                <a:ext cx="357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61" extrusionOk="0">
                    <a:moveTo>
                      <a:pt x="1194" y="0"/>
                    </a:moveTo>
                    <a:cubicBezTo>
                      <a:pt x="1156" y="0"/>
                      <a:pt x="1120" y="17"/>
                      <a:pt x="1095" y="55"/>
                    </a:cubicBezTo>
                    <a:lnTo>
                      <a:pt x="92" y="815"/>
                    </a:lnTo>
                    <a:cubicBezTo>
                      <a:pt x="31" y="876"/>
                      <a:pt x="1" y="998"/>
                      <a:pt x="61" y="1058"/>
                    </a:cubicBezTo>
                    <a:cubicBezTo>
                      <a:pt x="84" y="1127"/>
                      <a:pt x="158" y="1161"/>
                      <a:pt x="220" y="1161"/>
                    </a:cubicBezTo>
                    <a:cubicBezTo>
                      <a:pt x="240" y="1161"/>
                      <a:pt x="259" y="1157"/>
                      <a:pt x="274" y="1150"/>
                    </a:cubicBezTo>
                    <a:lnTo>
                      <a:pt x="1308" y="359"/>
                    </a:lnTo>
                    <a:cubicBezTo>
                      <a:pt x="1399" y="268"/>
                      <a:pt x="1429" y="146"/>
                      <a:pt x="1338" y="86"/>
                    </a:cubicBezTo>
                    <a:cubicBezTo>
                      <a:pt x="1303" y="33"/>
                      <a:pt x="1247" y="0"/>
                      <a:pt x="1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7"/>
              <p:cNvSpPr/>
              <p:nvPr/>
            </p:nvSpPr>
            <p:spPr>
              <a:xfrm>
                <a:off x="2024588" y="-2237850"/>
                <a:ext cx="241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216" extrusionOk="0">
                    <a:moveTo>
                      <a:pt x="243" y="0"/>
                    </a:moveTo>
                    <a:cubicBezTo>
                      <a:pt x="207" y="0"/>
                      <a:pt x="167" y="7"/>
                      <a:pt x="122" y="18"/>
                    </a:cubicBezTo>
                    <a:cubicBezTo>
                      <a:pt x="1" y="49"/>
                      <a:pt x="1" y="201"/>
                      <a:pt x="61" y="292"/>
                    </a:cubicBezTo>
                    <a:lnTo>
                      <a:pt x="548" y="1113"/>
                    </a:lnTo>
                    <a:cubicBezTo>
                      <a:pt x="593" y="1181"/>
                      <a:pt x="673" y="1215"/>
                      <a:pt x="749" y="1215"/>
                    </a:cubicBezTo>
                    <a:cubicBezTo>
                      <a:pt x="774" y="1215"/>
                      <a:pt x="798" y="1211"/>
                      <a:pt x="821" y="1204"/>
                    </a:cubicBezTo>
                    <a:cubicBezTo>
                      <a:pt x="837" y="1204"/>
                      <a:pt x="845" y="1187"/>
                      <a:pt x="844" y="1180"/>
                    </a:cubicBezTo>
                    <a:lnTo>
                      <a:pt x="844" y="1180"/>
                    </a:lnTo>
                    <a:cubicBezTo>
                      <a:pt x="922" y="1092"/>
                      <a:pt x="965" y="986"/>
                      <a:pt x="882" y="930"/>
                    </a:cubicBezTo>
                    <a:lnTo>
                      <a:pt x="396" y="79"/>
                    </a:lnTo>
                    <a:cubicBezTo>
                      <a:pt x="357" y="21"/>
                      <a:pt x="306" y="0"/>
                      <a:pt x="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7"/>
              <p:cNvSpPr/>
              <p:nvPr/>
            </p:nvSpPr>
            <p:spPr>
              <a:xfrm>
                <a:off x="2050413" y="-2277950"/>
                <a:ext cx="220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6" extrusionOk="0">
                    <a:moveTo>
                      <a:pt x="234" y="0"/>
                    </a:moveTo>
                    <a:cubicBezTo>
                      <a:pt x="209" y="0"/>
                      <a:pt x="182" y="4"/>
                      <a:pt x="153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487" y="1501"/>
                    </a:lnTo>
                    <a:cubicBezTo>
                      <a:pt x="534" y="1594"/>
                      <a:pt x="598" y="1633"/>
                      <a:pt x="680" y="1633"/>
                    </a:cubicBezTo>
                    <a:cubicBezTo>
                      <a:pt x="700" y="1633"/>
                      <a:pt x="722" y="1631"/>
                      <a:pt x="745" y="1626"/>
                    </a:cubicBezTo>
                    <a:lnTo>
                      <a:pt x="745" y="1626"/>
                    </a:lnTo>
                    <a:cubicBezTo>
                      <a:pt x="738" y="1630"/>
                      <a:pt x="736" y="1636"/>
                      <a:pt x="741" y="1636"/>
                    </a:cubicBezTo>
                    <a:cubicBezTo>
                      <a:pt x="744" y="1636"/>
                      <a:pt x="751" y="1632"/>
                      <a:pt x="761" y="1622"/>
                    </a:cubicBezTo>
                    <a:lnTo>
                      <a:pt x="761" y="1622"/>
                    </a:lnTo>
                    <a:cubicBezTo>
                      <a:pt x="755" y="1624"/>
                      <a:pt x="750" y="1625"/>
                      <a:pt x="745" y="1626"/>
                    </a:cubicBezTo>
                    <a:lnTo>
                      <a:pt x="745" y="1626"/>
                    </a:lnTo>
                    <a:cubicBezTo>
                      <a:pt x="748" y="1624"/>
                      <a:pt x="754" y="1622"/>
                      <a:pt x="761" y="1622"/>
                    </a:cubicBezTo>
                    <a:cubicBezTo>
                      <a:pt x="822" y="1592"/>
                      <a:pt x="882" y="1501"/>
                      <a:pt x="882" y="1349"/>
                    </a:cubicBezTo>
                    <a:lnTo>
                      <a:pt x="426" y="133"/>
                    </a:lnTo>
                    <a:cubicBezTo>
                      <a:pt x="380" y="40"/>
                      <a:pt x="316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7"/>
              <p:cNvSpPr/>
              <p:nvPr/>
            </p:nvSpPr>
            <p:spPr>
              <a:xfrm>
                <a:off x="2089188" y="-2252975"/>
                <a:ext cx="205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7" extrusionOk="0">
                    <a:moveTo>
                      <a:pt x="604" y="0"/>
                    </a:moveTo>
                    <a:cubicBezTo>
                      <a:pt x="555" y="0"/>
                      <a:pt x="502" y="15"/>
                      <a:pt x="456" y="46"/>
                    </a:cubicBezTo>
                    <a:lnTo>
                      <a:pt x="91" y="380"/>
                    </a:lnTo>
                    <a:cubicBezTo>
                      <a:pt x="0" y="471"/>
                      <a:pt x="0" y="593"/>
                      <a:pt x="91" y="654"/>
                    </a:cubicBezTo>
                    <a:cubicBezTo>
                      <a:pt x="125" y="704"/>
                      <a:pt x="167" y="726"/>
                      <a:pt x="209" y="726"/>
                    </a:cubicBezTo>
                    <a:cubicBezTo>
                      <a:pt x="243" y="726"/>
                      <a:pt x="277" y="711"/>
                      <a:pt x="304" y="684"/>
                    </a:cubicBezTo>
                    <a:cubicBezTo>
                      <a:pt x="304" y="684"/>
                      <a:pt x="365" y="684"/>
                      <a:pt x="365" y="654"/>
                    </a:cubicBezTo>
                    <a:lnTo>
                      <a:pt x="730" y="319"/>
                    </a:lnTo>
                    <a:cubicBezTo>
                      <a:pt x="821" y="228"/>
                      <a:pt x="821" y="137"/>
                      <a:pt x="730" y="46"/>
                    </a:cubicBezTo>
                    <a:cubicBezTo>
                      <a:pt x="699" y="15"/>
                      <a:pt x="654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7"/>
              <p:cNvSpPr/>
              <p:nvPr/>
            </p:nvSpPr>
            <p:spPr>
              <a:xfrm>
                <a:off x="1606638" y="-2327875"/>
                <a:ext cx="4790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2" extrusionOk="0">
                    <a:moveTo>
                      <a:pt x="261" y="1"/>
                    </a:moveTo>
                    <a:cubicBezTo>
                      <a:pt x="196" y="1"/>
                      <a:pt x="131" y="35"/>
                      <a:pt x="92" y="93"/>
                    </a:cubicBezTo>
                    <a:cubicBezTo>
                      <a:pt x="1" y="154"/>
                      <a:pt x="62" y="276"/>
                      <a:pt x="122" y="337"/>
                    </a:cubicBezTo>
                    <a:lnTo>
                      <a:pt x="1581" y="1461"/>
                    </a:lnTo>
                    <a:cubicBezTo>
                      <a:pt x="1599" y="1497"/>
                      <a:pt x="1627" y="1512"/>
                      <a:pt x="1666" y="1512"/>
                    </a:cubicBezTo>
                    <a:cubicBezTo>
                      <a:pt x="1693" y="1512"/>
                      <a:pt x="1726" y="1504"/>
                      <a:pt x="1764" y="1492"/>
                    </a:cubicBezTo>
                    <a:cubicBezTo>
                      <a:pt x="1794" y="1492"/>
                      <a:pt x="1825" y="1461"/>
                      <a:pt x="1825" y="1400"/>
                    </a:cubicBezTo>
                    <a:cubicBezTo>
                      <a:pt x="1916" y="1340"/>
                      <a:pt x="1885" y="1218"/>
                      <a:pt x="1794" y="1157"/>
                    </a:cubicBezTo>
                    <a:lnTo>
                      <a:pt x="366" y="33"/>
                    </a:lnTo>
                    <a:cubicBezTo>
                      <a:pt x="333" y="11"/>
                      <a:pt x="297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7"/>
              <p:cNvSpPr/>
              <p:nvPr/>
            </p:nvSpPr>
            <p:spPr>
              <a:xfrm>
                <a:off x="1592963" y="-2376925"/>
                <a:ext cx="357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8" extrusionOk="0">
                    <a:moveTo>
                      <a:pt x="197" y="1"/>
                    </a:moveTo>
                    <a:cubicBezTo>
                      <a:pt x="133" y="1"/>
                      <a:pt x="70" y="22"/>
                      <a:pt x="31" y="80"/>
                    </a:cubicBezTo>
                    <a:cubicBezTo>
                      <a:pt x="1" y="140"/>
                      <a:pt x="1" y="262"/>
                      <a:pt x="62" y="323"/>
                    </a:cubicBezTo>
                    <a:lnTo>
                      <a:pt x="1125" y="1204"/>
                    </a:lnTo>
                    <a:cubicBezTo>
                      <a:pt x="1142" y="1255"/>
                      <a:pt x="1177" y="1277"/>
                      <a:pt x="1216" y="1277"/>
                    </a:cubicBezTo>
                    <a:cubicBezTo>
                      <a:pt x="1247" y="1277"/>
                      <a:pt x="1280" y="1262"/>
                      <a:pt x="1308" y="1235"/>
                    </a:cubicBezTo>
                    <a:cubicBezTo>
                      <a:pt x="1308" y="1235"/>
                      <a:pt x="1369" y="1235"/>
                      <a:pt x="1399" y="1174"/>
                    </a:cubicBezTo>
                    <a:cubicBezTo>
                      <a:pt x="1429" y="1083"/>
                      <a:pt x="1429" y="961"/>
                      <a:pt x="1369" y="900"/>
                    </a:cubicBezTo>
                    <a:lnTo>
                      <a:pt x="305" y="19"/>
                    </a:lnTo>
                    <a:cubicBezTo>
                      <a:pt x="271" y="8"/>
                      <a:pt x="234" y="1"/>
                      <a:pt x="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7"/>
              <p:cNvSpPr/>
              <p:nvPr/>
            </p:nvSpPr>
            <p:spPr>
              <a:xfrm>
                <a:off x="1643888" y="-2368900"/>
                <a:ext cx="372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08" extrusionOk="0">
                    <a:moveTo>
                      <a:pt x="253" y="1"/>
                    </a:moveTo>
                    <a:cubicBezTo>
                      <a:pt x="195" y="1"/>
                      <a:pt x="131" y="34"/>
                      <a:pt x="91" y="93"/>
                    </a:cubicBezTo>
                    <a:cubicBezTo>
                      <a:pt x="0" y="154"/>
                      <a:pt x="31" y="275"/>
                      <a:pt x="122" y="336"/>
                    </a:cubicBezTo>
                    <a:lnTo>
                      <a:pt x="1125" y="1157"/>
                    </a:lnTo>
                    <a:cubicBezTo>
                      <a:pt x="1161" y="1193"/>
                      <a:pt x="1196" y="1207"/>
                      <a:pt x="1238" y="1207"/>
                    </a:cubicBezTo>
                    <a:cubicBezTo>
                      <a:pt x="1267" y="1207"/>
                      <a:pt x="1300" y="1200"/>
                      <a:pt x="1338" y="1187"/>
                    </a:cubicBezTo>
                    <a:cubicBezTo>
                      <a:pt x="1368" y="1187"/>
                      <a:pt x="1368" y="1157"/>
                      <a:pt x="1398" y="1096"/>
                    </a:cubicBezTo>
                    <a:cubicBezTo>
                      <a:pt x="1490" y="1035"/>
                      <a:pt x="1459" y="914"/>
                      <a:pt x="1368" y="853"/>
                    </a:cubicBezTo>
                    <a:lnTo>
                      <a:pt x="335" y="32"/>
                    </a:lnTo>
                    <a:cubicBezTo>
                      <a:pt x="313" y="11"/>
                      <a:pt x="284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7"/>
              <p:cNvSpPr/>
              <p:nvPr/>
            </p:nvSpPr>
            <p:spPr>
              <a:xfrm>
                <a:off x="1719113" y="-2526550"/>
                <a:ext cx="349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87" extrusionOk="0">
                    <a:moveTo>
                      <a:pt x="209" y="1"/>
                    </a:moveTo>
                    <a:cubicBezTo>
                      <a:pt x="160" y="1"/>
                      <a:pt x="107" y="16"/>
                      <a:pt x="61" y="46"/>
                    </a:cubicBezTo>
                    <a:cubicBezTo>
                      <a:pt x="0" y="138"/>
                      <a:pt x="0" y="229"/>
                      <a:pt x="61" y="320"/>
                    </a:cubicBezTo>
                    <a:lnTo>
                      <a:pt x="1064" y="1414"/>
                    </a:lnTo>
                    <a:cubicBezTo>
                      <a:pt x="1098" y="1464"/>
                      <a:pt x="1140" y="1487"/>
                      <a:pt x="1182" y="1487"/>
                    </a:cubicBezTo>
                    <a:cubicBezTo>
                      <a:pt x="1216" y="1487"/>
                      <a:pt x="1250" y="1472"/>
                      <a:pt x="1277" y="1445"/>
                    </a:cubicBezTo>
                    <a:cubicBezTo>
                      <a:pt x="1338" y="1445"/>
                      <a:pt x="1338" y="1414"/>
                      <a:pt x="1338" y="1414"/>
                    </a:cubicBezTo>
                    <a:cubicBezTo>
                      <a:pt x="1399" y="1353"/>
                      <a:pt x="1399" y="1232"/>
                      <a:pt x="1338" y="1141"/>
                    </a:cubicBezTo>
                    <a:lnTo>
                      <a:pt x="335" y="46"/>
                    </a:lnTo>
                    <a:cubicBezTo>
                      <a:pt x="304" y="16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7"/>
              <p:cNvSpPr/>
              <p:nvPr/>
            </p:nvSpPr>
            <p:spPr>
              <a:xfrm>
                <a:off x="1690238" y="-2583525"/>
                <a:ext cx="17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" extrusionOk="0">
                    <a:moveTo>
                      <a:pt x="217" y="0"/>
                    </a:moveTo>
                    <a:cubicBezTo>
                      <a:pt x="168" y="0"/>
                      <a:pt x="122" y="15"/>
                      <a:pt x="92" y="46"/>
                    </a:cubicBezTo>
                    <a:cubicBezTo>
                      <a:pt x="0" y="106"/>
                      <a:pt x="0" y="228"/>
                      <a:pt x="92" y="319"/>
                    </a:cubicBezTo>
                    <a:lnTo>
                      <a:pt x="365" y="623"/>
                    </a:lnTo>
                    <a:cubicBezTo>
                      <a:pt x="401" y="659"/>
                      <a:pt x="447" y="674"/>
                      <a:pt x="491" y="674"/>
                    </a:cubicBezTo>
                    <a:cubicBezTo>
                      <a:pt x="522" y="674"/>
                      <a:pt x="553" y="666"/>
                      <a:pt x="578" y="654"/>
                    </a:cubicBezTo>
                    <a:cubicBezTo>
                      <a:pt x="578" y="654"/>
                      <a:pt x="608" y="654"/>
                      <a:pt x="608" y="623"/>
                    </a:cubicBezTo>
                    <a:cubicBezTo>
                      <a:pt x="699" y="532"/>
                      <a:pt x="699" y="410"/>
                      <a:pt x="608" y="350"/>
                    </a:cubicBezTo>
                    <a:lnTo>
                      <a:pt x="365" y="46"/>
                    </a:lnTo>
                    <a:cubicBezTo>
                      <a:pt x="320" y="15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7"/>
              <p:cNvSpPr/>
              <p:nvPr/>
            </p:nvSpPr>
            <p:spPr>
              <a:xfrm>
                <a:off x="1733538" y="-2581075"/>
                <a:ext cx="441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80" extrusionOk="0">
                    <a:moveTo>
                      <a:pt x="199" y="1"/>
                    </a:moveTo>
                    <a:cubicBezTo>
                      <a:pt x="153" y="1"/>
                      <a:pt x="107" y="24"/>
                      <a:pt x="62" y="69"/>
                    </a:cubicBezTo>
                    <a:cubicBezTo>
                      <a:pt x="1" y="130"/>
                      <a:pt x="1" y="252"/>
                      <a:pt x="62" y="343"/>
                    </a:cubicBezTo>
                    <a:lnTo>
                      <a:pt x="1430" y="1923"/>
                    </a:lnTo>
                    <a:cubicBezTo>
                      <a:pt x="1492" y="1944"/>
                      <a:pt x="1541" y="1980"/>
                      <a:pt x="1595" y="1980"/>
                    </a:cubicBezTo>
                    <a:cubicBezTo>
                      <a:pt x="1619" y="1980"/>
                      <a:pt x="1644" y="1973"/>
                      <a:pt x="1673" y="1954"/>
                    </a:cubicBezTo>
                    <a:cubicBezTo>
                      <a:pt x="1703" y="1954"/>
                      <a:pt x="1703" y="1954"/>
                      <a:pt x="1703" y="1923"/>
                    </a:cubicBezTo>
                    <a:cubicBezTo>
                      <a:pt x="1764" y="1863"/>
                      <a:pt x="1764" y="1741"/>
                      <a:pt x="1703" y="1650"/>
                    </a:cubicBezTo>
                    <a:lnTo>
                      <a:pt x="335" y="69"/>
                    </a:lnTo>
                    <a:cubicBezTo>
                      <a:pt x="290" y="24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7"/>
              <p:cNvSpPr/>
              <p:nvPr/>
            </p:nvSpPr>
            <p:spPr>
              <a:xfrm>
                <a:off x="1891613" y="-2590275"/>
                <a:ext cx="251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544" extrusionOk="0">
                    <a:moveTo>
                      <a:pt x="207" y="0"/>
                    </a:moveTo>
                    <a:cubicBezTo>
                      <a:pt x="181" y="0"/>
                      <a:pt x="152" y="4"/>
                      <a:pt x="122" y="12"/>
                    </a:cubicBezTo>
                    <a:cubicBezTo>
                      <a:pt x="61" y="42"/>
                      <a:pt x="0" y="164"/>
                      <a:pt x="61" y="285"/>
                    </a:cubicBezTo>
                    <a:lnTo>
                      <a:pt x="578" y="1471"/>
                    </a:lnTo>
                    <a:cubicBezTo>
                      <a:pt x="600" y="1515"/>
                      <a:pt x="671" y="1543"/>
                      <a:pt x="755" y="1543"/>
                    </a:cubicBezTo>
                    <a:cubicBezTo>
                      <a:pt x="786" y="1543"/>
                      <a:pt x="819" y="1540"/>
                      <a:pt x="851" y="1532"/>
                    </a:cubicBezTo>
                    <a:cubicBezTo>
                      <a:pt x="973" y="1501"/>
                      <a:pt x="1003" y="1380"/>
                      <a:pt x="912" y="1258"/>
                    </a:cubicBezTo>
                    <a:lnTo>
                      <a:pt x="395" y="103"/>
                    </a:lnTo>
                    <a:cubicBezTo>
                      <a:pt x="350" y="35"/>
                      <a:pt x="287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7"/>
              <p:cNvSpPr/>
              <p:nvPr/>
            </p:nvSpPr>
            <p:spPr>
              <a:xfrm>
                <a:off x="1886288" y="-2656475"/>
                <a:ext cx="235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243" extrusionOk="0">
                    <a:moveTo>
                      <a:pt x="242" y="1"/>
                    </a:moveTo>
                    <a:cubicBezTo>
                      <a:pt x="206" y="1"/>
                      <a:pt x="174" y="14"/>
                      <a:pt x="152" y="46"/>
                    </a:cubicBezTo>
                    <a:cubicBezTo>
                      <a:pt x="31" y="76"/>
                      <a:pt x="0" y="228"/>
                      <a:pt x="61" y="319"/>
                    </a:cubicBezTo>
                    <a:lnTo>
                      <a:pt x="608" y="1140"/>
                    </a:lnTo>
                    <a:cubicBezTo>
                      <a:pt x="631" y="1208"/>
                      <a:pt x="705" y="1243"/>
                      <a:pt x="767" y="1243"/>
                    </a:cubicBezTo>
                    <a:cubicBezTo>
                      <a:pt x="787" y="1243"/>
                      <a:pt x="806" y="1239"/>
                      <a:pt x="821" y="1231"/>
                    </a:cubicBezTo>
                    <a:cubicBezTo>
                      <a:pt x="943" y="1170"/>
                      <a:pt x="943" y="1018"/>
                      <a:pt x="943" y="958"/>
                    </a:cubicBezTo>
                    <a:lnTo>
                      <a:pt x="426" y="106"/>
                    </a:lnTo>
                    <a:cubicBezTo>
                      <a:pt x="386" y="47"/>
                      <a:pt x="308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7"/>
              <p:cNvSpPr/>
              <p:nvPr/>
            </p:nvSpPr>
            <p:spPr>
              <a:xfrm>
                <a:off x="1935688" y="-2625250"/>
                <a:ext cx="273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575" extrusionOk="0">
                    <a:moveTo>
                      <a:pt x="174" y="1"/>
                    </a:moveTo>
                    <a:cubicBezTo>
                      <a:pt x="145" y="1"/>
                      <a:pt x="116" y="4"/>
                      <a:pt x="91" y="13"/>
                    </a:cubicBezTo>
                    <a:cubicBezTo>
                      <a:pt x="31" y="43"/>
                      <a:pt x="0" y="165"/>
                      <a:pt x="31" y="286"/>
                    </a:cubicBezTo>
                    <a:lnTo>
                      <a:pt x="669" y="1502"/>
                    </a:lnTo>
                    <a:cubicBezTo>
                      <a:pt x="736" y="1546"/>
                      <a:pt x="802" y="1575"/>
                      <a:pt x="869" y="1575"/>
                    </a:cubicBezTo>
                    <a:cubicBezTo>
                      <a:pt x="894" y="1575"/>
                      <a:pt x="918" y="1571"/>
                      <a:pt x="942" y="1563"/>
                    </a:cubicBezTo>
                    <a:cubicBezTo>
                      <a:pt x="1064" y="1532"/>
                      <a:pt x="1094" y="1411"/>
                      <a:pt x="1034" y="1289"/>
                    </a:cubicBezTo>
                    <a:lnTo>
                      <a:pt x="365" y="73"/>
                    </a:lnTo>
                    <a:cubicBezTo>
                      <a:pt x="343" y="29"/>
                      <a:pt x="25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7"/>
              <p:cNvSpPr/>
              <p:nvPr/>
            </p:nvSpPr>
            <p:spPr>
              <a:xfrm>
                <a:off x="2126413" y="-269257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0"/>
                    </a:moveTo>
                    <a:cubicBezTo>
                      <a:pt x="61" y="31"/>
                      <a:pt x="1" y="122"/>
                      <a:pt x="1" y="243"/>
                    </a:cubicBezTo>
                    <a:lnTo>
                      <a:pt x="153" y="1459"/>
                    </a:lnTo>
                    <a:cubicBezTo>
                      <a:pt x="183" y="1520"/>
                      <a:pt x="274" y="1611"/>
                      <a:pt x="365" y="1611"/>
                    </a:cubicBezTo>
                    <a:lnTo>
                      <a:pt x="456" y="1611"/>
                    </a:lnTo>
                    <a:cubicBezTo>
                      <a:pt x="548" y="1550"/>
                      <a:pt x="578" y="1490"/>
                      <a:pt x="548" y="1368"/>
                    </a:cubicBezTo>
                    <a:lnTo>
                      <a:pt x="365" y="152"/>
                    </a:lnTo>
                    <a:cubicBezTo>
                      <a:pt x="335" y="91"/>
                      <a:pt x="274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7"/>
              <p:cNvSpPr/>
              <p:nvPr/>
            </p:nvSpPr>
            <p:spPr>
              <a:xfrm>
                <a:off x="2140863" y="-2775550"/>
                <a:ext cx="159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320" extrusionOk="0">
                    <a:moveTo>
                      <a:pt x="228" y="0"/>
                    </a:moveTo>
                    <a:cubicBezTo>
                      <a:pt x="214" y="0"/>
                      <a:pt x="199" y="2"/>
                      <a:pt x="182" y="6"/>
                    </a:cubicBezTo>
                    <a:cubicBezTo>
                      <a:pt x="61" y="67"/>
                      <a:pt x="0" y="128"/>
                      <a:pt x="30" y="249"/>
                    </a:cubicBezTo>
                    <a:lnTo>
                      <a:pt x="213" y="1161"/>
                    </a:lnTo>
                    <a:cubicBezTo>
                      <a:pt x="265" y="1240"/>
                      <a:pt x="318" y="1319"/>
                      <a:pt x="410" y="1319"/>
                    </a:cubicBezTo>
                    <a:cubicBezTo>
                      <a:pt x="424" y="1319"/>
                      <a:pt x="440" y="1317"/>
                      <a:pt x="456" y="1313"/>
                    </a:cubicBezTo>
                    <a:lnTo>
                      <a:pt x="486" y="1313"/>
                    </a:lnTo>
                    <a:cubicBezTo>
                      <a:pt x="578" y="1283"/>
                      <a:pt x="638" y="1192"/>
                      <a:pt x="608" y="1070"/>
                    </a:cubicBezTo>
                    <a:lnTo>
                      <a:pt x="426" y="158"/>
                    </a:lnTo>
                    <a:cubicBezTo>
                      <a:pt x="373" y="79"/>
                      <a:pt x="320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7"/>
              <p:cNvSpPr/>
              <p:nvPr/>
            </p:nvSpPr>
            <p:spPr>
              <a:xfrm>
                <a:off x="2171238" y="-2739125"/>
                <a:ext cx="190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871" extrusionOk="0">
                    <a:moveTo>
                      <a:pt x="241" y="0"/>
                    </a:moveTo>
                    <a:cubicBezTo>
                      <a:pt x="223" y="0"/>
                      <a:pt x="204" y="3"/>
                      <a:pt x="183" y="8"/>
                    </a:cubicBezTo>
                    <a:cubicBezTo>
                      <a:pt x="62" y="8"/>
                      <a:pt x="1" y="130"/>
                      <a:pt x="31" y="221"/>
                    </a:cubicBezTo>
                    <a:lnTo>
                      <a:pt x="366" y="1710"/>
                    </a:lnTo>
                    <a:cubicBezTo>
                      <a:pt x="416" y="1811"/>
                      <a:pt x="466" y="1870"/>
                      <a:pt x="551" y="1870"/>
                    </a:cubicBezTo>
                    <a:cubicBezTo>
                      <a:pt x="569" y="1870"/>
                      <a:pt x="588" y="1868"/>
                      <a:pt x="609" y="1862"/>
                    </a:cubicBezTo>
                    <a:lnTo>
                      <a:pt x="639" y="1862"/>
                    </a:lnTo>
                    <a:cubicBezTo>
                      <a:pt x="730" y="1832"/>
                      <a:pt x="761" y="1741"/>
                      <a:pt x="761" y="1650"/>
                    </a:cubicBezTo>
                    <a:lnTo>
                      <a:pt x="426" y="160"/>
                    </a:lnTo>
                    <a:cubicBezTo>
                      <a:pt x="376" y="59"/>
                      <a:pt x="326" y="0"/>
                      <a:pt x="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7"/>
              <p:cNvSpPr/>
              <p:nvPr/>
            </p:nvSpPr>
            <p:spPr>
              <a:xfrm>
                <a:off x="2407563" y="-2633050"/>
                <a:ext cx="26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5" extrusionOk="0">
                    <a:moveTo>
                      <a:pt x="882" y="1"/>
                    </a:moveTo>
                    <a:cubicBezTo>
                      <a:pt x="823" y="1"/>
                      <a:pt x="766" y="15"/>
                      <a:pt x="730" y="51"/>
                    </a:cubicBezTo>
                    <a:lnTo>
                      <a:pt x="31" y="902"/>
                    </a:lnTo>
                    <a:cubicBezTo>
                      <a:pt x="1" y="963"/>
                      <a:pt x="1" y="1084"/>
                      <a:pt x="92" y="1145"/>
                    </a:cubicBezTo>
                    <a:cubicBezTo>
                      <a:pt x="111" y="1203"/>
                      <a:pt x="143" y="1224"/>
                      <a:pt x="187" y="1224"/>
                    </a:cubicBezTo>
                    <a:cubicBezTo>
                      <a:pt x="212" y="1224"/>
                      <a:pt x="241" y="1217"/>
                      <a:pt x="274" y="1206"/>
                    </a:cubicBezTo>
                    <a:cubicBezTo>
                      <a:pt x="274" y="1206"/>
                      <a:pt x="305" y="1206"/>
                      <a:pt x="335" y="1115"/>
                    </a:cubicBezTo>
                    <a:lnTo>
                      <a:pt x="1034" y="294"/>
                    </a:lnTo>
                    <a:cubicBezTo>
                      <a:pt x="1065" y="203"/>
                      <a:pt x="1065" y="81"/>
                      <a:pt x="1004" y="21"/>
                    </a:cubicBezTo>
                    <a:cubicBezTo>
                      <a:pt x="966" y="8"/>
                      <a:pt x="923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7"/>
              <p:cNvSpPr/>
              <p:nvPr/>
            </p:nvSpPr>
            <p:spPr>
              <a:xfrm>
                <a:off x="2456963" y="-2654875"/>
                <a:ext cx="273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494" extrusionOk="0">
                    <a:moveTo>
                      <a:pt x="931" y="1"/>
                    </a:moveTo>
                    <a:cubicBezTo>
                      <a:pt x="856" y="1"/>
                      <a:pt x="776" y="35"/>
                      <a:pt x="730" y="103"/>
                    </a:cubicBezTo>
                    <a:lnTo>
                      <a:pt x="31" y="1198"/>
                    </a:lnTo>
                    <a:cubicBezTo>
                      <a:pt x="1" y="1258"/>
                      <a:pt x="31" y="1380"/>
                      <a:pt x="122" y="1471"/>
                    </a:cubicBezTo>
                    <a:cubicBezTo>
                      <a:pt x="153" y="1486"/>
                      <a:pt x="183" y="1494"/>
                      <a:pt x="213" y="1494"/>
                    </a:cubicBezTo>
                    <a:cubicBezTo>
                      <a:pt x="244" y="1494"/>
                      <a:pt x="274" y="1486"/>
                      <a:pt x="305" y="1471"/>
                    </a:cubicBezTo>
                    <a:cubicBezTo>
                      <a:pt x="335" y="1410"/>
                      <a:pt x="396" y="1410"/>
                      <a:pt x="396" y="1380"/>
                    </a:cubicBezTo>
                    <a:lnTo>
                      <a:pt x="1065" y="286"/>
                    </a:lnTo>
                    <a:cubicBezTo>
                      <a:pt x="1095" y="194"/>
                      <a:pt x="1065" y="103"/>
                      <a:pt x="1004" y="12"/>
                    </a:cubicBezTo>
                    <a:cubicBezTo>
                      <a:pt x="981" y="4"/>
                      <a:pt x="956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7"/>
              <p:cNvSpPr/>
              <p:nvPr/>
            </p:nvSpPr>
            <p:spPr>
              <a:xfrm>
                <a:off x="2465338" y="-2606400"/>
                <a:ext cx="144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80" extrusionOk="0">
                    <a:moveTo>
                      <a:pt x="350" y="0"/>
                    </a:moveTo>
                    <a:cubicBezTo>
                      <a:pt x="288" y="0"/>
                      <a:pt x="232" y="21"/>
                      <a:pt x="213" y="79"/>
                    </a:cubicBezTo>
                    <a:lnTo>
                      <a:pt x="61" y="383"/>
                    </a:lnTo>
                    <a:cubicBezTo>
                      <a:pt x="0" y="505"/>
                      <a:pt x="61" y="626"/>
                      <a:pt x="122" y="657"/>
                    </a:cubicBezTo>
                    <a:cubicBezTo>
                      <a:pt x="167" y="672"/>
                      <a:pt x="205" y="680"/>
                      <a:pt x="236" y="680"/>
                    </a:cubicBezTo>
                    <a:cubicBezTo>
                      <a:pt x="266" y="680"/>
                      <a:pt x="289" y="672"/>
                      <a:pt x="304" y="657"/>
                    </a:cubicBezTo>
                    <a:cubicBezTo>
                      <a:pt x="365" y="657"/>
                      <a:pt x="395" y="626"/>
                      <a:pt x="395" y="596"/>
                    </a:cubicBezTo>
                    <a:lnTo>
                      <a:pt x="547" y="292"/>
                    </a:lnTo>
                    <a:cubicBezTo>
                      <a:pt x="578" y="170"/>
                      <a:pt x="547" y="49"/>
                      <a:pt x="456" y="18"/>
                    </a:cubicBezTo>
                    <a:cubicBezTo>
                      <a:pt x="423" y="7"/>
                      <a:pt x="385" y="0"/>
                      <a:pt x="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3" name="Google Shape;2073;p27"/>
            <p:cNvSpPr/>
            <p:nvPr/>
          </p:nvSpPr>
          <p:spPr>
            <a:xfrm>
              <a:off x="4339313" y="-305000"/>
              <a:ext cx="1603400" cy="1375200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7"/>
            <p:cNvSpPr/>
            <p:nvPr/>
          </p:nvSpPr>
          <p:spPr>
            <a:xfrm>
              <a:off x="-650562" y="284238"/>
              <a:ext cx="1632425" cy="1564150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7"/>
            <p:cNvSpPr/>
            <p:nvPr/>
          </p:nvSpPr>
          <p:spPr>
            <a:xfrm rot="-2700000">
              <a:off x="3752435" y="4094986"/>
              <a:ext cx="998466" cy="2030015"/>
            </a:xfrm>
            <a:custGeom>
              <a:avLst/>
              <a:gdLst/>
              <a:ahLst/>
              <a:cxnLst/>
              <a:rect l="l" t="t" r="r" b="b"/>
              <a:pathLst>
                <a:path w="31116" h="63263" extrusionOk="0">
                  <a:moveTo>
                    <a:pt x="3326" y="1"/>
                  </a:moveTo>
                  <a:cubicBezTo>
                    <a:pt x="3258" y="1"/>
                    <a:pt x="3191" y="82"/>
                    <a:pt x="3231" y="163"/>
                  </a:cubicBezTo>
                  <a:cubicBezTo>
                    <a:pt x="7213" y="8673"/>
                    <a:pt x="8246" y="17853"/>
                    <a:pt x="10253" y="26850"/>
                  </a:cubicBezTo>
                  <a:cubicBezTo>
                    <a:pt x="7304" y="21288"/>
                    <a:pt x="5207" y="15148"/>
                    <a:pt x="222" y="10953"/>
                  </a:cubicBezTo>
                  <a:cubicBezTo>
                    <a:pt x="201" y="10925"/>
                    <a:pt x="176" y="10913"/>
                    <a:pt x="152" y="10913"/>
                  </a:cubicBezTo>
                  <a:cubicBezTo>
                    <a:pt x="73" y="10913"/>
                    <a:pt x="0" y="11042"/>
                    <a:pt x="70" y="11136"/>
                  </a:cubicBezTo>
                  <a:cubicBezTo>
                    <a:pt x="5237" y="15664"/>
                    <a:pt x="7365" y="22382"/>
                    <a:pt x="10617" y="28279"/>
                  </a:cubicBezTo>
                  <a:cubicBezTo>
                    <a:pt x="11104" y="30315"/>
                    <a:pt x="11620" y="32382"/>
                    <a:pt x="12289" y="34388"/>
                  </a:cubicBezTo>
                  <a:cubicBezTo>
                    <a:pt x="13201" y="37154"/>
                    <a:pt x="14295" y="39890"/>
                    <a:pt x="15633" y="42565"/>
                  </a:cubicBezTo>
                  <a:cubicBezTo>
                    <a:pt x="12836" y="39920"/>
                    <a:pt x="10313" y="37306"/>
                    <a:pt x="8429" y="33811"/>
                  </a:cubicBezTo>
                  <a:cubicBezTo>
                    <a:pt x="6544" y="30254"/>
                    <a:pt x="4933" y="26455"/>
                    <a:pt x="2623" y="23051"/>
                  </a:cubicBezTo>
                  <a:cubicBezTo>
                    <a:pt x="2610" y="23031"/>
                    <a:pt x="2593" y="23023"/>
                    <a:pt x="2574" y="23023"/>
                  </a:cubicBezTo>
                  <a:cubicBezTo>
                    <a:pt x="2507" y="23023"/>
                    <a:pt x="2424" y="23131"/>
                    <a:pt x="2471" y="23203"/>
                  </a:cubicBezTo>
                  <a:cubicBezTo>
                    <a:pt x="5055" y="27245"/>
                    <a:pt x="6757" y="31683"/>
                    <a:pt x="9128" y="35817"/>
                  </a:cubicBezTo>
                  <a:cubicBezTo>
                    <a:pt x="11012" y="39160"/>
                    <a:pt x="13687" y="41592"/>
                    <a:pt x="16453" y="44145"/>
                  </a:cubicBezTo>
                  <a:cubicBezTo>
                    <a:pt x="18247" y="47519"/>
                    <a:pt x="20283" y="50802"/>
                    <a:pt x="22624" y="53872"/>
                  </a:cubicBezTo>
                  <a:cubicBezTo>
                    <a:pt x="20587" y="52534"/>
                    <a:pt x="18307" y="51471"/>
                    <a:pt x="16332" y="50407"/>
                  </a:cubicBezTo>
                  <a:cubicBezTo>
                    <a:pt x="11742" y="47945"/>
                    <a:pt x="7943" y="44905"/>
                    <a:pt x="4690" y="40802"/>
                  </a:cubicBezTo>
                  <a:cubicBezTo>
                    <a:pt x="4667" y="40771"/>
                    <a:pt x="4640" y="40758"/>
                    <a:pt x="4613" y="40758"/>
                  </a:cubicBezTo>
                  <a:cubicBezTo>
                    <a:pt x="4533" y="40758"/>
                    <a:pt x="4455" y="40871"/>
                    <a:pt x="4477" y="40984"/>
                  </a:cubicBezTo>
                  <a:cubicBezTo>
                    <a:pt x="7122" y="44784"/>
                    <a:pt x="10617" y="47823"/>
                    <a:pt x="14599" y="50164"/>
                  </a:cubicBezTo>
                  <a:cubicBezTo>
                    <a:pt x="16544" y="51288"/>
                    <a:pt x="18551" y="52291"/>
                    <a:pt x="20496" y="53416"/>
                  </a:cubicBezTo>
                  <a:cubicBezTo>
                    <a:pt x="21894" y="54297"/>
                    <a:pt x="23140" y="55270"/>
                    <a:pt x="24447" y="56273"/>
                  </a:cubicBezTo>
                  <a:cubicBezTo>
                    <a:pt x="26302" y="58583"/>
                    <a:pt x="28308" y="60802"/>
                    <a:pt x="30375" y="62839"/>
                  </a:cubicBezTo>
                  <a:cubicBezTo>
                    <a:pt x="30405" y="62899"/>
                    <a:pt x="30451" y="62922"/>
                    <a:pt x="30496" y="62922"/>
                  </a:cubicBezTo>
                  <a:cubicBezTo>
                    <a:pt x="30542" y="62922"/>
                    <a:pt x="30587" y="62899"/>
                    <a:pt x="30618" y="62869"/>
                  </a:cubicBezTo>
                  <a:cubicBezTo>
                    <a:pt x="30678" y="62960"/>
                    <a:pt x="30739" y="63082"/>
                    <a:pt x="30830" y="63173"/>
                  </a:cubicBezTo>
                  <a:cubicBezTo>
                    <a:pt x="30858" y="63237"/>
                    <a:pt x="30897" y="63263"/>
                    <a:pt x="30936" y="63263"/>
                  </a:cubicBezTo>
                  <a:cubicBezTo>
                    <a:pt x="31025" y="63263"/>
                    <a:pt x="31116" y="63127"/>
                    <a:pt x="31074" y="63021"/>
                  </a:cubicBezTo>
                  <a:cubicBezTo>
                    <a:pt x="30010" y="59586"/>
                    <a:pt x="28247" y="56486"/>
                    <a:pt x="27517" y="52899"/>
                  </a:cubicBezTo>
                  <a:cubicBezTo>
                    <a:pt x="26879" y="49556"/>
                    <a:pt x="26605" y="46212"/>
                    <a:pt x="26362" y="42808"/>
                  </a:cubicBezTo>
                  <a:cubicBezTo>
                    <a:pt x="26350" y="42746"/>
                    <a:pt x="26313" y="42720"/>
                    <a:pt x="26273" y="42720"/>
                  </a:cubicBezTo>
                  <a:cubicBezTo>
                    <a:pt x="26214" y="42720"/>
                    <a:pt x="26150" y="42778"/>
                    <a:pt x="26150" y="42869"/>
                  </a:cubicBezTo>
                  <a:cubicBezTo>
                    <a:pt x="26575" y="48948"/>
                    <a:pt x="26879" y="56091"/>
                    <a:pt x="29858" y="61623"/>
                  </a:cubicBezTo>
                  <a:cubicBezTo>
                    <a:pt x="27517" y="58766"/>
                    <a:pt x="25207" y="55878"/>
                    <a:pt x="23019" y="52930"/>
                  </a:cubicBezTo>
                  <a:cubicBezTo>
                    <a:pt x="21803" y="50194"/>
                    <a:pt x="20709" y="47580"/>
                    <a:pt x="20587" y="44297"/>
                  </a:cubicBezTo>
                  <a:cubicBezTo>
                    <a:pt x="20435" y="40285"/>
                    <a:pt x="21043" y="36242"/>
                    <a:pt x="21256" y="32261"/>
                  </a:cubicBezTo>
                  <a:cubicBezTo>
                    <a:pt x="21256" y="32212"/>
                    <a:pt x="21212" y="32180"/>
                    <a:pt x="21172" y="32180"/>
                  </a:cubicBezTo>
                  <a:cubicBezTo>
                    <a:pt x="21137" y="32180"/>
                    <a:pt x="21104" y="32204"/>
                    <a:pt x="21104" y="32261"/>
                  </a:cubicBezTo>
                  <a:cubicBezTo>
                    <a:pt x="20587" y="37945"/>
                    <a:pt x="19371" y="44480"/>
                    <a:pt x="21013" y="50164"/>
                  </a:cubicBezTo>
                  <a:cubicBezTo>
                    <a:pt x="19797" y="48340"/>
                    <a:pt x="18611" y="46516"/>
                    <a:pt x="17517" y="44601"/>
                  </a:cubicBezTo>
                  <a:cubicBezTo>
                    <a:pt x="17517" y="44540"/>
                    <a:pt x="17487" y="44419"/>
                    <a:pt x="17396" y="44328"/>
                  </a:cubicBezTo>
                  <a:lnTo>
                    <a:pt x="17304" y="44236"/>
                  </a:lnTo>
                  <a:cubicBezTo>
                    <a:pt x="16788" y="43385"/>
                    <a:pt x="16332" y="42504"/>
                    <a:pt x="15876" y="41653"/>
                  </a:cubicBezTo>
                  <a:cubicBezTo>
                    <a:pt x="15177" y="39404"/>
                    <a:pt x="14599" y="37033"/>
                    <a:pt x="14417" y="34723"/>
                  </a:cubicBezTo>
                  <a:cubicBezTo>
                    <a:pt x="14174" y="31683"/>
                    <a:pt x="14721" y="28613"/>
                    <a:pt x="15237" y="25604"/>
                  </a:cubicBezTo>
                  <a:cubicBezTo>
                    <a:pt x="16089" y="20710"/>
                    <a:pt x="16940" y="15695"/>
                    <a:pt x="15085" y="10892"/>
                  </a:cubicBezTo>
                  <a:cubicBezTo>
                    <a:pt x="15075" y="10837"/>
                    <a:pt x="15044" y="10814"/>
                    <a:pt x="15010" y="10814"/>
                  </a:cubicBezTo>
                  <a:cubicBezTo>
                    <a:pt x="14951" y="10814"/>
                    <a:pt x="14884" y="10887"/>
                    <a:pt x="14903" y="10984"/>
                  </a:cubicBezTo>
                  <a:cubicBezTo>
                    <a:pt x="17031" y="16789"/>
                    <a:pt x="15116" y="22838"/>
                    <a:pt x="14295" y="28735"/>
                  </a:cubicBezTo>
                  <a:cubicBezTo>
                    <a:pt x="13809" y="32261"/>
                    <a:pt x="13900" y="35726"/>
                    <a:pt x="14721" y="39100"/>
                  </a:cubicBezTo>
                  <a:cubicBezTo>
                    <a:pt x="13870" y="37276"/>
                    <a:pt x="13140" y="35422"/>
                    <a:pt x="12532" y="33476"/>
                  </a:cubicBezTo>
                  <a:cubicBezTo>
                    <a:pt x="9037" y="22534"/>
                    <a:pt x="9189" y="10224"/>
                    <a:pt x="3414" y="72"/>
                  </a:cubicBezTo>
                  <a:cubicBezTo>
                    <a:pt x="3393" y="21"/>
                    <a:pt x="3360" y="1"/>
                    <a:pt x="3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6" name="Google Shape;2076;p27"/>
            <p:cNvGrpSpPr/>
            <p:nvPr/>
          </p:nvGrpSpPr>
          <p:grpSpPr>
            <a:xfrm>
              <a:off x="7708389" y="2826542"/>
              <a:ext cx="723119" cy="704709"/>
              <a:chOff x="1646075" y="5692400"/>
              <a:chExt cx="829075" cy="807875"/>
            </a:xfrm>
          </p:grpSpPr>
          <p:sp>
            <p:nvSpPr>
              <p:cNvPr id="2077" name="Google Shape;2077;p27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7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7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7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7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7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7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7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7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7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7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7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7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7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7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7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7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7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7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7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7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7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7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7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7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7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7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7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7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7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7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7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7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27"/>
            <p:cNvGrpSpPr/>
            <p:nvPr/>
          </p:nvGrpSpPr>
          <p:grpSpPr>
            <a:xfrm>
              <a:off x="2067660" y="3412378"/>
              <a:ext cx="522869" cy="511283"/>
              <a:chOff x="489525" y="5585525"/>
              <a:chExt cx="847300" cy="828525"/>
            </a:xfrm>
          </p:grpSpPr>
          <p:sp>
            <p:nvSpPr>
              <p:cNvPr id="2111" name="Google Shape;2111;p27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7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7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7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7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7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7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7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7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7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7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7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7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7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7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7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7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7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7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7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1" name="Google Shape;2131;p27"/>
            <p:cNvGrpSpPr/>
            <p:nvPr/>
          </p:nvGrpSpPr>
          <p:grpSpPr>
            <a:xfrm>
              <a:off x="7663847" y="1014175"/>
              <a:ext cx="595271" cy="573686"/>
              <a:chOff x="5582325" y="5643000"/>
              <a:chExt cx="825275" cy="795350"/>
            </a:xfrm>
          </p:grpSpPr>
          <p:sp>
            <p:nvSpPr>
              <p:cNvPr id="2132" name="Google Shape;2132;p27"/>
              <p:cNvSpPr/>
              <p:nvPr/>
            </p:nvSpPr>
            <p:spPr>
              <a:xfrm>
                <a:off x="5634750" y="6061700"/>
                <a:ext cx="348825" cy="293750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1750" extrusionOk="0">
                    <a:moveTo>
                      <a:pt x="11825" y="1"/>
                    </a:moveTo>
                    <a:cubicBezTo>
                      <a:pt x="9553" y="767"/>
                      <a:pt x="7159" y="1139"/>
                      <a:pt x="4730" y="1139"/>
                    </a:cubicBezTo>
                    <a:cubicBezTo>
                      <a:pt x="4461" y="1139"/>
                      <a:pt x="4192" y="1134"/>
                      <a:pt x="3922" y="1125"/>
                    </a:cubicBezTo>
                    <a:cubicBezTo>
                      <a:pt x="3629" y="1107"/>
                      <a:pt x="3327" y="1089"/>
                      <a:pt x="3028" y="1089"/>
                    </a:cubicBezTo>
                    <a:cubicBezTo>
                      <a:pt x="2335" y="1089"/>
                      <a:pt x="1656" y="1187"/>
                      <a:pt x="1126" y="1612"/>
                    </a:cubicBezTo>
                    <a:cubicBezTo>
                      <a:pt x="487" y="2128"/>
                      <a:pt x="274" y="3010"/>
                      <a:pt x="153" y="3861"/>
                    </a:cubicBezTo>
                    <a:cubicBezTo>
                      <a:pt x="1" y="5259"/>
                      <a:pt x="122" y="6688"/>
                      <a:pt x="426" y="8055"/>
                    </a:cubicBezTo>
                    <a:cubicBezTo>
                      <a:pt x="578" y="8724"/>
                      <a:pt x="822" y="9362"/>
                      <a:pt x="1186" y="9849"/>
                    </a:cubicBezTo>
                    <a:cubicBezTo>
                      <a:pt x="1581" y="10396"/>
                      <a:pt x="2189" y="10791"/>
                      <a:pt x="2828" y="10852"/>
                    </a:cubicBezTo>
                    <a:cubicBezTo>
                      <a:pt x="2860" y="10853"/>
                      <a:pt x="2893" y="10854"/>
                      <a:pt x="2925" y="10854"/>
                    </a:cubicBezTo>
                    <a:cubicBezTo>
                      <a:pt x="3347" y="10854"/>
                      <a:pt x="3767" y="10728"/>
                      <a:pt x="4176" y="10728"/>
                    </a:cubicBezTo>
                    <a:cubicBezTo>
                      <a:pt x="4326" y="10728"/>
                      <a:pt x="4475" y="10745"/>
                      <a:pt x="4621" y="10791"/>
                    </a:cubicBezTo>
                    <a:cubicBezTo>
                      <a:pt x="4955" y="10913"/>
                      <a:pt x="5259" y="11156"/>
                      <a:pt x="5563" y="11338"/>
                    </a:cubicBezTo>
                    <a:cubicBezTo>
                      <a:pt x="6047" y="11622"/>
                      <a:pt x="6593" y="11750"/>
                      <a:pt x="7150" y="11750"/>
                    </a:cubicBezTo>
                    <a:cubicBezTo>
                      <a:pt x="8203" y="11750"/>
                      <a:pt x="9297" y="11294"/>
                      <a:pt x="10092" y="10578"/>
                    </a:cubicBezTo>
                    <a:cubicBezTo>
                      <a:pt x="11308" y="9484"/>
                      <a:pt x="11946" y="7903"/>
                      <a:pt x="12402" y="6353"/>
                    </a:cubicBezTo>
                    <a:cubicBezTo>
                      <a:pt x="12858" y="4803"/>
                      <a:pt x="13193" y="3162"/>
                      <a:pt x="13953" y="1703"/>
                    </a:cubicBezTo>
                    <a:lnTo>
                      <a:pt x="11825" y="1"/>
                    </a:ln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7"/>
              <p:cNvSpPr/>
              <p:nvPr/>
            </p:nvSpPr>
            <p:spPr>
              <a:xfrm>
                <a:off x="5700100" y="6061700"/>
                <a:ext cx="28270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9591" extrusionOk="0">
                    <a:moveTo>
                      <a:pt x="9606" y="1"/>
                    </a:moveTo>
                    <a:cubicBezTo>
                      <a:pt x="7810" y="599"/>
                      <a:pt x="5947" y="908"/>
                      <a:pt x="4074" y="908"/>
                    </a:cubicBezTo>
                    <a:cubicBezTo>
                      <a:pt x="3760" y="908"/>
                      <a:pt x="3446" y="900"/>
                      <a:pt x="3132" y="882"/>
                    </a:cubicBezTo>
                    <a:cubicBezTo>
                      <a:pt x="2940" y="875"/>
                      <a:pt x="2743" y="867"/>
                      <a:pt x="2546" y="867"/>
                    </a:cubicBezTo>
                    <a:cubicBezTo>
                      <a:pt x="1930" y="867"/>
                      <a:pt x="1312" y="939"/>
                      <a:pt x="852" y="1308"/>
                    </a:cubicBezTo>
                    <a:cubicBezTo>
                      <a:pt x="335" y="1733"/>
                      <a:pt x="183" y="2432"/>
                      <a:pt x="92" y="3131"/>
                    </a:cubicBezTo>
                    <a:cubicBezTo>
                      <a:pt x="1" y="4256"/>
                      <a:pt x="62" y="5441"/>
                      <a:pt x="335" y="6596"/>
                    </a:cubicBezTo>
                    <a:cubicBezTo>
                      <a:pt x="457" y="7113"/>
                      <a:pt x="639" y="7600"/>
                      <a:pt x="943" y="8055"/>
                    </a:cubicBezTo>
                    <a:cubicBezTo>
                      <a:pt x="1247" y="8481"/>
                      <a:pt x="1733" y="8815"/>
                      <a:pt x="2281" y="8876"/>
                    </a:cubicBezTo>
                    <a:cubicBezTo>
                      <a:pt x="2310" y="8878"/>
                      <a:pt x="2339" y="8879"/>
                      <a:pt x="2368" y="8879"/>
                    </a:cubicBezTo>
                    <a:cubicBezTo>
                      <a:pt x="2708" y="8879"/>
                      <a:pt x="3046" y="8765"/>
                      <a:pt x="3374" y="8765"/>
                    </a:cubicBezTo>
                    <a:cubicBezTo>
                      <a:pt x="3487" y="8765"/>
                      <a:pt x="3599" y="8779"/>
                      <a:pt x="3709" y="8815"/>
                    </a:cubicBezTo>
                    <a:cubicBezTo>
                      <a:pt x="3983" y="8907"/>
                      <a:pt x="4256" y="9089"/>
                      <a:pt x="4469" y="9241"/>
                    </a:cubicBezTo>
                    <a:cubicBezTo>
                      <a:pt x="4869" y="9483"/>
                      <a:pt x="5317" y="9590"/>
                      <a:pt x="5772" y="9590"/>
                    </a:cubicBezTo>
                    <a:cubicBezTo>
                      <a:pt x="6629" y="9590"/>
                      <a:pt x="7511" y="9209"/>
                      <a:pt x="8147" y="8633"/>
                    </a:cubicBezTo>
                    <a:cubicBezTo>
                      <a:pt x="9150" y="7721"/>
                      <a:pt x="9667" y="6445"/>
                      <a:pt x="10062" y="5168"/>
                    </a:cubicBezTo>
                    <a:cubicBezTo>
                      <a:pt x="10427" y="3891"/>
                      <a:pt x="10700" y="2554"/>
                      <a:pt x="11308" y="1368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7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7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7"/>
              <p:cNvSpPr/>
              <p:nvPr/>
            </p:nvSpPr>
            <p:spPr>
              <a:xfrm>
                <a:off x="5842200" y="6070825"/>
                <a:ext cx="2568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1633" extrusionOk="0">
                    <a:moveTo>
                      <a:pt x="7630" y="0"/>
                    </a:moveTo>
                    <a:lnTo>
                      <a:pt x="5472" y="152"/>
                    </a:lnTo>
                    <a:cubicBezTo>
                      <a:pt x="4439" y="2006"/>
                      <a:pt x="3071" y="3648"/>
                      <a:pt x="1460" y="5016"/>
                    </a:cubicBezTo>
                    <a:cubicBezTo>
                      <a:pt x="852" y="5502"/>
                      <a:pt x="183" y="6019"/>
                      <a:pt x="92" y="6779"/>
                    </a:cubicBezTo>
                    <a:cubicBezTo>
                      <a:pt x="1" y="7447"/>
                      <a:pt x="335" y="8086"/>
                      <a:pt x="730" y="8602"/>
                    </a:cubicBezTo>
                    <a:cubicBezTo>
                      <a:pt x="1399" y="9514"/>
                      <a:pt x="2220" y="10335"/>
                      <a:pt x="3162" y="10943"/>
                    </a:cubicBezTo>
                    <a:cubicBezTo>
                      <a:pt x="3588" y="11247"/>
                      <a:pt x="4074" y="11460"/>
                      <a:pt x="4560" y="11581"/>
                    </a:cubicBezTo>
                    <a:cubicBezTo>
                      <a:pt x="4696" y="11615"/>
                      <a:pt x="4840" y="11633"/>
                      <a:pt x="4985" y="11633"/>
                    </a:cubicBezTo>
                    <a:cubicBezTo>
                      <a:pt x="5358" y="11633"/>
                      <a:pt x="5743" y="11518"/>
                      <a:pt x="6050" y="11277"/>
                    </a:cubicBezTo>
                    <a:cubicBezTo>
                      <a:pt x="6414" y="10973"/>
                      <a:pt x="6658" y="10517"/>
                      <a:pt x="7053" y="10274"/>
                    </a:cubicBezTo>
                    <a:cubicBezTo>
                      <a:pt x="7326" y="10183"/>
                      <a:pt x="7600" y="10122"/>
                      <a:pt x="7904" y="10092"/>
                    </a:cubicBezTo>
                    <a:cubicBezTo>
                      <a:pt x="9150" y="9818"/>
                      <a:pt x="10031" y="8542"/>
                      <a:pt x="10153" y="7235"/>
                    </a:cubicBezTo>
                    <a:cubicBezTo>
                      <a:pt x="10275" y="5958"/>
                      <a:pt x="9788" y="4712"/>
                      <a:pt x="9241" y="3526"/>
                    </a:cubicBezTo>
                    <a:cubicBezTo>
                      <a:pt x="8664" y="2341"/>
                      <a:pt x="7965" y="1247"/>
                      <a:pt x="7630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7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7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7"/>
              <p:cNvSpPr/>
              <p:nvPr/>
            </p:nvSpPr>
            <p:spPr>
              <a:xfrm>
                <a:off x="5651475" y="5839950"/>
                <a:ext cx="2887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191" extrusionOk="0">
                    <a:moveTo>
                      <a:pt x="5095" y="1"/>
                    </a:moveTo>
                    <a:cubicBezTo>
                      <a:pt x="4578" y="1"/>
                      <a:pt x="4050" y="241"/>
                      <a:pt x="3618" y="481"/>
                    </a:cubicBezTo>
                    <a:cubicBezTo>
                      <a:pt x="2615" y="1059"/>
                      <a:pt x="1703" y="1788"/>
                      <a:pt x="973" y="2640"/>
                    </a:cubicBezTo>
                    <a:cubicBezTo>
                      <a:pt x="639" y="3035"/>
                      <a:pt x="335" y="3491"/>
                      <a:pt x="153" y="3977"/>
                    </a:cubicBezTo>
                    <a:cubicBezTo>
                      <a:pt x="1" y="4463"/>
                      <a:pt x="1" y="5041"/>
                      <a:pt x="27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895"/>
                      <a:pt x="1216" y="7199"/>
                      <a:pt x="1247" y="7503"/>
                    </a:cubicBezTo>
                    <a:cubicBezTo>
                      <a:pt x="1368" y="8810"/>
                      <a:pt x="2584" y="9843"/>
                      <a:pt x="3830" y="10086"/>
                    </a:cubicBezTo>
                    <a:cubicBezTo>
                      <a:pt x="4176" y="10159"/>
                      <a:pt x="4522" y="10191"/>
                      <a:pt x="4867" y="10191"/>
                    </a:cubicBezTo>
                    <a:cubicBezTo>
                      <a:pt x="5827" y="10191"/>
                      <a:pt x="6782" y="9944"/>
                      <a:pt x="7721" y="963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49" y="5041"/>
                      <a:pt x="8329" y="3491"/>
                      <a:pt x="7144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9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7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7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7"/>
              <p:cNvSpPr/>
              <p:nvPr/>
            </p:nvSpPr>
            <p:spPr>
              <a:xfrm>
                <a:off x="6042050" y="6045750"/>
                <a:ext cx="25915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335" extrusionOk="0">
                    <a:moveTo>
                      <a:pt x="943" y="0"/>
                    </a:moveTo>
                    <a:lnTo>
                      <a:pt x="1" y="2067"/>
                    </a:lnTo>
                    <a:cubicBezTo>
                      <a:pt x="1126" y="3830"/>
                      <a:pt x="1916" y="5867"/>
                      <a:pt x="2372" y="7934"/>
                    </a:cubicBezTo>
                    <a:cubicBezTo>
                      <a:pt x="2524" y="8693"/>
                      <a:pt x="2676" y="9545"/>
                      <a:pt x="3344" y="10000"/>
                    </a:cubicBezTo>
                    <a:cubicBezTo>
                      <a:pt x="3711" y="10259"/>
                      <a:pt x="4186" y="10335"/>
                      <a:pt x="4658" y="10335"/>
                    </a:cubicBezTo>
                    <a:cubicBezTo>
                      <a:pt x="4851" y="10335"/>
                      <a:pt x="5044" y="10322"/>
                      <a:pt x="5229" y="10304"/>
                    </a:cubicBezTo>
                    <a:cubicBezTo>
                      <a:pt x="6384" y="10152"/>
                      <a:pt x="7448" y="9757"/>
                      <a:pt x="8451" y="9241"/>
                    </a:cubicBezTo>
                    <a:cubicBezTo>
                      <a:pt x="8907" y="8997"/>
                      <a:pt x="9363" y="8693"/>
                      <a:pt x="9728" y="8298"/>
                    </a:cubicBezTo>
                    <a:cubicBezTo>
                      <a:pt x="10062" y="7873"/>
                      <a:pt x="10244" y="7326"/>
                      <a:pt x="10184" y="6839"/>
                    </a:cubicBezTo>
                    <a:cubicBezTo>
                      <a:pt x="10092" y="6383"/>
                      <a:pt x="9788" y="5958"/>
                      <a:pt x="9788" y="5472"/>
                    </a:cubicBezTo>
                    <a:cubicBezTo>
                      <a:pt x="9788" y="5168"/>
                      <a:pt x="9940" y="4894"/>
                      <a:pt x="10032" y="4620"/>
                    </a:cubicBezTo>
                    <a:cubicBezTo>
                      <a:pt x="10366" y="3374"/>
                      <a:pt x="9636" y="2006"/>
                      <a:pt x="8542" y="1277"/>
                    </a:cubicBezTo>
                    <a:cubicBezTo>
                      <a:pt x="7478" y="578"/>
                      <a:pt x="6111" y="395"/>
                      <a:pt x="4803" y="304"/>
                    </a:cubicBezTo>
                    <a:cubicBezTo>
                      <a:pt x="3527" y="213"/>
                      <a:pt x="2189" y="304"/>
                      <a:pt x="943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7"/>
              <p:cNvSpPr/>
              <p:nvPr/>
            </p:nvSpPr>
            <p:spPr>
              <a:xfrm>
                <a:off x="5725175" y="5643000"/>
                <a:ext cx="302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682" extrusionOk="0">
                    <a:moveTo>
                      <a:pt x="5563" y="1"/>
                    </a:moveTo>
                    <a:cubicBezTo>
                      <a:pt x="4925" y="1"/>
                      <a:pt x="4226" y="31"/>
                      <a:pt x="3618" y="305"/>
                    </a:cubicBezTo>
                    <a:cubicBezTo>
                      <a:pt x="3010" y="548"/>
                      <a:pt x="2493" y="1034"/>
                      <a:pt x="2250" y="1642"/>
                    </a:cubicBezTo>
                    <a:cubicBezTo>
                      <a:pt x="2068" y="2220"/>
                      <a:pt x="2189" y="2858"/>
                      <a:pt x="1885" y="3375"/>
                    </a:cubicBezTo>
                    <a:cubicBezTo>
                      <a:pt x="1673" y="3679"/>
                      <a:pt x="1369" y="3922"/>
                      <a:pt x="1156" y="4195"/>
                    </a:cubicBezTo>
                    <a:cubicBezTo>
                      <a:pt x="1" y="5350"/>
                      <a:pt x="1" y="7296"/>
                      <a:pt x="761" y="8755"/>
                    </a:cubicBezTo>
                    <a:cubicBezTo>
                      <a:pt x="1521" y="10183"/>
                      <a:pt x="2889" y="11217"/>
                      <a:pt x="4317" y="12037"/>
                    </a:cubicBezTo>
                    <a:cubicBezTo>
                      <a:pt x="5715" y="12888"/>
                      <a:pt x="7205" y="13618"/>
                      <a:pt x="8421" y="14682"/>
                    </a:cubicBezTo>
                    <a:lnTo>
                      <a:pt x="10609" y="13010"/>
                    </a:lnTo>
                    <a:cubicBezTo>
                      <a:pt x="10427" y="10335"/>
                      <a:pt x="10731" y="7630"/>
                      <a:pt x="11491" y="5077"/>
                    </a:cubicBezTo>
                    <a:cubicBezTo>
                      <a:pt x="11764" y="4195"/>
                      <a:pt x="12098" y="3162"/>
                      <a:pt x="11673" y="2250"/>
                    </a:cubicBezTo>
                    <a:cubicBezTo>
                      <a:pt x="11339" y="1490"/>
                      <a:pt x="10487" y="1065"/>
                      <a:pt x="9728" y="761"/>
                    </a:cubicBezTo>
                    <a:cubicBezTo>
                      <a:pt x="8421" y="274"/>
                      <a:pt x="6992" y="1"/>
                      <a:pt x="5563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7"/>
              <p:cNvSpPr/>
              <p:nvPr/>
            </p:nvSpPr>
            <p:spPr>
              <a:xfrm>
                <a:off x="5768500" y="5703025"/>
                <a:ext cx="241675" cy="2941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1765" extrusionOk="0">
                    <a:moveTo>
                      <a:pt x="4438" y="1"/>
                    </a:moveTo>
                    <a:cubicBezTo>
                      <a:pt x="3891" y="1"/>
                      <a:pt x="3374" y="31"/>
                      <a:pt x="2888" y="214"/>
                    </a:cubicBezTo>
                    <a:cubicBezTo>
                      <a:pt x="2371" y="396"/>
                      <a:pt x="1976" y="791"/>
                      <a:pt x="1763" y="1278"/>
                    </a:cubicBezTo>
                    <a:cubicBezTo>
                      <a:pt x="1611" y="1733"/>
                      <a:pt x="1703" y="2281"/>
                      <a:pt x="1460" y="2676"/>
                    </a:cubicBezTo>
                    <a:cubicBezTo>
                      <a:pt x="1308" y="2949"/>
                      <a:pt x="1095" y="3101"/>
                      <a:pt x="912" y="3344"/>
                    </a:cubicBezTo>
                    <a:cubicBezTo>
                      <a:pt x="1" y="4287"/>
                      <a:pt x="1" y="5837"/>
                      <a:pt x="608" y="6992"/>
                    </a:cubicBezTo>
                    <a:cubicBezTo>
                      <a:pt x="1216" y="8117"/>
                      <a:pt x="2311" y="8968"/>
                      <a:pt x="3435" y="9636"/>
                    </a:cubicBezTo>
                    <a:cubicBezTo>
                      <a:pt x="4590" y="10335"/>
                      <a:pt x="5776" y="10913"/>
                      <a:pt x="6748" y="11764"/>
                    </a:cubicBezTo>
                    <a:lnTo>
                      <a:pt x="8451" y="10396"/>
                    </a:lnTo>
                    <a:cubicBezTo>
                      <a:pt x="8299" y="8269"/>
                      <a:pt x="8542" y="6110"/>
                      <a:pt x="9180" y="4074"/>
                    </a:cubicBezTo>
                    <a:cubicBezTo>
                      <a:pt x="9423" y="3314"/>
                      <a:pt x="9666" y="2493"/>
                      <a:pt x="9332" y="1794"/>
                    </a:cubicBezTo>
                    <a:cubicBezTo>
                      <a:pt x="9058" y="1156"/>
                      <a:pt x="8390" y="822"/>
                      <a:pt x="7782" y="609"/>
                    </a:cubicBezTo>
                    <a:cubicBezTo>
                      <a:pt x="6718" y="214"/>
                      <a:pt x="5563" y="1"/>
                      <a:pt x="44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7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7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7"/>
              <p:cNvSpPr/>
              <p:nvPr/>
            </p:nvSpPr>
            <p:spPr>
              <a:xfrm>
                <a:off x="5975200" y="5721300"/>
                <a:ext cx="260650" cy="27127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851" extrusionOk="0">
                    <a:moveTo>
                      <a:pt x="6638" y="1"/>
                    </a:moveTo>
                    <a:cubicBezTo>
                      <a:pt x="6498" y="1"/>
                      <a:pt x="6362" y="19"/>
                      <a:pt x="6231" y="60"/>
                    </a:cubicBezTo>
                    <a:cubicBezTo>
                      <a:pt x="5775" y="182"/>
                      <a:pt x="5350" y="547"/>
                      <a:pt x="4863" y="607"/>
                    </a:cubicBezTo>
                    <a:cubicBezTo>
                      <a:pt x="4560" y="607"/>
                      <a:pt x="4286" y="516"/>
                      <a:pt x="3982" y="455"/>
                    </a:cubicBezTo>
                    <a:cubicBezTo>
                      <a:pt x="3835" y="428"/>
                      <a:pt x="3687" y="415"/>
                      <a:pt x="3540" y="415"/>
                    </a:cubicBezTo>
                    <a:cubicBezTo>
                      <a:pt x="2383" y="415"/>
                      <a:pt x="1269" y="1227"/>
                      <a:pt x="730" y="2279"/>
                    </a:cubicBezTo>
                    <a:cubicBezTo>
                      <a:pt x="122" y="3434"/>
                      <a:pt x="0" y="4863"/>
                      <a:pt x="91" y="6170"/>
                    </a:cubicBezTo>
                    <a:cubicBezTo>
                      <a:pt x="152" y="7507"/>
                      <a:pt x="335" y="8845"/>
                      <a:pt x="152" y="10182"/>
                    </a:cubicBezTo>
                    <a:lnTo>
                      <a:pt x="2249" y="10851"/>
                    </a:lnTo>
                    <a:cubicBezTo>
                      <a:pt x="3982" y="9513"/>
                      <a:pt x="5958" y="8510"/>
                      <a:pt x="8055" y="7841"/>
                    </a:cubicBezTo>
                    <a:cubicBezTo>
                      <a:pt x="8815" y="7629"/>
                      <a:pt x="9666" y="7386"/>
                      <a:pt x="10061" y="6717"/>
                    </a:cubicBezTo>
                    <a:cubicBezTo>
                      <a:pt x="10426" y="6139"/>
                      <a:pt x="10335" y="5379"/>
                      <a:pt x="10183" y="4741"/>
                    </a:cubicBezTo>
                    <a:cubicBezTo>
                      <a:pt x="9909" y="3586"/>
                      <a:pt x="9423" y="2522"/>
                      <a:pt x="8815" y="1550"/>
                    </a:cubicBezTo>
                    <a:cubicBezTo>
                      <a:pt x="8511" y="1094"/>
                      <a:pt x="8177" y="668"/>
                      <a:pt x="7751" y="364"/>
                    </a:cubicBezTo>
                    <a:cubicBezTo>
                      <a:pt x="7417" y="142"/>
                      <a:pt x="7018" y="1"/>
                      <a:pt x="66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7"/>
              <p:cNvSpPr/>
              <p:nvPr/>
            </p:nvSpPr>
            <p:spPr>
              <a:xfrm>
                <a:off x="6029150" y="5827250"/>
                <a:ext cx="3784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12221" extrusionOk="0">
                    <a:moveTo>
                      <a:pt x="8646" y="1"/>
                    </a:moveTo>
                    <a:cubicBezTo>
                      <a:pt x="8218" y="1"/>
                      <a:pt x="7790" y="58"/>
                      <a:pt x="7386" y="169"/>
                    </a:cubicBezTo>
                    <a:cubicBezTo>
                      <a:pt x="5836" y="564"/>
                      <a:pt x="4529" y="1719"/>
                      <a:pt x="3435" y="2935"/>
                    </a:cubicBezTo>
                    <a:cubicBezTo>
                      <a:pt x="2341" y="4120"/>
                      <a:pt x="1307" y="5427"/>
                      <a:pt x="0" y="6400"/>
                    </a:cubicBezTo>
                    <a:lnTo>
                      <a:pt x="1155" y="8862"/>
                    </a:lnTo>
                    <a:cubicBezTo>
                      <a:pt x="3800" y="9227"/>
                      <a:pt x="6353" y="10078"/>
                      <a:pt x="8724" y="11354"/>
                    </a:cubicBezTo>
                    <a:cubicBezTo>
                      <a:pt x="9424" y="11743"/>
                      <a:pt x="10212" y="12221"/>
                      <a:pt x="11032" y="12221"/>
                    </a:cubicBezTo>
                    <a:cubicBezTo>
                      <a:pt x="11174" y="12221"/>
                      <a:pt x="11316" y="12206"/>
                      <a:pt x="11459" y="12175"/>
                    </a:cubicBezTo>
                    <a:cubicBezTo>
                      <a:pt x="12250" y="11962"/>
                      <a:pt x="12858" y="11294"/>
                      <a:pt x="13283" y="10564"/>
                    </a:cubicBezTo>
                    <a:cubicBezTo>
                      <a:pt x="14043" y="9348"/>
                      <a:pt x="14560" y="8011"/>
                      <a:pt x="14894" y="6643"/>
                    </a:cubicBezTo>
                    <a:cubicBezTo>
                      <a:pt x="15046" y="6005"/>
                      <a:pt x="15137" y="5366"/>
                      <a:pt x="15016" y="4728"/>
                    </a:cubicBezTo>
                    <a:cubicBezTo>
                      <a:pt x="14894" y="4059"/>
                      <a:pt x="14560" y="3421"/>
                      <a:pt x="13982" y="3117"/>
                    </a:cubicBezTo>
                    <a:cubicBezTo>
                      <a:pt x="13466" y="2813"/>
                      <a:pt x="12827" y="2783"/>
                      <a:pt x="12371" y="2357"/>
                    </a:cubicBezTo>
                    <a:cubicBezTo>
                      <a:pt x="12098" y="2144"/>
                      <a:pt x="11946" y="1780"/>
                      <a:pt x="11763" y="1476"/>
                    </a:cubicBezTo>
                    <a:cubicBezTo>
                      <a:pt x="11089" y="464"/>
                      <a:pt x="9865" y="1"/>
                      <a:pt x="8646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7"/>
              <p:cNvSpPr/>
              <p:nvPr/>
            </p:nvSpPr>
            <p:spPr>
              <a:xfrm>
                <a:off x="6026875" y="5857975"/>
                <a:ext cx="302450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762" extrusionOk="0">
                    <a:moveTo>
                      <a:pt x="6842" y="1"/>
                    </a:moveTo>
                    <a:cubicBezTo>
                      <a:pt x="6513" y="1"/>
                      <a:pt x="6182" y="43"/>
                      <a:pt x="5866" y="125"/>
                    </a:cubicBezTo>
                    <a:cubicBezTo>
                      <a:pt x="4620" y="490"/>
                      <a:pt x="3587" y="1402"/>
                      <a:pt x="2736" y="2344"/>
                    </a:cubicBezTo>
                    <a:cubicBezTo>
                      <a:pt x="1854" y="3286"/>
                      <a:pt x="1003" y="4320"/>
                      <a:pt x="0" y="5110"/>
                    </a:cubicBezTo>
                    <a:lnTo>
                      <a:pt x="1003" y="7055"/>
                    </a:lnTo>
                    <a:cubicBezTo>
                      <a:pt x="3100" y="7359"/>
                      <a:pt x="5167" y="8058"/>
                      <a:pt x="7021" y="9062"/>
                    </a:cubicBezTo>
                    <a:cubicBezTo>
                      <a:pt x="7595" y="9400"/>
                      <a:pt x="8213" y="9762"/>
                      <a:pt x="8857" y="9762"/>
                    </a:cubicBezTo>
                    <a:cubicBezTo>
                      <a:pt x="8964" y="9762"/>
                      <a:pt x="9071" y="9752"/>
                      <a:pt x="9180" y="9730"/>
                    </a:cubicBezTo>
                    <a:cubicBezTo>
                      <a:pt x="9818" y="9578"/>
                      <a:pt x="10274" y="9001"/>
                      <a:pt x="10639" y="8454"/>
                    </a:cubicBezTo>
                    <a:cubicBezTo>
                      <a:pt x="11246" y="7511"/>
                      <a:pt x="11642" y="6447"/>
                      <a:pt x="11915" y="5353"/>
                    </a:cubicBezTo>
                    <a:cubicBezTo>
                      <a:pt x="12037" y="4867"/>
                      <a:pt x="12098" y="4320"/>
                      <a:pt x="12006" y="3773"/>
                    </a:cubicBezTo>
                    <a:cubicBezTo>
                      <a:pt x="11915" y="3256"/>
                      <a:pt x="11611" y="2770"/>
                      <a:pt x="11155" y="2496"/>
                    </a:cubicBezTo>
                    <a:cubicBezTo>
                      <a:pt x="10730" y="2253"/>
                      <a:pt x="10213" y="2223"/>
                      <a:pt x="9879" y="1888"/>
                    </a:cubicBezTo>
                    <a:cubicBezTo>
                      <a:pt x="9635" y="1706"/>
                      <a:pt x="9514" y="1432"/>
                      <a:pt x="9362" y="1189"/>
                    </a:cubicBezTo>
                    <a:cubicBezTo>
                      <a:pt x="8836" y="388"/>
                      <a:pt x="7844" y="1"/>
                      <a:pt x="684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7"/>
              <p:cNvSpPr/>
              <p:nvPr/>
            </p:nvSpPr>
            <p:spPr>
              <a:xfrm>
                <a:off x="5859625" y="5826850"/>
                <a:ext cx="11787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5140" extrusionOk="0">
                    <a:moveTo>
                      <a:pt x="362" y="0"/>
                    </a:moveTo>
                    <a:cubicBezTo>
                      <a:pt x="184" y="0"/>
                      <a:pt x="1" y="267"/>
                      <a:pt x="185" y="428"/>
                    </a:cubicBezTo>
                    <a:cubicBezTo>
                      <a:pt x="1432" y="2039"/>
                      <a:pt x="2769" y="3498"/>
                      <a:pt x="4198" y="4957"/>
                    </a:cubicBezTo>
                    <a:cubicBezTo>
                      <a:pt x="4240" y="5085"/>
                      <a:pt x="4337" y="5140"/>
                      <a:pt x="4436" y="5140"/>
                    </a:cubicBezTo>
                    <a:cubicBezTo>
                      <a:pt x="4549" y="5140"/>
                      <a:pt x="4666" y="5070"/>
                      <a:pt x="4714" y="4957"/>
                    </a:cubicBezTo>
                    <a:cubicBezTo>
                      <a:pt x="4714" y="4926"/>
                      <a:pt x="4714" y="4805"/>
                      <a:pt x="4623" y="4683"/>
                    </a:cubicBezTo>
                    <a:cubicBezTo>
                      <a:pt x="4137" y="3224"/>
                      <a:pt x="3681" y="1705"/>
                      <a:pt x="3225" y="215"/>
                    </a:cubicBezTo>
                    <a:cubicBezTo>
                      <a:pt x="3175" y="90"/>
                      <a:pt x="3069" y="32"/>
                      <a:pt x="2967" y="32"/>
                    </a:cubicBezTo>
                    <a:cubicBezTo>
                      <a:pt x="2821" y="32"/>
                      <a:pt x="2685" y="152"/>
                      <a:pt x="2739" y="367"/>
                    </a:cubicBezTo>
                    <a:cubicBezTo>
                      <a:pt x="3103" y="1522"/>
                      <a:pt x="3499" y="2708"/>
                      <a:pt x="3833" y="3893"/>
                    </a:cubicBezTo>
                    <a:cubicBezTo>
                      <a:pt x="2647" y="2677"/>
                      <a:pt x="1553" y="1431"/>
                      <a:pt x="520" y="94"/>
                    </a:cubicBezTo>
                    <a:cubicBezTo>
                      <a:pt x="476" y="2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7"/>
              <p:cNvSpPr/>
              <p:nvPr/>
            </p:nvSpPr>
            <p:spPr>
              <a:xfrm>
                <a:off x="6024400" y="5819125"/>
                <a:ext cx="105475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6640" extrusionOk="0">
                    <a:moveTo>
                      <a:pt x="2219" y="1"/>
                    </a:moveTo>
                    <a:cubicBezTo>
                      <a:pt x="2119" y="1"/>
                      <a:pt x="2020" y="57"/>
                      <a:pt x="1984" y="190"/>
                    </a:cubicBezTo>
                    <a:cubicBezTo>
                      <a:pt x="1558" y="1801"/>
                      <a:pt x="1315" y="3442"/>
                      <a:pt x="1224" y="5114"/>
                    </a:cubicBezTo>
                    <a:cubicBezTo>
                      <a:pt x="889" y="5509"/>
                      <a:pt x="555" y="5843"/>
                      <a:pt x="160" y="6208"/>
                    </a:cubicBezTo>
                    <a:cubicBezTo>
                      <a:pt x="1" y="6390"/>
                      <a:pt x="148" y="6640"/>
                      <a:pt x="321" y="6640"/>
                    </a:cubicBezTo>
                    <a:cubicBezTo>
                      <a:pt x="379" y="6640"/>
                      <a:pt x="441" y="6611"/>
                      <a:pt x="494" y="6543"/>
                    </a:cubicBezTo>
                    <a:lnTo>
                      <a:pt x="1315" y="5752"/>
                    </a:lnTo>
                    <a:cubicBezTo>
                      <a:pt x="1355" y="5776"/>
                      <a:pt x="1398" y="5787"/>
                      <a:pt x="1442" y="5787"/>
                    </a:cubicBezTo>
                    <a:cubicBezTo>
                      <a:pt x="1564" y="5787"/>
                      <a:pt x="1680" y="5697"/>
                      <a:pt x="1680" y="5539"/>
                    </a:cubicBezTo>
                    <a:lnTo>
                      <a:pt x="1680" y="5296"/>
                    </a:lnTo>
                    <a:cubicBezTo>
                      <a:pt x="2470" y="4415"/>
                      <a:pt x="3291" y="3503"/>
                      <a:pt x="3990" y="2561"/>
                    </a:cubicBezTo>
                    <a:cubicBezTo>
                      <a:pt x="4218" y="2401"/>
                      <a:pt x="4069" y="2172"/>
                      <a:pt x="3903" y="2172"/>
                    </a:cubicBezTo>
                    <a:cubicBezTo>
                      <a:pt x="3848" y="2172"/>
                      <a:pt x="3792" y="2197"/>
                      <a:pt x="3747" y="2257"/>
                    </a:cubicBezTo>
                    <a:cubicBezTo>
                      <a:pt x="3139" y="3077"/>
                      <a:pt x="2470" y="3837"/>
                      <a:pt x="1801" y="4536"/>
                    </a:cubicBezTo>
                    <a:cubicBezTo>
                      <a:pt x="1923" y="3108"/>
                      <a:pt x="2136" y="1710"/>
                      <a:pt x="2470" y="311"/>
                    </a:cubicBezTo>
                    <a:cubicBezTo>
                      <a:pt x="2525" y="129"/>
                      <a:pt x="2371" y="1"/>
                      <a:pt x="221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7"/>
              <p:cNvSpPr/>
              <p:nvPr/>
            </p:nvSpPr>
            <p:spPr>
              <a:xfrm>
                <a:off x="6108925" y="5946925"/>
                <a:ext cx="1761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864" extrusionOk="0">
                    <a:moveTo>
                      <a:pt x="6504" y="1"/>
                    </a:moveTo>
                    <a:cubicBezTo>
                      <a:pt x="6495" y="1"/>
                      <a:pt x="6485" y="1"/>
                      <a:pt x="6475" y="2"/>
                    </a:cubicBezTo>
                    <a:cubicBezTo>
                      <a:pt x="4195" y="184"/>
                      <a:pt x="2037" y="1005"/>
                      <a:pt x="153" y="2251"/>
                    </a:cubicBezTo>
                    <a:cubicBezTo>
                      <a:pt x="1" y="2312"/>
                      <a:pt x="1" y="2494"/>
                      <a:pt x="92" y="2616"/>
                    </a:cubicBezTo>
                    <a:cubicBezTo>
                      <a:pt x="92" y="2727"/>
                      <a:pt x="143" y="2863"/>
                      <a:pt x="267" y="2863"/>
                    </a:cubicBezTo>
                    <a:cubicBezTo>
                      <a:pt x="279" y="2863"/>
                      <a:pt x="291" y="2862"/>
                      <a:pt x="305" y="2859"/>
                    </a:cubicBezTo>
                    <a:cubicBezTo>
                      <a:pt x="2493" y="2738"/>
                      <a:pt x="4621" y="2525"/>
                      <a:pt x="6749" y="2130"/>
                    </a:cubicBezTo>
                    <a:cubicBezTo>
                      <a:pt x="7043" y="2100"/>
                      <a:pt x="6909" y="1642"/>
                      <a:pt x="6624" y="1642"/>
                    </a:cubicBezTo>
                    <a:cubicBezTo>
                      <a:pt x="6615" y="1642"/>
                      <a:pt x="6606" y="1642"/>
                      <a:pt x="6597" y="1643"/>
                    </a:cubicBezTo>
                    <a:cubicBezTo>
                      <a:pt x="4712" y="1947"/>
                      <a:pt x="2858" y="2160"/>
                      <a:pt x="1004" y="2282"/>
                    </a:cubicBezTo>
                    <a:cubicBezTo>
                      <a:pt x="2676" y="1309"/>
                      <a:pt x="4530" y="701"/>
                      <a:pt x="6475" y="488"/>
                    </a:cubicBezTo>
                    <a:cubicBezTo>
                      <a:pt x="6770" y="459"/>
                      <a:pt x="6807" y="1"/>
                      <a:pt x="6504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7"/>
              <p:cNvSpPr/>
              <p:nvPr/>
            </p:nvSpPr>
            <p:spPr>
              <a:xfrm>
                <a:off x="6083325" y="6088875"/>
                <a:ext cx="174325" cy="142775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5711" extrusionOk="0">
                    <a:moveTo>
                      <a:pt x="342" y="1"/>
                    </a:moveTo>
                    <a:cubicBezTo>
                      <a:pt x="171" y="1"/>
                      <a:pt x="0" y="170"/>
                      <a:pt x="113" y="373"/>
                    </a:cubicBezTo>
                    <a:cubicBezTo>
                      <a:pt x="1481" y="2804"/>
                      <a:pt x="3700" y="4689"/>
                      <a:pt x="6314" y="5692"/>
                    </a:cubicBezTo>
                    <a:cubicBezTo>
                      <a:pt x="6345" y="5705"/>
                      <a:pt x="6375" y="5710"/>
                      <a:pt x="6403" y="5710"/>
                    </a:cubicBezTo>
                    <a:cubicBezTo>
                      <a:pt x="6644" y="5710"/>
                      <a:pt x="6738" y="5287"/>
                      <a:pt x="6466" y="5206"/>
                    </a:cubicBezTo>
                    <a:cubicBezTo>
                      <a:pt x="4338" y="4385"/>
                      <a:pt x="2484" y="2926"/>
                      <a:pt x="1177" y="1041"/>
                    </a:cubicBezTo>
                    <a:lnTo>
                      <a:pt x="1177" y="1041"/>
                    </a:lnTo>
                    <a:cubicBezTo>
                      <a:pt x="2818" y="2105"/>
                      <a:pt x="4672" y="2652"/>
                      <a:pt x="6557" y="3139"/>
                    </a:cubicBezTo>
                    <a:cubicBezTo>
                      <a:pt x="6590" y="3152"/>
                      <a:pt x="6622" y="3158"/>
                      <a:pt x="6651" y="3158"/>
                    </a:cubicBezTo>
                    <a:cubicBezTo>
                      <a:pt x="6888" y="3158"/>
                      <a:pt x="6973" y="2764"/>
                      <a:pt x="6648" y="2683"/>
                    </a:cubicBezTo>
                    <a:cubicBezTo>
                      <a:pt x="4581" y="2105"/>
                      <a:pt x="2393" y="1558"/>
                      <a:pt x="690" y="129"/>
                    </a:cubicBezTo>
                    <a:cubicBezTo>
                      <a:pt x="630" y="99"/>
                      <a:pt x="538" y="69"/>
                      <a:pt x="508" y="69"/>
                    </a:cubicBezTo>
                    <a:cubicBezTo>
                      <a:pt x="461" y="21"/>
                      <a:pt x="401" y="1"/>
                      <a:pt x="34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7"/>
              <p:cNvSpPr/>
              <p:nvPr/>
            </p:nvSpPr>
            <p:spPr>
              <a:xfrm>
                <a:off x="5944800" y="6098325"/>
                <a:ext cx="70675" cy="2210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8840" extrusionOk="0">
                    <a:moveTo>
                      <a:pt x="2449" y="1"/>
                    </a:moveTo>
                    <a:cubicBezTo>
                      <a:pt x="2372" y="1"/>
                      <a:pt x="2295" y="43"/>
                      <a:pt x="2250" y="147"/>
                    </a:cubicBezTo>
                    <a:cubicBezTo>
                      <a:pt x="912" y="2761"/>
                      <a:pt x="152" y="5618"/>
                      <a:pt x="0" y="8566"/>
                    </a:cubicBezTo>
                    <a:cubicBezTo>
                      <a:pt x="0" y="8749"/>
                      <a:pt x="122" y="8840"/>
                      <a:pt x="243" y="8840"/>
                    </a:cubicBezTo>
                    <a:cubicBezTo>
                      <a:pt x="365" y="8840"/>
                      <a:pt x="487" y="8749"/>
                      <a:pt x="487" y="8566"/>
                    </a:cubicBezTo>
                    <a:cubicBezTo>
                      <a:pt x="639" y="6074"/>
                      <a:pt x="1247" y="3612"/>
                      <a:pt x="2250" y="1332"/>
                    </a:cubicBezTo>
                    <a:lnTo>
                      <a:pt x="2250" y="1332"/>
                    </a:lnTo>
                    <a:cubicBezTo>
                      <a:pt x="2128" y="3490"/>
                      <a:pt x="2098" y="5618"/>
                      <a:pt x="2128" y="7776"/>
                    </a:cubicBezTo>
                    <a:cubicBezTo>
                      <a:pt x="2128" y="7943"/>
                      <a:pt x="2265" y="8027"/>
                      <a:pt x="2394" y="8027"/>
                    </a:cubicBezTo>
                    <a:cubicBezTo>
                      <a:pt x="2523" y="8027"/>
                      <a:pt x="2645" y="7943"/>
                      <a:pt x="2614" y="7776"/>
                    </a:cubicBezTo>
                    <a:cubicBezTo>
                      <a:pt x="2614" y="5314"/>
                      <a:pt x="2675" y="2882"/>
                      <a:pt x="2827" y="451"/>
                    </a:cubicBezTo>
                    <a:cubicBezTo>
                      <a:pt x="2827" y="329"/>
                      <a:pt x="2766" y="299"/>
                      <a:pt x="2706" y="268"/>
                    </a:cubicBezTo>
                    <a:cubicBezTo>
                      <a:pt x="2706" y="117"/>
                      <a:pt x="2576" y="1"/>
                      <a:pt x="244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7"/>
              <p:cNvSpPr/>
              <p:nvPr/>
            </p:nvSpPr>
            <p:spPr>
              <a:xfrm>
                <a:off x="5765975" y="6059650"/>
                <a:ext cx="167275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7503" extrusionOk="0">
                    <a:moveTo>
                      <a:pt x="6289" y="0"/>
                    </a:moveTo>
                    <a:cubicBezTo>
                      <a:pt x="6254" y="0"/>
                      <a:pt x="6218" y="7"/>
                      <a:pt x="6181" y="22"/>
                    </a:cubicBezTo>
                    <a:cubicBezTo>
                      <a:pt x="3931" y="1086"/>
                      <a:pt x="1925" y="2514"/>
                      <a:pt x="162" y="4277"/>
                    </a:cubicBezTo>
                    <a:cubicBezTo>
                      <a:pt x="1" y="4439"/>
                      <a:pt x="154" y="4705"/>
                      <a:pt x="330" y="4705"/>
                    </a:cubicBezTo>
                    <a:cubicBezTo>
                      <a:pt x="387" y="4705"/>
                      <a:pt x="445" y="4678"/>
                      <a:pt x="497" y="4612"/>
                    </a:cubicBezTo>
                    <a:cubicBezTo>
                      <a:pt x="2077" y="3031"/>
                      <a:pt x="3901" y="1694"/>
                      <a:pt x="5877" y="691"/>
                    </a:cubicBezTo>
                    <a:lnTo>
                      <a:pt x="5877" y="691"/>
                    </a:lnTo>
                    <a:cubicBezTo>
                      <a:pt x="4387" y="2727"/>
                      <a:pt x="3080" y="4885"/>
                      <a:pt x="1986" y="7104"/>
                    </a:cubicBezTo>
                    <a:cubicBezTo>
                      <a:pt x="1883" y="7332"/>
                      <a:pt x="2061" y="7503"/>
                      <a:pt x="2233" y="7503"/>
                    </a:cubicBezTo>
                    <a:cubicBezTo>
                      <a:pt x="2314" y="7503"/>
                      <a:pt x="2393" y="7465"/>
                      <a:pt x="2442" y="7378"/>
                    </a:cubicBezTo>
                    <a:cubicBezTo>
                      <a:pt x="3597" y="5068"/>
                      <a:pt x="4904" y="2818"/>
                      <a:pt x="6485" y="721"/>
                    </a:cubicBezTo>
                    <a:cubicBezTo>
                      <a:pt x="6576" y="660"/>
                      <a:pt x="6545" y="539"/>
                      <a:pt x="6424" y="478"/>
                    </a:cubicBezTo>
                    <a:cubicBezTo>
                      <a:pt x="6691" y="344"/>
                      <a:pt x="6536" y="0"/>
                      <a:pt x="62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7"/>
              <p:cNvSpPr/>
              <p:nvPr/>
            </p:nvSpPr>
            <p:spPr>
              <a:xfrm>
                <a:off x="5697075" y="5900875"/>
                <a:ext cx="2019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975" extrusionOk="0">
                    <a:moveTo>
                      <a:pt x="1487" y="1"/>
                    </a:moveTo>
                    <a:cubicBezTo>
                      <a:pt x="1249" y="1"/>
                      <a:pt x="1158" y="398"/>
                      <a:pt x="1429" y="507"/>
                    </a:cubicBezTo>
                    <a:cubicBezTo>
                      <a:pt x="3374" y="1206"/>
                      <a:pt x="5198" y="2117"/>
                      <a:pt x="6900" y="3303"/>
                    </a:cubicBezTo>
                    <a:cubicBezTo>
                      <a:pt x="4742" y="2847"/>
                      <a:pt x="2554" y="2604"/>
                      <a:pt x="335" y="2573"/>
                    </a:cubicBezTo>
                    <a:cubicBezTo>
                      <a:pt x="0" y="2573"/>
                      <a:pt x="0" y="3060"/>
                      <a:pt x="335" y="3060"/>
                    </a:cubicBezTo>
                    <a:cubicBezTo>
                      <a:pt x="2797" y="3090"/>
                      <a:pt x="5228" y="3394"/>
                      <a:pt x="7630" y="3972"/>
                    </a:cubicBezTo>
                    <a:cubicBezTo>
                      <a:pt x="7647" y="3973"/>
                      <a:pt x="7664" y="3974"/>
                      <a:pt x="7680" y="3974"/>
                    </a:cubicBezTo>
                    <a:cubicBezTo>
                      <a:pt x="7950" y="3974"/>
                      <a:pt x="8079" y="3747"/>
                      <a:pt x="7964" y="3546"/>
                    </a:cubicBezTo>
                    <a:cubicBezTo>
                      <a:pt x="7964" y="3485"/>
                      <a:pt x="7964" y="3364"/>
                      <a:pt x="7873" y="3303"/>
                    </a:cubicBezTo>
                    <a:cubicBezTo>
                      <a:pt x="5958" y="1874"/>
                      <a:pt x="3830" y="780"/>
                      <a:pt x="1581" y="20"/>
                    </a:cubicBezTo>
                    <a:cubicBezTo>
                      <a:pt x="1548" y="7"/>
                      <a:pt x="1516" y="1"/>
                      <a:pt x="1487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7"/>
              <p:cNvSpPr/>
              <p:nvPr/>
            </p:nvSpPr>
            <p:spPr>
              <a:xfrm>
                <a:off x="5858175" y="5908200"/>
                <a:ext cx="2796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1156" extrusionOk="0">
                    <a:moveTo>
                      <a:pt x="5593" y="1"/>
                    </a:moveTo>
                    <a:cubicBezTo>
                      <a:pt x="2523" y="1"/>
                      <a:pt x="0" y="2493"/>
                      <a:pt x="0" y="5594"/>
                    </a:cubicBezTo>
                    <a:cubicBezTo>
                      <a:pt x="0" y="8663"/>
                      <a:pt x="2523" y="11156"/>
                      <a:pt x="5593" y="11156"/>
                    </a:cubicBezTo>
                    <a:cubicBezTo>
                      <a:pt x="8663" y="11156"/>
                      <a:pt x="11186" y="8663"/>
                      <a:pt x="11186" y="5594"/>
                    </a:cubicBezTo>
                    <a:cubicBezTo>
                      <a:pt x="11186" y="2493"/>
                      <a:pt x="8663" y="1"/>
                      <a:pt x="5593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7"/>
              <p:cNvSpPr/>
              <p:nvPr/>
            </p:nvSpPr>
            <p:spPr>
              <a:xfrm>
                <a:off x="5910600" y="5960650"/>
                <a:ext cx="1748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991" extrusionOk="0">
                    <a:moveTo>
                      <a:pt x="3496" y="0"/>
                    </a:moveTo>
                    <a:cubicBezTo>
                      <a:pt x="1551" y="0"/>
                      <a:pt x="1" y="1550"/>
                      <a:pt x="1" y="3496"/>
                    </a:cubicBezTo>
                    <a:cubicBezTo>
                      <a:pt x="1" y="5410"/>
                      <a:pt x="1551" y="6991"/>
                      <a:pt x="3496" y="6991"/>
                    </a:cubicBezTo>
                    <a:cubicBezTo>
                      <a:pt x="5441" y="6991"/>
                      <a:pt x="6992" y="5410"/>
                      <a:pt x="6992" y="3496"/>
                    </a:cubicBezTo>
                    <a:cubicBezTo>
                      <a:pt x="6992" y="1550"/>
                      <a:pt x="5441" y="0"/>
                      <a:pt x="349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9" name="Google Shape;2159;p27"/>
            <p:cNvGrpSpPr/>
            <p:nvPr/>
          </p:nvGrpSpPr>
          <p:grpSpPr>
            <a:xfrm>
              <a:off x="1026400" y="3790275"/>
              <a:ext cx="847300" cy="828525"/>
              <a:chOff x="489525" y="5585525"/>
              <a:chExt cx="847300" cy="828525"/>
            </a:xfrm>
          </p:grpSpPr>
          <p:sp>
            <p:nvSpPr>
              <p:cNvPr id="2160" name="Google Shape;2160;p27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7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7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7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7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7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7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7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7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7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7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7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7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7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7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7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7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7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7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7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" name="Google Shape;2181;p28"/>
          <p:cNvGrpSpPr/>
          <p:nvPr/>
        </p:nvGrpSpPr>
        <p:grpSpPr>
          <a:xfrm>
            <a:off x="-432843" y="-846946"/>
            <a:ext cx="10279941" cy="6998408"/>
            <a:chOff x="-432843" y="-846946"/>
            <a:chExt cx="10279941" cy="6998408"/>
          </a:xfrm>
        </p:grpSpPr>
        <p:grpSp>
          <p:nvGrpSpPr>
            <p:cNvPr id="2182" name="Google Shape;2182;p28"/>
            <p:cNvGrpSpPr/>
            <p:nvPr/>
          </p:nvGrpSpPr>
          <p:grpSpPr>
            <a:xfrm>
              <a:off x="70" y="5049"/>
              <a:ext cx="9143930" cy="5126957"/>
              <a:chOff x="70" y="5049"/>
              <a:chExt cx="9143930" cy="5126957"/>
            </a:xfrm>
          </p:grpSpPr>
          <p:sp>
            <p:nvSpPr>
              <p:cNvPr id="2183" name="Google Shape;2183;p28"/>
              <p:cNvSpPr/>
              <p:nvPr/>
            </p:nvSpPr>
            <p:spPr>
              <a:xfrm rot="-5400000" flipH="1">
                <a:off x="-666506" y="1226550"/>
                <a:ext cx="4572032" cy="3238881"/>
              </a:xfrm>
              <a:custGeom>
                <a:avLst/>
                <a:gdLst/>
                <a:ahLst/>
                <a:cxnLst/>
                <a:rect l="l" t="t" r="r" b="b"/>
                <a:pathLst>
                  <a:path w="71766" h="55271" extrusionOk="0">
                    <a:moveTo>
                      <a:pt x="3192" y="1"/>
                    </a:moveTo>
                    <a:cubicBezTo>
                      <a:pt x="1582" y="6779"/>
                      <a:pt x="1" y="21430"/>
                      <a:pt x="12919" y="28299"/>
                    </a:cubicBezTo>
                    <a:cubicBezTo>
                      <a:pt x="30001" y="37418"/>
                      <a:pt x="47479" y="29819"/>
                      <a:pt x="52798" y="40640"/>
                    </a:cubicBezTo>
                    <a:cubicBezTo>
                      <a:pt x="57143" y="49466"/>
                      <a:pt x="63110" y="55271"/>
                      <a:pt x="69571" y="55271"/>
                    </a:cubicBezTo>
                    <a:cubicBezTo>
                      <a:pt x="70297" y="55271"/>
                      <a:pt x="71029" y="55198"/>
                      <a:pt x="71765" y="55047"/>
                    </a:cubicBezTo>
                    <a:lnTo>
                      <a:pt x="71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8"/>
              <p:cNvSpPr/>
              <p:nvPr/>
            </p:nvSpPr>
            <p:spPr>
              <a:xfrm>
                <a:off x="7361871" y="5049"/>
                <a:ext cx="1782129" cy="1194821"/>
              </a:xfrm>
              <a:custGeom>
                <a:avLst/>
                <a:gdLst/>
                <a:ahLst/>
                <a:cxnLst/>
                <a:rect l="l" t="t" r="r" b="b"/>
                <a:pathLst>
                  <a:path w="71766" h="55271" extrusionOk="0">
                    <a:moveTo>
                      <a:pt x="3192" y="1"/>
                    </a:moveTo>
                    <a:cubicBezTo>
                      <a:pt x="1582" y="6779"/>
                      <a:pt x="1" y="21430"/>
                      <a:pt x="12919" y="28299"/>
                    </a:cubicBezTo>
                    <a:cubicBezTo>
                      <a:pt x="30001" y="37418"/>
                      <a:pt x="47479" y="29819"/>
                      <a:pt x="52798" y="40640"/>
                    </a:cubicBezTo>
                    <a:cubicBezTo>
                      <a:pt x="57143" y="49466"/>
                      <a:pt x="63110" y="55271"/>
                      <a:pt x="69571" y="55271"/>
                    </a:cubicBezTo>
                    <a:cubicBezTo>
                      <a:pt x="70297" y="55271"/>
                      <a:pt x="71029" y="55198"/>
                      <a:pt x="71765" y="55047"/>
                    </a:cubicBezTo>
                    <a:lnTo>
                      <a:pt x="71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5" name="Google Shape;2185;p28"/>
            <p:cNvGrpSpPr/>
            <p:nvPr/>
          </p:nvGrpSpPr>
          <p:grpSpPr>
            <a:xfrm>
              <a:off x="-432843" y="-846946"/>
              <a:ext cx="10279941" cy="6998408"/>
              <a:chOff x="-432843" y="-846946"/>
              <a:chExt cx="10279941" cy="6998408"/>
            </a:xfrm>
          </p:grpSpPr>
          <p:sp>
            <p:nvSpPr>
              <p:cNvPr id="2186" name="Google Shape;2186;p28"/>
              <p:cNvSpPr/>
              <p:nvPr/>
            </p:nvSpPr>
            <p:spPr>
              <a:xfrm rot="-899960">
                <a:off x="7585275" y="3707445"/>
                <a:ext cx="1589678" cy="1657475"/>
              </a:xfrm>
              <a:custGeom>
                <a:avLst/>
                <a:gdLst/>
                <a:ahLst/>
                <a:cxnLst/>
                <a:rect l="l" t="t" r="r" b="b"/>
                <a:pathLst>
                  <a:path w="63589" h="66301" extrusionOk="0">
                    <a:moveTo>
                      <a:pt x="54519" y="0"/>
                    </a:moveTo>
                    <a:cubicBezTo>
                      <a:pt x="53294" y="0"/>
                      <a:pt x="51465" y="1991"/>
                      <a:pt x="50883" y="2573"/>
                    </a:cubicBezTo>
                    <a:cubicBezTo>
                      <a:pt x="48937" y="4549"/>
                      <a:pt x="47630" y="6981"/>
                      <a:pt x="46506" y="9473"/>
                    </a:cubicBezTo>
                    <a:lnTo>
                      <a:pt x="46475" y="9503"/>
                    </a:lnTo>
                    <a:cubicBezTo>
                      <a:pt x="46202" y="9716"/>
                      <a:pt x="46354" y="10111"/>
                      <a:pt x="46567" y="10142"/>
                    </a:cubicBezTo>
                    <a:lnTo>
                      <a:pt x="46627" y="10142"/>
                    </a:lnTo>
                    <a:cubicBezTo>
                      <a:pt x="45776" y="11388"/>
                      <a:pt x="44956" y="12695"/>
                      <a:pt x="44074" y="13941"/>
                    </a:cubicBezTo>
                    <a:cubicBezTo>
                      <a:pt x="43527" y="12209"/>
                      <a:pt x="42919" y="10446"/>
                      <a:pt x="41916" y="8896"/>
                    </a:cubicBezTo>
                    <a:cubicBezTo>
                      <a:pt x="41454" y="8243"/>
                      <a:pt x="40626" y="6859"/>
                      <a:pt x="39629" y="6859"/>
                    </a:cubicBezTo>
                    <a:cubicBezTo>
                      <a:pt x="39512" y="6859"/>
                      <a:pt x="39393" y="6878"/>
                      <a:pt x="39272" y="6920"/>
                    </a:cubicBezTo>
                    <a:cubicBezTo>
                      <a:pt x="37965" y="7345"/>
                      <a:pt x="39059" y="9686"/>
                      <a:pt x="39363" y="10446"/>
                    </a:cubicBezTo>
                    <a:cubicBezTo>
                      <a:pt x="40153" y="12300"/>
                      <a:pt x="41369" y="13820"/>
                      <a:pt x="42980" y="15096"/>
                    </a:cubicBezTo>
                    <a:cubicBezTo>
                      <a:pt x="43041" y="15157"/>
                      <a:pt x="43162" y="15157"/>
                      <a:pt x="43223" y="15157"/>
                    </a:cubicBezTo>
                    <a:cubicBezTo>
                      <a:pt x="39332" y="20780"/>
                      <a:pt x="35107" y="26099"/>
                      <a:pt x="30670" y="31267"/>
                    </a:cubicBezTo>
                    <a:cubicBezTo>
                      <a:pt x="30153" y="28014"/>
                      <a:pt x="29910" y="24701"/>
                      <a:pt x="29788" y="21388"/>
                    </a:cubicBezTo>
                    <a:lnTo>
                      <a:pt x="29788" y="21388"/>
                    </a:lnTo>
                    <a:cubicBezTo>
                      <a:pt x="29849" y="21419"/>
                      <a:pt x="29940" y="21419"/>
                      <a:pt x="30001" y="21419"/>
                    </a:cubicBezTo>
                    <a:cubicBezTo>
                      <a:pt x="31885" y="21115"/>
                      <a:pt x="33344" y="20051"/>
                      <a:pt x="34712" y="18805"/>
                    </a:cubicBezTo>
                    <a:cubicBezTo>
                      <a:pt x="35472" y="18075"/>
                      <a:pt x="37387" y="16494"/>
                      <a:pt x="36445" y="15187"/>
                    </a:cubicBezTo>
                    <a:cubicBezTo>
                      <a:pt x="36208" y="14875"/>
                      <a:pt x="35894" y="14755"/>
                      <a:pt x="35548" y="14755"/>
                    </a:cubicBezTo>
                    <a:cubicBezTo>
                      <a:pt x="34648" y="14755"/>
                      <a:pt x="33528" y="15566"/>
                      <a:pt x="32980" y="15917"/>
                    </a:cubicBezTo>
                    <a:cubicBezTo>
                      <a:pt x="31612" y="16829"/>
                      <a:pt x="30518" y="18075"/>
                      <a:pt x="29697" y="19504"/>
                    </a:cubicBezTo>
                    <a:cubicBezTo>
                      <a:pt x="29697" y="18227"/>
                      <a:pt x="29758" y="16981"/>
                      <a:pt x="29788" y="15735"/>
                    </a:cubicBezTo>
                    <a:cubicBezTo>
                      <a:pt x="29823" y="15752"/>
                      <a:pt x="29889" y="15770"/>
                      <a:pt x="29961" y="15770"/>
                    </a:cubicBezTo>
                    <a:cubicBezTo>
                      <a:pt x="30014" y="15770"/>
                      <a:pt x="30071" y="15760"/>
                      <a:pt x="30123" y="15735"/>
                    </a:cubicBezTo>
                    <a:cubicBezTo>
                      <a:pt x="31673" y="14823"/>
                      <a:pt x="33344" y="13880"/>
                      <a:pt x="34500" y="12421"/>
                    </a:cubicBezTo>
                    <a:cubicBezTo>
                      <a:pt x="34925" y="11844"/>
                      <a:pt x="36050" y="10476"/>
                      <a:pt x="35077" y="9868"/>
                    </a:cubicBezTo>
                    <a:cubicBezTo>
                      <a:pt x="34903" y="9764"/>
                      <a:pt x="34710" y="9720"/>
                      <a:pt x="34509" y="9720"/>
                    </a:cubicBezTo>
                    <a:cubicBezTo>
                      <a:pt x="33832" y="9720"/>
                      <a:pt x="33067" y="10216"/>
                      <a:pt x="32645" y="10567"/>
                    </a:cubicBezTo>
                    <a:cubicBezTo>
                      <a:pt x="31490" y="11449"/>
                      <a:pt x="30578" y="12695"/>
                      <a:pt x="29819" y="13941"/>
                    </a:cubicBezTo>
                    <a:cubicBezTo>
                      <a:pt x="29910" y="12877"/>
                      <a:pt x="29971" y="11783"/>
                      <a:pt x="30092" y="10689"/>
                    </a:cubicBezTo>
                    <a:cubicBezTo>
                      <a:pt x="30578" y="9807"/>
                      <a:pt x="36232" y="1175"/>
                      <a:pt x="32706" y="901"/>
                    </a:cubicBezTo>
                    <a:cubicBezTo>
                      <a:pt x="32684" y="900"/>
                      <a:pt x="32661" y="899"/>
                      <a:pt x="32639" y="899"/>
                    </a:cubicBezTo>
                    <a:cubicBezTo>
                      <a:pt x="31336" y="899"/>
                      <a:pt x="30389" y="3469"/>
                      <a:pt x="30001" y="4306"/>
                    </a:cubicBezTo>
                    <a:cubicBezTo>
                      <a:pt x="29150" y="6342"/>
                      <a:pt x="28846" y="8561"/>
                      <a:pt x="29028" y="10750"/>
                    </a:cubicBezTo>
                    <a:cubicBezTo>
                      <a:pt x="28694" y="12087"/>
                      <a:pt x="28390" y="13424"/>
                      <a:pt x="28116" y="14792"/>
                    </a:cubicBezTo>
                    <a:lnTo>
                      <a:pt x="28025" y="14792"/>
                    </a:lnTo>
                    <a:cubicBezTo>
                      <a:pt x="27539" y="13485"/>
                      <a:pt x="26779" y="12300"/>
                      <a:pt x="25715" y="11449"/>
                    </a:cubicBezTo>
                    <a:cubicBezTo>
                      <a:pt x="25356" y="11138"/>
                      <a:pt x="24546" y="10375"/>
                      <a:pt x="23950" y="10375"/>
                    </a:cubicBezTo>
                    <a:cubicBezTo>
                      <a:pt x="23789" y="10375"/>
                      <a:pt x="23643" y="10431"/>
                      <a:pt x="23527" y="10567"/>
                    </a:cubicBezTo>
                    <a:cubicBezTo>
                      <a:pt x="22828" y="11297"/>
                      <a:pt x="24074" y="12847"/>
                      <a:pt x="24530" y="13364"/>
                    </a:cubicBezTo>
                    <a:cubicBezTo>
                      <a:pt x="25350" y="14276"/>
                      <a:pt x="26353" y="14944"/>
                      <a:pt x="27539" y="15309"/>
                    </a:cubicBezTo>
                    <a:cubicBezTo>
                      <a:pt x="27610" y="15427"/>
                      <a:pt x="27735" y="15472"/>
                      <a:pt x="27859" y="15472"/>
                    </a:cubicBezTo>
                    <a:cubicBezTo>
                      <a:pt x="27895" y="15472"/>
                      <a:pt x="27930" y="15468"/>
                      <a:pt x="27964" y="15461"/>
                    </a:cubicBezTo>
                    <a:lnTo>
                      <a:pt x="27964" y="15461"/>
                    </a:lnTo>
                    <a:cubicBezTo>
                      <a:pt x="27721" y="16829"/>
                      <a:pt x="27509" y="18227"/>
                      <a:pt x="27357" y="19656"/>
                    </a:cubicBezTo>
                    <a:cubicBezTo>
                      <a:pt x="26774" y="18830"/>
                      <a:pt x="25474" y="17210"/>
                      <a:pt x="24587" y="17210"/>
                    </a:cubicBezTo>
                    <a:cubicBezTo>
                      <a:pt x="24364" y="17210"/>
                      <a:pt x="24166" y="17313"/>
                      <a:pt x="24013" y="17558"/>
                    </a:cubicBezTo>
                    <a:cubicBezTo>
                      <a:pt x="23618" y="18166"/>
                      <a:pt x="24226" y="19108"/>
                      <a:pt x="24621" y="19564"/>
                    </a:cubicBezTo>
                    <a:cubicBezTo>
                      <a:pt x="25290" y="20324"/>
                      <a:pt x="26293" y="20659"/>
                      <a:pt x="27235" y="20963"/>
                    </a:cubicBezTo>
                    <a:cubicBezTo>
                      <a:pt x="27113" y="22452"/>
                      <a:pt x="27083" y="23972"/>
                      <a:pt x="27174" y="25461"/>
                    </a:cubicBezTo>
                    <a:cubicBezTo>
                      <a:pt x="25594" y="23789"/>
                      <a:pt x="24043" y="22148"/>
                      <a:pt x="22402" y="20567"/>
                    </a:cubicBezTo>
                    <a:cubicBezTo>
                      <a:pt x="22554" y="20507"/>
                      <a:pt x="22676" y="20415"/>
                      <a:pt x="22676" y="20264"/>
                    </a:cubicBezTo>
                    <a:cubicBezTo>
                      <a:pt x="22761" y="19352"/>
                      <a:pt x="23648" y="12293"/>
                      <a:pt x="21479" y="12293"/>
                    </a:cubicBezTo>
                    <a:cubicBezTo>
                      <a:pt x="21334" y="12293"/>
                      <a:pt x="21176" y="12325"/>
                      <a:pt x="21004" y="12391"/>
                    </a:cubicBezTo>
                    <a:cubicBezTo>
                      <a:pt x="19910" y="12817"/>
                      <a:pt x="19970" y="15400"/>
                      <a:pt x="20031" y="16312"/>
                    </a:cubicBezTo>
                    <a:cubicBezTo>
                      <a:pt x="20092" y="17923"/>
                      <a:pt x="20578" y="19504"/>
                      <a:pt x="21460" y="20902"/>
                    </a:cubicBezTo>
                    <a:cubicBezTo>
                      <a:pt x="21490" y="20963"/>
                      <a:pt x="21551" y="20963"/>
                      <a:pt x="21581" y="21023"/>
                    </a:cubicBezTo>
                    <a:cubicBezTo>
                      <a:pt x="21612" y="21115"/>
                      <a:pt x="21642" y="21267"/>
                      <a:pt x="21703" y="21388"/>
                    </a:cubicBezTo>
                    <a:cubicBezTo>
                      <a:pt x="20876" y="20975"/>
                      <a:pt x="19979" y="20735"/>
                      <a:pt x="19069" y="20735"/>
                    </a:cubicBezTo>
                    <a:cubicBezTo>
                      <a:pt x="18509" y="20735"/>
                      <a:pt x="17943" y="20826"/>
                      <a:pt x="17387" y="21023"/>
                    </a:cubicBezTo>
                    <a:cubicBezTo>
                      <a:pt x="16475" y="21358"/>
                      <a:pt x="14408" y="22482"/>
                      <a:pt x="14560" y="23698"/>
                    </a:cubicBezTo>
                    <a:cubicBezTo>
                      <a:pt x="14613" y="24404"/>
                      <a:pt x="15352" y="24587"/>
                      <a:pt x="16111" y="24587"/>
                    </a:cubicBezTo>
                    <a:cubicBezTo>
                      <a:pt x="16660" y="24587"/>
                      <a:pt x="17220" y="24491"/>
                      <a:pt x="17539" y="24428"/>
                    </a:cubicBezTo>
                    <a:cubicBezTo>
                      <a:pt x="19180" y="24093"/>
                      <a:pt x="20700" y="23212"/>
                      <a:pt x="22159" y="22391"/>
                    </a:cubicBezTo>
                    <a:cubicBezTo>
                      <a:pt x="22676" y="23303"/>
                      <a:pt x="23435" y="24124"/>
                      <a:pt x="24013" y="24884"/>
                    </a:cubicBezTo>
                    <a:cubicBezTo>
                      <a:pt x="25138" y="26403"/>
                      <a:pt x="26323" y="27862"/>
                      <a:pt x="27630" y="29230"/>
                    </a:cubicBezTo>
                    <a:cubicBezTo>
                      <a:pt x="27873" y="30598"/>
                      <a:pt x="28268" y="31966"/>
                      <a:pt x="28755" y="33273"/>
                    </a:cubicBezTo>
                    <a:cubicBezTo>
                      <a:pt x="25381" y="37072"/>
                      <a:pt x="21885" y="40811"/>
                      <a:pt x="18299" y="44428"/>
                    </a:cubicBezTo>
                    <a:cubicBezTo>
                      <a:pt x="18268" y="43668"/>
                      <a:pt x="18207" y="42939"/>
                      <a:pt x="18116" y="42179"/>
                    </a:cubicBezTo>
                    <a:cubicBezTo>
                      <a:pt x="19940" y="40781"/>
                      <a:pt x="21855" y="39139"/>
                      <a:pt x="23071" y="37133"/>
                    </a:cubicBezTo>
                    <a:cubicBezTo>
                      <a:pt x="23466" y="36434"/>
                      <a:pt x="24621" y="34276"/>
                      <a:pt x="23709" y="33577"/>
                    </a:cubicBezTo>
                    <a:cubicBezTo>
                      <a:pt x="23568" y="33469"/>
                      <a:pt x="23420" y="33422"/>
                      <a:pt x="23268" y="33422"/>
                    </a:cubicBezTo>
                    <a:cubicBezTo>
                      <a:pt x="22305" y="33422"/>
                      <a:pt x="21189" y="35323"/>
                      <a:pt x="20821" y="35796"/>
                    </a:cubicBezTo>
                    <a:cubicBezTo>
                      <a:pt x="19636" y="37315"/>
                      <a:pt x="18724" y="38957"/>
                      <a:pt x="17964" y="40689"/>
                    </a:cubicBezTo>
                    <a:cubicBezTo>
                      <a:pt x="17903" y="40051"/>
                      <a:pt x="17843" y="39443"/>
                      <a:pt x="17782" y="38805"/>
                    </a:cubicBezTo>
                    <a:cubicBezTo>
                      <a:pt x="17751" y="38349"/>
                      <a:pt x="17691" y="37923"/>
                      <a:pt x="17630" y="37467"/>
                    </a:cubicBezTo>
                    <a:cubicBezTo>
                      <a:pt x="18694" y="36282"/>
                      <a:pt x="24743" y="29109"/>
                      <a:pt x="22098" y="28349"/>
                    </a:cubicBezTo>
                    <a:cubicBezTo>
                      <a:pt x="22029" y="28330"/>
                      <a:pt x="21959" y="28321"/>
                      <a:pt x="21886" y="28321"/>
                    </a:cubicBezTo>
                    <a:cubicBezTo>
                      <a:pt x="20803" y="28321"/>
                      <a:pt x="19332" y="30336"/>
                      <a:pt x="18876" y="30963"/>
                    </a:cubicBezTo>
                    <a:cubicBezTo>
                      <a:pt x="17903" y="32300"/>
                      <a:pt x="17235" y="33790"/>
                      <a:pt x="16931" y="35370"/>
                    </a:cubicBezTo>
                    <a:cubicBezTo>
                      <a:pt x="16900" y="35309"/>
                      <a:pt x="16870" y="35218"/>
                      <a:pt x="16840" y="35188"/>
                    </a:cubicBezTo>
                    <a:cubicBezTo>
                      <a:pt x="16748" y="33030"/>
                      <a:pt x="15958" y="30993"/>
                      <a:pt x="14955" y="29109"/>
                    </a:cubicBezTo>
                    <a:cubicBezTo>
                      <a:pt x="14570" y="28339"/>
                      <a:pt x="13818" y="26466"/>
                      <a:pt x="12697" y="26466"/>
                    </a:cubicBezTo>
                    <a:cubicBezTo>
                      <a:pt x="12490" y="26466"/>
                      <a:pt x="12270" y="26530"/>
                      <a:pt x="12037" y="26677"/>
                    </a:cubicBezTo>
                    <a:cubicBezTo>
                      <a:pt x="10487" y="27650"/>
                      <a:pt x="11460" y="31054"/>
                      <a:pt x="12007" y="32331"/>
                    </a:cubicBezTo>
                    <a:cubicBezTo>
                      <a:pt x="12767" y="34246"/>
                      <a:pt x="14104" y="35765"/>
                      <a:pt x="15776" y="36860"/>
                    </a:cubicBezTo>
                    <a:cubicBezTo>
                      <a:pt x="15654" y="37528"/>
                      <a:pt x="15563" y="38197"/>
                      <a:pt x="15502" y="38866"/>
                    </a:cubicBezTo>
                    <a:cubicBezTo>
                      <a:pt x="13954" y="37732"/>
                      <a:pt x="12130" y="37177"/>
                      <a:pt x="10212" y="37177"/>
                    </a:cubicBezTo>
                    <a:cubicBezTo>
                      <a:pt x="10021" y="37177"/>
                      <a:pt x="9829" y="37183"/>
                      <a:pt x="9636" y="37194"/>
                    </a:cubicBezTo>
                    <a:cubicBezTo>
                      <a:pt x="8572" y="37285"/>
                      <a:pt x="5988" y="37376"/>
                      <a:pt x="6049" y="38957"/>
                    </a:cubicBezTo>
                    <a:cubicBezTo>
                      <a:pt x="6110" y="40416"/>
                      <a:pt x="8846" y="40720"/>
                      <a:pt x="9879" y="40872"/>
                    </a:cubicBezTo>
                    <a:cubicBezTo>
                      <a:pt x="10527" y="40960"/>
                      <a:pt x="11211" y="41016"/>
                      <a:pt x="11898" y="41016"/>
                    </a:cubicBezTo>
                    <a:cubicBezTo>
                      <a:pt x="13114" y="41016"/>
                      <a:pt x="14343" y="40840"/>
                      <a:pt x="15411" y="40355"/>
                    </a:cubicBezTo>
                    <a:lnTo>
                      <a:pt x="15411" y="40355"/>
                    </a:lnTo>
                    <a:cubicBezTo>
                      <a:pt x="15381" y="41388"/>
                      <a:pt x="15381" y="42452"/>
                      <a:pt x="15411" y="43516"/>
                    </a:cubicBezTo>
                    <a:cubicBezTo>
                      <a:pt x="15381" y="43395"/>
                      <a:pt x="15350" y="43273"/>
                      <a:pt x="15259" y="43212"/>
                    </a:cubicBezTo>
                    <a:cubicBezTo>
                      <a:pt x="15040" y="42976"/>
                      <a:pt x="14531" y="42918"/>
                      <a:pt x="14043" y="42918"/>
                    </a:cubicBezTo>
                    <a:cubicBezTo>
                      <a:pt x="13652" y="42918"/>
                      <a:pt x="13274" y="42956"/>
                      <a:pt x="13071" y="42969"/>
                    </a:cubicBezTo>
                    <a:cubicBezTo>
                      <a:pt x="11824" y="43060"/>
                      <a:pt x="9575" y="43455"/>
                      <a:pt x="8724" y="44580"/>
                    </a:cubicBezTo>
                    <a:cubicBezTo>
                      <a:pt x="8481" y="44884"/>
                      <a:pt x="8481" y="45249"/>
                      <a:pt x="8724" y="45553"/>
                    </a:cubicBezTo>
                    <a:cubicBezTo>
                      <a:pt x="8946" y="45790"/>
                      <a:pt x="9276" y="45861"/>
                      <a:pt x="9627" y="45861"/>
                    </a:cubicBezTo>
                    <a:cubicBezTo>
                      <a:pt x="9996" y="45861"/>
                      <a:pt x="10388" y="45782"/>
                      <a:pt x="10700" y="45735"/>
                    </a:cubicBezTo>
                    <a:cubicBezTo>
                      <a:pt x="12341" y="45522"/>
                      <a:pt x="13952" y="45097"/>
                      <a:pt x="15472" y="44489"/>
                    </a:cubicBezTo>
                    <a:cubicBezTo>
                      <a:pt x="15502" y="45279"/>
                      <a:pt x="15563" y="46130"/>
                      <a:pt x="15685" y="46921"/>
                    </a:cubicBezTo>
                    <a:cubicBezTo>
                      <a:pt x="13739" y="48835"/>
                      <a:pt x="11824" y="50720"/>
                      <a:pt x="9849" y="52574"/>
                    </a:cubicBezTo>
                    <a:cubicBezTo>
                      <a:pt x="9909" y="51176"/>
                      <a:pt x="10092" y="49626"/>
                      <a:pt x="9575" y="48288"/>
                    </a:cubicBezTo>
                    <a:cubicBezTo>
                      <a:pt x="9311" y="47602"/>
                      <a:pt x="8611" y="46571"/>
                      <a:pt x="7735" y="46571"/>
                    </a:cubicBezTo>
                    <a:cubicBezTo>
                      <a:pt x="7602" y="46571"/>
                      <a:pt x="7466" y="46595"/>
                      <a:pt x="7326" y="46647"/>
                    </a:cubicBezTo>
                    <a:cubicBezTo>
                      <a:pt x="6262" y="47072"/>
                      <a:pt x="6444" y="49048"/>
                      <a:pt x="6596" y="49930"/>
                    </a:cubicBezTo>
                    <a:cubicBezTo>
                      <a:pt x="6748" y="51024"/>
                      <a:pt x="7174" y="52027"/>
                      <a:pt x="7721" y="52969"/>
                    </a:cubicBezTo>
                    <a:cubicBezTo>
                      <a:pt x="6960" y="52731"/>
                      <a:pt x="6199" y="52605"/>
                      <a:pt x="5424" y="52605"/>
                    </a:cubicBezTo>
                    <a:cubicBezTo>
                      <a:pt x="5208" y="52605"/>
                      <a:pt x="4991" y="52615"/>
                      <a:pt x="4773" y="52635"/>
                    </a:cubicBezTo>
                    <a:cubicBezTo>
                      <a:pt x="3769" y="52696"/>
                      <a:pt x="1824" y="52969"/>
                      <a:pt x="1429" y="54155"/>
                    </a:cubicBezTo>
                    <a:cubicBezTo>
                      <a:pt x="1107" y="55209"/>
                      <a:pt x="1927" y="55551"/>
                      <a:pt x="3142" y="55551"/>
                    </a:cubicBezTo>
                    <a:cubicBezTo>
                      <a:pt x="4450" y="55551"/>
                      <a:pt x="6216" y="55154"/>
                      <a:pt x="7508" y="54823"/>
                    </a:cubicBezTo>
                    <a:lnTo>
                      <a:pt x="7508" y="54823"/>
                    </a:lnTo>
                    <a:cubicBezTo>
                      <a:pt x="5198" y="57042"/>
                      <a:pt x="2858" y="59200"/>
                      <a:pt x="487" y="61358"/>
                    </a:cubicBezTo>
                    <a:cubicBezTo>
                      <a:pt x="365" y="61389"/>
                      <a:pt x="304" y="61480"/>
                      <a:pt x="274" y="61602"/>
                    </a:cubicBezTo>
                    <a:cubicBezTo>
                      <a:pt x="213" y="61602"/>
                      <a:pt x="213" y="61632"/>
                      <a:pt x="183" y="61632"/>
                    </a:cubicBezTo>
                    <a:cubicBezTo>
                      <a:pt x="0" y="61784"/>
                      <a:pt x="61" y="61997"/>
                      <a:pt x="213" y="62118"/>
                    </a:cubicBezTo>
                    <a:cubicBezTo>
                      <a:pt x="335" y="63729"/>
                      <a:pt x="1429" y="65036"/>
                      <a:pt x="2493" y="66191"/>
                    </a:cubicBezTo>
                    <a:cubicBezTo>
                      <a:pt x="2562" y="66268"/>
                      <a:pt x="2641" y="66301"/>
                      <a:pt x="2719" y="66301"/>
                    </a:cubicBezTo>
                    <a:cubicBezTo>
                      <a:pt x="2945" y="66301"/>
                      <a:pt x="3153" y="66023"/>
                      <a:pt x="3040" y="65796"/>
                    </a:cubicBezTo>
                    <a:cubicBezTo>
                      <a:pt x="3040" y="65766"/>
                      <a:pt x="3070" y="65766"/>
                      <a:pt x="3070" y="65766"/>
                    </a:cubicBezTo>
                    <a:cubicBezTo>
                      <a:pt x="5380" y="62909"/>
                      <a:pt x="7751" y="60112"/>
                      <a:pt x="10092" y="57346"/>
                    </a:cubicBezTo>
                    <a:cubicBezTo>
                      <a:pt x="10153" y="57361"/>
                      <a:pt x="10206" y="57369"/>
                      <a:pt x="10255" y="57369"/>
                    </a:cubicBezTo>
                    <a:cubicBezTo>
                      <a:pt x="10305" y="57369"/>
                      <a:pt x="10350" y="57361"/>
                      <a:pt x="10396" y="57346"/>
                    </a:cubicBezTo>
                    <a:lnTo>
                      <a:pt x="10457" y="57377"/>
                    </a:lnTo>
                    <a:cubicBezTo>
                      <a:pt x="12190" y="58065"/>
                      <a:pt x="14073" y="58454"/>
                      <a:pt x="15980" y="58454"/>
                    </a:cubicBezTo>
                    <a:cubicBezTo>
                      <a:pt x="16347" y="58454"/>
                      <a:pt x="16715" y="58439"/>
                      <a:pt x="17083" y="58410"/>
                    </a:cubicBezTo>
                    <a:cubicBezTo>
                      <a:pt x="18055" y="58319"/>
                      <a:pt x="20214" y="58197"/>
                      <a:pt x="20031" y="56769"/>
                    </a:cubicBezTo>
                    <a:cubicBezTo>
                      <a:pt x="19848" y="55483"/>
                      <a:pt x="18052" y="55273"/>
                      <a:pt x="16687" y="55273"/>
                    </a:cubicBezTo>
                    <a:cubicBezTo>
                      <a:pt x="16244" y="55273"/>
                      <a:pt x="15846" y="55295"/>
                      <a:pt x="15563" y="55310"/>
                    </a:cubicBezTo>
                    <a:cubicBezTo>
                      <a:pt x="14286" y="55401"/>
                      <a:pt x="12523" y="55431"/>
                      <a:pt x="11216" y="56009"/>
                    </a:cubicBezTo>
                    <a:cubicBezTo>
                      <a:pt x="12919" y="54003"/>
                      <a:pt x="14651" y="51936"/>
                      <a:pt x="16414" y="49930"/>
                    </a:cubicBezTo>
                    <a:cubicBezTo>
                      <a:pt x="19150" y="49352"/>
                      <a:pt x="21916" y="48775"/>
                      <a:pt x="24651" y="48136"/>
                    </a:cubicBezTo>
                    <a:lnTo>
                      <a:pt x="24651" y="48136"/>
                    </a:lnTo>
                    <a:cubicBezTo>
                      <a:pt x="24499" y="49899"/>
                      <a:pt x="25806" y="52027"/>
                      <a:pt x="26779" y="53304"/>
                    </a:cubicBezTo>
                    <a:cubicBezTo>
                      <a:pt x="27433" y="54121"/>
                      <a:pt x="28747" y="55648"/>
                      <a:pt x="30020" y="55648"/>
                    </a:cubicBezTo>
                    <a:cubicBezTo>
                      <a:pt x="30166" y="55648"/>
                      <a:pt x="30312" y="55627"/>
                      <a:pt x="30457" y="55583"/>
                    </a:cubicBezTo>
                    <a:cubicBezTo>
                      <a:pt x="31764" y="55219"/>
                      <a:pt x="31490" y="53699"/>
                      <a:pt x="30974" y="52817"/>
                    </a:cubicBezTo>
                    <a:cubicBezTo>
                      <a:pt x="29788" y="50902"/>
                      <a:pt x="27235" y="49535"/>
                      <a:pt x="25350" y="48592"/>
                    </a:cubicBezTo>
                    <a:cubicBezTo>
                      <a:pt x="25290" y="48410"/>
                      <a:pt x="25290" y="48228"/>
                      <a:pt x="25350" y="48076"/>
                    </a:cubicBezTo>
                    <a:lnTo>
                      <a:pt x="25350" y="47984"/>
                    </a:lnTo>
                    <a:cubicBezTo>
                      <a:pt x="27357" y="47528"/>
                      <a:pt x="29332" y="47042"/>
                      <a:pt x="31308" y="46556"/>
                    </a:cubicBezTo>
                    <a:lnTo>
                      <a:pt x="31308" y="46586"/>
                    </a:lnTo>
                    <a:cubicBezTo>
                      <a:pt x="31946" y="48744"/>
                      <a:pt x="33132" y="50690"/>
                      <a:pt x="34955" y="52088"/>
                    </a:cubicBezTo>
                    <a:cubicBezTo>
                      <a:pt x="35617" y="52566"/>
                      <a:pt x="36893" y="53473"/>
                      <a:pt x="37952" y="53473"/>
                    </a:cubicBezTo>
                    <a:cubicBezTo>
                      <a:pt x="38305" y="53473"/>
                      <a:pt x="38633" y="53372"/>
                      <a:pt x="38907" y="53121"/>
                    </a:cubicBezTo>
                    <a:cubicBezTo>
                      <a:pt x="39849" y="52240"/>
                      <a:pt x="38725" y="50538"/>
                      <a:pt x="38056" y="49717"/>
                    </a:cubicBezTo>
                    <a:cubicBezTo>
                      <a:pt x="36627" y="47984"/>
                      <a:pt x="34469" y="46951"/>
                      <a:pt x="32220" y="46617"/>
                    </a:cubicBezTo>
                    <a:cubicBezTo>
                      <a:pt x="32210" y="46606"/>
                      <a:pt x="32193" y="46603"/>
                      <a:pt x="32174" y="46603"/>
                    </a:cubicBezTo>
                    <a:cubicBezTo>
                      <a:pt x="32135" y="46603"/>
                      <a:pt x="32088" y="46617"/>
                      <a:pt x="32068" y="46617"/>
                    </a:cubicBezTo>
                    <a:cubicBezTo>
                      <a:pt x="32037" y="46556"/>
                      <a:pt x="32037" y="46465"/>
                      <a:pt x="31977" y="46404"/>
                    </a:cubicBezTo>
                    <a:cubicBezTo>
                      <a:pt x="33922" y="45887"/>
                      <a:pt x="35867" y="45401"/>
                      <a:pt x="37813" y="44884"/>
                    </a:cubicBezTo>
                    <a:cubicBezTo>
                      <a:pt x="37813" y="44914"/>
                      <a:pt x="37843" y="44945"/>
                      <a:pt x="37843" y="44975"/>
                    </a:cubicBezTo>
                    <a:cubicBezTo>
                      <a:pt x="38725" y="47103"/>
                      <a:pt x="40092" y="48927"/>
                      <a:pt x="41916" y="50355"/>
                    </a:cubicBezTo>
                    <a:cubicBezTo>
                      <a:pt x="42458" y="50774"/>
                      <a:pt x="43959" y="52012"/>
                      <a:pt x="45059" y="52012"/>
                    </a:cubicBezTo>
                    <a:cubicBezTo>
                      <a:pt x="45316" y="52012"/>
                      <a:pt x="45550" y="51945"/>
                      <a:pt x="45746" y="51784"/>
                    </a:cubicBezTo>
                    <a:cubicBezTo>
                      <a:pt x="46688" y="50994"/>
                      <a:pt x="45412" y="49139"/>
                      <a:pt x="44895" y="48562"/>
                    </a:cubicBezTo>
                    <a:cubicBezTo>
                      <a:pt x="43466" y="46708"/>
                      <a:pt x="41308" y="45674"/>
                      <a:pt x="39241" y="44610"/>
                    </a:cubicBezTo>
                    <a:cubicBezTo>
                      <a:pt x="40336" y="44306"/>
                      <a:pt x="41399" y="43972"/>
                      <a:pt x="42524" y="43668"/>
                    </a:cubicBezTo>
                    <a:cubicBezTo>
                      <a:pt x="43967" y="43984"/>
                      <a:pt x="45436" y="44159"/>
                      <a:pt x="46930" y="44159"/>
                    </a:cubicBezTo>
                    <a:cubicBezTo>
                      <a:pt x="47734" y="44159"/>
                      <a:pt x="48545" y="44109"/>
                      <a:pt x="49363" y="44003"/>
                    </a:cubicBezTo>
                    <a:cubicBezTo>
                      <a:pt x="50427" y="43851"/>
                      <a:pt x="53801" y="43668"/>
                      <a:pt x="53801" y="42027"/>
                    </a:cubicBezTo>
                    <a:cubicBezTo>
                      <a:pt x="53801" y="40708"/>
                      <a:pt x="51923" y="40466"/>
                      <a:pt x="50610" y="40466"/>
                    </a:cubicBezTo>
                    <a:cubicBezTo>
                      <a:pt x="50228" y="40466"/>
                      <a:pt x="49893" y="40486"/>
                      <a:pt x="49667" y="40507"/>
                    </a:cubicBezTo>
                    <a:cubicBezTo>
                      <a:pt x="47175" y="40689"/>
                      <a:pt x="44804" y="41419"/>
                      <a:pt x="42585" y="42544"/>
                    </a:cubicBezTo>
                    <a:cubicBezTo>
                      <a:pt x="40852" y="42756"/>
                      <a:pt x="39059" y="42999"/>
                      <a:pt x="37296" y="43303"/>
                    </a:cubicBezTo>
                    <a:cubicBezTo>
                      <a:pt x="39728" y="41632"/>
                      <a:pt x="43983" y="38227"/>
                      <a:pt x="42250" y="36981"/>
                    </a:cubicBezTo>
                    <a:cubicBezTo>
                      <a:pt x="42039" y="36826"/>
                      <a:pt x="41811" y="36760"/>
                      <a:pt x="41576" y="36760"/>
                    </a:cubicBezTo>
                    <a:cubicBezTo>
                      <a:pt x="40661" y="36760"/>
                      <a:pt x="39639" y="37744"/>
                      <a:pt x="39059" y="38227"/>
                    </a:cubicBezTo>
                    <a:cubicBezTo>
                      <a:pt x="37387" y="39595"/>
                      <a:pt x="36141" y="41328"/>
                      <a:pt x="35259" y="43273"/>
                    </a:cubicBezTo>
                    <a:cubicBezTo>
                      <a:pt x="35168" y="43425"/>
                      <a:pt x="35259" y="43577"/>
                      <a:pt x="35320" y="43668"/>
                    </a:cubicBezTo>
                    <a:cubicBezTo>
                      <a:pt x="33101" y="44063"/>
                      <a:pt x="30852" y="44580"/>
                      <a:pt x="28603" y="44975"/>
                    </a:cubicBezTo>
                    <a:cubicBezTo>
                      <a:pt x="29971" y="44458"/>
                      <a:pt x="31278" y="43820"/>
                      <a:pt x="32402" y="42939"/>
                    </a:cubicBezTo>
                    <a:cubicBezTo>
                      <a:pt x="33314" y="42300"/>
                      <a:pt x="35715" y="40233"/>
                      <a:pt x="35168" y="38835"/>
                    </a:cubicBezTo>
                    <a:cubicBezTo>
                      <a:pt x="35000" y="38396"/>
                      <a:pt x="34689" y="38209"/>
                      <a:pt x="34281" y="38209"/>
                    </a:cubicBezTo>
                    <a:cubicBezTo>
                      <a:pt x="32031" y="38209"/>
                      <a:pt x="26819" y="43913"/>
                      <a:pt x="26201" y="44762"/>
                    </a:cubicBezTo>
                    <a:cubicBezTo>
                      <a:pt x="26110" y="44945"/>
                      <a:pt x="26171" y="45097"/>
                      <a:pt x="26293" y="45188"/>
                    </a:cubicBezTo>
                    <a:cubicBezTo>
                      <a:pt x="26141" y="45218"/>
                      <a:pt x="25989" y="45279"/>
                      <a:pt x="25837" y="45340"/>
                    </a:cubicBezTo>
                    <a:cubicBezTo>
                      <a:pt x="25715" y="45370"/>
                      <a:pt x="25685" y="45431"/>
                      <a:pt x="25654" y="45522"/>
                    </a:cubicBezTo>
                    <a:cubicBezTo>
                      <a:pt x="23709" y="45826"/>
                      <a:pt x="21764" y="46100"/>
                      <a:pt x="19818" y="46191"/>
                    </a:cubicBezTo>
                    <a:cubicBezTo>
                      <a:pt x="23435" y="42027"/>
                      <a:pt x="27022" y="37802"/>
                      <a:pt x="30518" y="33546"/>
                    </a:cubicBezTo>
                    <a:lnTo>
                      <a:pt x="30548" y="33577"/>
                    </a:lnTo>
                    <a:cubicBezTo>
                      <a:pt x="30427" y="33729"/>
                      <a:pt x="30457" y="34033"/>
                      <a:pt x="30730" y="34124"/>
                    </a:cubicBezTo>
                    <a:cubicBezTo>
                      <a:pt x="32652" y="34646"/>
                      <a:pt x="34629" y="35131"/>
                      <a:pt x="36618" y="35131"/>
                    </a:cubicBezTo>
                    <a:cubicBezTo>
                      <a:pt x="37177" y="35131"/>
                      <a:pt x="37738" y="35092"/>
                      <a:pt x="38299" y="35005"/>
                    </a:cubicBezTo>
                    <a:cubicBezTo>
                      <a:pt x="39636" y="34762"/>
                      <a:pt x="42585" y="34002"/>
                      <a:pt x="42402" y="32148"/>
                    </a:cubicBezTo>
                    <a:cubicBezTo>
                      <a:pt x="42242" y="30416"/>
                      <a:pt x="40026" y="30226"/>
                      <a:pt x="38540" y="30226"/>
                    </a:cubicBezTo>
                    <a:cubicBezTo>
                      <a:pt x="38331" y="30226"/>
                      <a:pt x="38137" y="30230"/>
                      <a:pt x="37965" y="30233"/>
                    </a:cubicBezTo>
                    <a:cubicBezTo>
                      <a:pt x="35867" y="30294"/>
                      <a:pt x="33892" y="30811"/>
                      <a:pt x="32037" y="31662"/>
                    </a:cubicBezTo>
                    <a:cubicBezTo>
                      <a:pt x="33892" y="29321"/>
                      <a:pt x="35685" y="27011"/>
                      <a:pt x="37448" y="24671"/>
                    </a:cubicBezTo>
                    <a:cubicBezTo>
                      <a:pt x="37512" y="24735"/>
                      <a:pt x="37592" y="24800"/>
                      <a:pt x="37687" y="24800"/>
                    </a:cubicBezTo>
                    <a:cubicBezTo>
                      <a:pt x="37726" y="24800"/>
                      <a:pt x="37768" y="24789"/>
                      <a:pt x="37813" y="24762"/>
                    </a:cubicBezTo>
                    <a:cubicBezTo>
                      <a:pt x="39332" y="24124"/>
                      <a:pt x="40883" y="23516"/>
                      <a:pt x="42402" y="22878"/>
                    </a:cubicBezTo>
                    <a:lnTo>
                      <a:pt x="42402" y="22878"/>
                    </a:lnTo>
                    <a:cubicBezTo>
                      <a:pt x="42402" y="22938"/>
                      <a:pt x="42372" y="23030"/>
                      <a:pt x="42402" y="23090"/>
                    </a:cubicBezTo>
                    <a:cubicBezTo>
                      <a:pt x="43071" y="25279"/>
                      <a:pt x="44196" y="27406"/>
                      <a:pt x="46019" y="28805"/>
                    </a:cubicBezTo>
                    <a:cubicBezTo>
                      <a:pt x="46581" y="29237"/>
                      <a:pt x="47771" y="30052"/>
                      <a:pt x="48730" y="30052"/>
                    </a:cubicBezTo>
                    <a:cubicBezTo>
                      <a:pt x="49121" y="30052"/>
                      <a:pt x="49473" y="29917"/>
                      <a:pt x="49728" y="29565"/>
                    </a:cubicBezTo>
                    <a:cubicBezTo>
                      <a:pt x="50518" y="28410"/>
                      <a:pt x="49454" y="26251"/>
                      <a:pt x="48786" y="25309"/>
                    </a:cubicBezTo>
                    <a:cubicBezTo>
                      <a:pt x="47478" y="23516"/>
                      <a:pt x="45412" y="22726"/>
                      <a:pt x="43284" y="22482"/>
                    </a:cubicBezTo>
                    <a:cubicBezTo>
                      <a:pt x="44956" y="21783"/>
                      <a:pt x="46627" y="21023"/>
                      <a:pt x="48238" y="20203"/>
                    </a:cubicBezTo>
                    <a:cubicBezTo>
                      <a:pt x="48299" y="20264"/>
                      <a:pt x="48360" y="20294"/>
                      <a:pt x="48390" y="20294"/>
                    </a:cubicBezTo>
                    <a:cubicBezTo>
                      <a:pt x="48482" y="20324"/>
                      <a:pt x="48542" y="20355"/>
                      <a:pt x="48634" y="20355"/>
                    </a:cubicBezTo>
                    <a:cubicBezTo>
                      <a:pt x="49150" y="21814"/>
                      <a:pt x="50366" y="22908"/>
                      <a:pt x="51673" y="23759"/>
                    </a:cubicBezTo>
                    <a:cubicBezTo>
                      <a:pt x="52361" y="24172"/>
                      <a:pt x="54260" y="25259"/>
                      <a:pt x="55543" y="25259"/>
                    </a:cubicBezTo>
                    <a:cubicBezTo>
                      <a:pt x="55960" y="25259"/>
                      <a:pt x="56313" y="25144"/>
                      <a:pt x="56536" y="24853"/>
                    </a:cubicBezTo>
                    <a:cubicBezTo>
                      <a:pt x="57205" y="24002"/>
                      <a:pt x="55807" y="23151"/>
                      <a:pt x="55229" y="22726"/>
                    </a:cubicBezTo>
                    <a:cubicBezTo>
                      <a:pt x="53466" y="21358"/>
                      <a:pt x="51400" y="20415"/>
                      <a:pt x="49211" y="19838"/>
                    </a:cubicBezTo>
                    <a:cubicBezTo>
                      <a:pt x="50944" y="18957"/>
                      <a:pt x="52615" y="18045"/>
                      <a:pt x="54287" y="17072"/>
                    </a:cubicBezTo>
                    <a:cubicBezTo>
                      <a:pt x="55400" y="17295"/>
                      <a:pt x="56513" y="17427"/>
                      <a:pt x="57626" y="17427"/>
                    </a:cubicBezTo>
                    <a:cubicBezTo>
                      <a:pt x="58337" y="17427"/>
                      <a:pt x="59048" y="17373"/>
                      <a:pt x="59758" y="17254"/>
                    </a:cubicBezTo>
                    <a:cubicBezTo>
                      <a:pt x="60822" y="17072"/>
                      <a:pt x="63588" y="16677"/>
                      <a:pt x="63375" y="15035"/>
                    </a:cubicBezTo>
                    <a:cubicBezTo>
                      <a:pt x="63268" y="14088"/>
                      <a:pt x="62331" y="13856"/>
                      <a:pt x="61366" y="13856"/>
                    </a:cubicBezTo>
                    <a:cubicBezTo>
                      <a:pt x="60691" y="13856"/>
                      <a:pt x="60002" y="13970"/>
                      <a:pt x="59576" y="14032"/>
                    </a:cubicBezTo>
                    <a:cubicBezTo>
                      <a:pt x="57448" y="14276"/>
                      <a:pt x="55442" y="15035"/>
                      <a:pt x="53527" y="16099"/>
                    </a:cubicBezTo>
                    <a:cubicBezTo>
                      <a:pt x="53466" y="16160"/>
                      <a:pt x="53406" y="16221"/>
                      <a:pt x="53375" y="16312"/>
                    </a:cubicBezTo>
                    <a:cubicBezTo>
                      <a:pt x="48786" y="17558"/>
                      <a:pt x="44378" y="19200"/>
                      <a:pt x="40092" y="21206"/>
                    </a:cubicBezTo>
                    <a:cubicBezTo>
                      <a:pt x="41399" y="19352"/>
                      <a:pt x="42737" y="17437"/>
                      <a:pt x="43983" y="15552"/>
                    </a:cubicBezTo>
                    <a:cubicBezTo>
                      <a:pt x="44018" y="15561"/>
                      <a:pt x="44055" y="15565"/>
                      <a:pt x="44092" y="15565"/>
                    </a:cubicBezTo>
                    <a:cubicBezTo>
                      <a:pt x="44306" y="15565"/>
                      <a:pt x="44517" y="15417"/>
                      <a:pt x="44439" y="15157"/>
                    </a:cubicBezTo>
                    <a:cubicBezTo>
                      <a:pt x="44439" y="15127"/>
                      <a:pt x="44409" y="15096"/>
                      <a:pt x="44409" y="15035"/>
                    </a:cubicBezTo>
                    <a:lnTo>
                      <a:pt x="44409" y="15035"/>
                    </a:lnTo>
                    <a:cubicBezTo>
                      <a:pt x="44500" y="15127"/>
                      <a:pt x="44561" y="15157"/>
                      <a:pt x="44682" y="15157"/>
                    </a:cubicBezTo>
                    <a:cubicBezTo>
                      <a:pt x="46171" y="15035"/>
                      <a:pt x="55807" y="14580"/>
                      <a:pt x="54287" y="11388"/>
                    </a:cubicBezTo>
                    <a:cubicBezTo>
                      <a:pt x="54023" y="10848"/>
                      <a:pt x="53453" y="10671"/>
                      <a:pt x="52802" y="10671"/>
                    </a:cubicBezTo>
                    <a:cubicBezTo>
                      <a:pt x="51878" y="10671"/>
                      <a:pt x="50790" y="11027"/>
                      <a:pt x="50184" y="11206"/>
                    </a:cubicBezTo>
                    <a:cubicBezTo>
                      <a:pt x="48147" y="11814"/>
                      <a:pt x="46263" y="12969"/>
                      <a:pt x="44712" y="14488"/>
                    </a:cubicBezTo>
                    <a:cubicBezTo>
                      <a:pt x="45898" y="12665"/>
                      <a:pt x="47083" y="10841"/>
                      <a:pt x="48178" y="8956"/>
                    </a:cubicBezTo>
                    <a:cubicBezTo>
                      <a:pt x="50974" y="6616"/>
                      <a:pt x="56810" y="1327"/>
                      <a:pt x="55017" y="142"/>
                    </a:cubicBezTo>
                    <a:cubicBezTo>
                      <a:pt x="54868" y="44"/>
                      <a:pt x="54700" y="0"/>
                      <a:pt x="54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7" name="Google Shape;2187;p28"/>
              <p:cNvGrpSpPr/>
              <p:nvPr/>
            </p:nvGrpSpPr>
            <p:grpSpPr>
              <a:xfrm rot="2496572">
                <a:off x="27933" y="3349541"/>
                <a:ext cx="1369143" cy="1907993"/>
                <a:chOff x="3339213" y="-3311900"/>
                <a:chExt cx="1535000" cy="2139125"/>
              </a:xfrm>
            </p:grpSpPr>
            <p:sp>
              <p:nvSpPr>
                <p:cNvPr id="2188" name="Google Shape;2188;p28"/>
                <p:cNvSpPr/>
                <p:nvPr/>
              </p:nvSpPr>
              <p:spPr>
                <a:xfrm>
                  <a:off x="3339213" y="-3311900"/>
                  <a:ext cx="1535000" cy="21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0" h="85565" extrusionOk="0">
                      <a:moveTo>
                        <a:pt x="17265" y="1"/>
                      </a:moveTo>
                      <a:lnTo>
                        <a:pt x="17265" y="1"/>
                      </a:lnTo>
                      <a:cubicBezTo>
                        <a:pt x="15046" y="8998"/>
                        <a:pt x="21733" y="24834"/>
                        <a:pt x="24286" y="31764"/>
                      </a:cubicBezTo>
                      <a:cubicBezTo>
                        <a:pt x="19818" y="22920"/>
                        <a:pt x="11187" y="16871"/>
                        <a:pt x="11186" y="16870"/>
                      </a:cubicBezTo>
                      <a:lnTo>
                        <a:pt x="11186" y="16870"/>
                      </a:lnTo>
                      <a:cubicBezTo>
                        <a:pt x="15806" y="28238"/>
                        <a:pt x="25198" y="36232"/>
                        <a:pt x="25198" y="36232"/>
                      </a:cubicBezTo>
                      <a:lnTo>
                        <a:pt x="28998" y="48330"/>
                      </a:lnTo>
                      <a:cubicBezTo>
                        <a:pt x="20913" y="31127"/>
                        <a:pt x="1065" y="27418"/>
                        <a:pt x="1064" y="27418"/>
                      </a:cubicBezTo>
                      <a:lnTo>
                        <a:pt x="1064" y="27418"/>
                      </a:lnTo>
                      <a:cubicBezTo>
                        <a:pt x="9514" y="43163"/>
                        <a:pt x="29636" y="50458"/>
                        <a:pt x="29636" y="50458"/>
                      </a:cubicBezTo>
                      <a:lnTo>
                        <a:pt x="33071" y="61278"/>
                      </a:lnTo>
                      <a:cubicBezTo>
                        <a:pt x="18274" y="45324"/>
                        <a:pt x="5750" y="43809"/>
                        <a:pt x="1525" y="43809"/>
                      </a:cubicBezTo>
                      <a:cubicBezTo>
                        <a:pt x="534" y="43809"/>
                        <a:pt x="0" y="43892"/>
                        <a:pt x="0" y="43892"/>
                      </a:cubicBezTo>
                      <a:cubicBezTo>
                        <a:pt x="6474" y="64470"/>
                        <a:pt x="34317" y="65321"/>
                        <a:pt x="34317" y="65321"/>
                      </a:cubicBezTo>
                      <a:lnTo>
                        <a:pt x="38815" y="79485"/>
                      </a:lnTo>
                      <a:cubicBezTo>
                        <a:pt x="28661" y="67795"/>
                        <a:pt x="19260" y="65161"/>
                        <a:pt x="12849" y="65161"/>
                      </a:cubicBezTo>
                      <a:cubicBezTo>
                        <a:pt x="7592" y="65161"/>
                        <a:pt x="4347" y="66932"/>
                        <a:pt x="4347" y="66932"/>
                      </a:cubicBezTo>
                      <a:cubicBezTo>
                        <a:pt x="16384" y="79315"/>
                        <a:pt x="27144" y="81590"/>
                        <a:pt x="33425" y="81590"/>
                      </a:cubicBezTo>
                      <a:cubicBezTo>
                        <a:pt x="37073" y="81590"/>
                        <a:pt x="39211" y="80823"/>
                        <a:pt x="39211" y="80823"/>
                      </a:cubicBezTo>
                      <a:cubicBezTo>
                        <a:pt x="39211" y="80823"/>
                        <a:pt x="39970" y="82951"/>
                        <a:pt x="40852" y="85565"/>
                      </a:cubicBezTo>
                      <a:lnTo>
                        <a:pt x="43010" y="84349"/>
                      </a:lnTo>
                      <a:cubicBezTo>
                        <a:pt x="42524" y="83103"/>
                        <a:pt x="41946" y="81674"/>
                        <a:pt x="41277" y="80154"/>
                      </a:cubicBezTo>
                      <a:cubicBezTo>
                        <a:pt x="41277" y="80154"/>
                        <a:pt x="61399" y="67692"/>
                        <a:pt x="59363" y="52920"/>
                      </a:cubicBezTo>
                      <a:lnTo>
                        <a:pt x="59363" y="52920"/>
                      </a:lnTo>
                      <a:cubicBezTo>
                        <a:pt x="59362" y="52920"/>
                        <a:pt x="44438" y="58939"/>
                        <a:pt x="40335" y="78878"/>
                      </a:cubicBezTo>
                      <a:lnTo>
                        <a:pt x="35989" y="64774"/>
                      </a:lnTo>
                      <a:cubicBezTo>
                        <a:pt x="35989" y="64774"/>
                        <a:pt x="56962" y="52464"/>
                        <a:pt x="60184" y="33710"/>
                      </a:cubicBezTo>
                      <a:lnTo>
                        <a:pt x="60184" y="33710"/>
                      </a:lnTo>
                      <a:cubicBezTo>
                        <a:pt x="60182" y="33710"/>
                        <a:pt x="41733" y="34622"/>
                        <a:pt x="35168" y="62586"/>
                      </a:cubicBezTo>
                      <a:lnTo>
                        <a:pt x="31277" y="50670"/>
                      </a:lnTo>
                      <a:cubicBezTo>
                        <a:pt x="31277" y="50670"/>
                        <a:pt x="44287" y="39880"/>
                        <a:pt x="44195" y="21460"/>
                      </a:cubicBezTo>
                      <a:lnTo>
                        <a:pt x="44195" y="21460"/>
                      </a:lnTo>
                      <a:cubicBezTo>
                        <a:pt x="44194" y="21461"/>
                        <a:pt x="32675" y="26172"/>
                        <a:pt x="30396" y="48968"/>
                      </a:cubicBezTo>
                      <a:lnTo>
                        <a:pt x="26718" y="35777"/>
                      </a:lnTo>
                      <a:cubicBezTo>
                        <a:pt x="26718" y="35777"/>
                        <a:pt x="35198" y="28998"/>
                        <a:pt x="37904" y="12433"/>
                      </a:cubicBezTo>
                      <a:lnTo>
                        <a:pt x="37904" y="12433"/>
                      </a:lnTo>
                      <a:cubicBezTo>
                        <a:pt x="37903" y="12433"/>
                        <a:pt x="27964" y="17206"/>
                        <a:pt x="25988" y="33618"/>
                      </a:cubicBezTo>
                      <a:cubicBezTo>
                        <a:pt x="26384" y="30153"/>
                        <a:pt x="26353" y="13193"/>
                        <a:pt x="172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3406063" y="-2586200"/>
                  <a:ext cx="655050" cy="5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0275" extrusionOk="0">
                      <a:moveTo>
                        <a:pt x="1" y="1"/>
                      </a:moveTo>
                      <a:cubicBezTo>
                        <a:pt x="3" y="2"/>
                        <a:pt x="18386" y="15530"/>
                        <a:pt x="26199" y="20273"/>
                      </a:cubicBezTo>
                      <a:lnTo>
                        <a:pt x="26199" y="20273"/>
                      </a:lnTo>
                      <a:cubicBezTo>
                        <a:pt x="25944" y="20088"/>
                        <a:pt x="7908" y="4920"/>
                        <a:pt x="1" y="1"/>
                      </a:cubicBezTo>
                      <a:close/>
                      <a:moveTo>
                        <a:pt x="26199" y="20273"/>
                      </a:moveTo>
                      <a:cubicBezTo>
                        <a:pt x="26201" y="20274"/>
                        <a:pt x="26202" y="20275"/>
                        <a:pt x="26202" y="20275"/>
                      </a:cubicBezTo>
                      <a:cubicBezTo>
                        <a:pt x="26202" y="20275"/>
                        <a:pt x="26202" y="20275"/>
                        <a:pt x="26202" y="20275"/>
                      </a:cubicBezTo>
                      <a:cubicBezTo>
                        <a:pt x="26201" y="20274"/>
                        <a:pt x="26200" y="20273"/>
                        <a:pt x="26199" y="20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3648488" y="-2849875"/>
                  <a:ext cx="313100" cy="40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4" h="16019" extrusionOk="0">
                      <a:moveTo>
                        <a:pt x="0" y="0"/>
                      </a:moveTo>
                      <a:cubicBezTo>
                        <a:pt x="2" y="3"/>
                        <a:pt x="7691" y="11794"/>
                        <a:pt x="12523" y="16019"/>
                      </a:cubicBezTo>
                      <a:cubicBezTo>
                        <a:pt x="12523" y="16019"/>
                        <a:pt x="6140" y="766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3994238" y="-2974500"/>
                  <a:ext cx="274325" cy="5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21430" extrusionOk="0">
                      <a:moveTo>
                        <a:pt x="10973" y="1"/>
                      </a:moveTo>
                      <a:lnTo>
                        <a:pt x="10973" y="1"/>
                      </a:lnTo>
                      <a:cubicBezTo>
                        <a:pt x="10971" y="4"/>
                        <a:pt x="1976" y="13832"/>
                        <a:pt x="0" y="21429"/>
                      </a:cubicBezTo>
                      <a:cubicBezTo>
                        <a:pt x="0" y="21429"/>
                        <a:pt x="9271" y="2949"/>
                        <a:pt x="109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4112763" y="-2745000"/>
                  <a:ext cx="314625" cy="6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5" h="27205" extrusionOk="0">
                      <a:moveTo>
                        <a:pt x="12585" y="0"/>
                      </a:moveTo>
                      <a:lnTo>
                        <a:pt x="12585" y="0"/>
                      </a:lnTo>
                      <a:cubicBezTo>
                        <a:pt x="12582" y="4"/>
                        <a:pt x="1856" y="18510"/>
                        <a:pt x="1" y="27202"/>
                      </a:cubicBezTo>
                      <a:lnTo>
                        <a:pt x="1" y="27202"/>
                      </a:lnTo>
                      <a:cubicBezTo>
                        <a:pt x="82" y="26962"/>
                        <a:pt x="12010" y="1150"/>
                        <a:pt x="12585" y="0"/>
                      </a:cubicBezTo>
                      <a:close/>
                      <a:moveTo>
                        <a:pt x="1" y="27202"/>
                      </a:moveTo>
                      <a:lnTo>
                        <a:pt x="1" y="27202"/>
                      </a:lnTo>
                      <a:cubicBezTo>
                        <a:pt x="1" y="27204"/>
                        <a:pt x="1" y="27204"/>
                        <a:pt x="1" y="27204"/>
                      </a:cubicBezTo>
                      <a:cubicBezTo>
                        <a:pt x="1" y="27204"/>
                        <a:pt x="1" y="27203"/>
                        <a:pt x="1" y="272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4222188" y="-2438025"/>
                  <a:ext cx="588950" cy="7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28877" extrusionOk="0">
                      <a:moveTo>
                        <a:pt x="23558" y="1"/>
                      </a:moveTo>
                      <a:cubicBezTo>
                        <a:pt x="23554" y="4"/>
                        <a:pt x="5927" y="16203"/>
                        <a:pt x="1" y="28877"/>
                      </a:cubicBezTo>
                      <a:cubicBezTo>
                        <a:pt x="1" y="28877"/>
                        <a:pt x="15351" y="8390"/>
                        <a:pt x="23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3369588" y="-2192575"/>
                  <a:ext cx="823750" cy="4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0" h="19090" extrusionOk="0">
                      <a:moveTo>
                        <a:pt x="1" y="1"/>
                      </a:moveTo>
                      <a:cubicBezTo>
                        <a:pt x="5" y="4"/>
                        <a:pt x="19152" y="17235"/>
                        <a:pt x="32950" y="19089"/>
                      </a:cubicBezTo>
                      <a:cubicBezTo>
                        <a:pt x="32950" y="19089"/>
                        <a:pt x="16840" y="13770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4366588" y="-1933450"/>
                  <a:ext cx="433900" cy="6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6" h="24226" extrusionOk="0">
                      <a:moveTo>
                        <a:pt x="17356" y="1"/>
                      </a:moveTo>
                      <a:lnTo>
                        <a:pt x="17356" y="1"/>
                      </a:lnTo>
                      <a:cubicBezTo>
                        <a:pt x="10547" y="6292"/>
                        <a:pt x="0" y="24226"/>
                        <a:pt x="0" y="24226"/>
                      </a:cubicBezTo>
                      <a:cubicBezTo>
                        <a:pt x="1672" y="22250"/>
                        <a:pt x="17354" y="3"/>
                        <a:pt x="17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3474463" y="-1628725"/>
                  <a:ext cx="838950" cy="3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58" h="129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6" y="153"/>
                        <a:pt x="775" y="481"/>
                        <a:pt x="1812" y="937"/>
                      </a:cubicBezTo>
                      <a:lnTo>
                        <a:pt x="1812" y="937"/>
                      </a:lnTo>
                      <a:cubicBezTo>
                        <a:pt x="661" y="351"/>
                        <a:pt x="1" y="0"/>
                        <a:pt x="1" y="0"/>
                      </a:cubicBezTo>
                      <a:close/>
                      <a:moveTo>
                        <a:pt x="1812" y="937"/>
                      </a:moveTo>
                      <a:cubicBezTo>
                        <a:pt x="7321" y="3741"/>
                        <a:pt x="24077" y="11937"/>
                        <a:pt x="33556" y="12918"/>
                      </a:cubicBezTo>
                      <a:lnTo>
                        <a:pt x="33556" y="12918"/>
                      </a:lnTo>
                      <a:cubicBezTo>
                        <a:pt x="33353" y="12871"/>
                        <a:pt x="8796" y="4007"/>
                        <a:pt x="1812" y="937"/>
                      </a:cubicBezTo>
                      <a:close/>
                      <a:moveTo>
                        <a:pt x="33556" y="12918"/>
                      </a:moveTo>
                      <a:cubicBezTo>
                        <a:pt x="33557" y="12918"/>
                        <a:pt x="33557" y="12918"/>
                        <a:pt x="33557" y="12918"/>
                      </a:cubicBezTo>
                      <a:cubicBezTo>
                        <a:pt x="33557" y="12918"/>
                        <a:pt x="33557" y="12918"/>
                        <a:pt x="33557" y="12918"/>
                      </a:cubicBezTo>
                      <a:cubicBezTo>
                        <a:pt x="33557" y="12918"/>
                        <a:pt x="33557" y="12918"/>
                        <a:pt x="33556" y="129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3781463" y="-3247300"/>
                  <a:ext cx="184675" cy="6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7" h="2784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4"/>
                        <a:pt x="5198" y="22129"/>
                        <a:pt x="7387" y="27843"/>
                      </a:cubicBezTo>
                      <a:cubicBezTo>
                        <a:pt x="7387" y="27843"/>
                        <a:pt x="4013" y="11399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8" name="Google Shape;2198;p28"/>
              <p:cNvGrpSpPr/>
              <p:nvPr/>
            </p:nvGrpSpPr>
            <p:grpSpPr>
              <a:xfrm rot="-2700000">
                <a:off x="1130670" y="3831189"/>
                <a:ext cx="1491661" cy="1800633"/>
                <a:chOff x="6987463" y="-3144050"/>
                <a:chExt cx="1491675" cy="1800650"/>
              </a:xfrm>
            </p:grpSpPr>
            <p:sp>
              <p:nvSpPr>
                <p:cNvPr id="2199" name="Google Shape;2199;p28"/>
                <p:cNvSpPr/>
                <p:nvPr/>
              </p:nvSpPr>
              <p:spPr>
                <a:xfrm>
                  <a:off x="6987463" y="-3144050"/>
                  <a:ext cx="1491675" cy="17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7" h="69922" extrusionOk="0">
                      <a:moveTo>
                        <a:pt x="41317" y="0"/>
                      </a:moveTo>
                      <a:cubicBezTo>
                        <a:pt x="30030" y="0"/>
                        <a:pt x="28740" y="35780"/>
                        <a:pt x="23344" y="37856"/>
                      </a:cubicBezTo>
                      <a:cubicBezTo>
                        <a:pt x="23064" y="37963"/>
                        <a:pt x="22815" y="38015"/>
                        <a:pt x="22593" y="38015"/>
                      </a:cubicBezTo>
                      <a:cubicBezTo>
                        <a:pt x="18137" y="38015"/>
                        <a:pt x="24668" y="17337"/>
                        <a:pt x="12824" y="17337"/>
                      </a:cubicBezTo>
                      <a:cubicBezTo>
                        <a:pt x="12775" y="17337"/>
                        <a:pt x="12725" y="17338"/>
                        <a:pt x="12675" y="17338"/>
                      </a:cubicBezTo>
                      <a:cubicBezTo>
                        <a:pt x="0" y="17490"/>
                        <a:pt x="22554" y="52141"/>
                        <a:pt x="15958" y="55637"/>
                      </a:cubicBezTo>
                      <a:cubicBezTo>
                        <a:pt x="15526" y="55869"/>
                        <a:pt x="15137" y="55977"/>
                        <a:pt x="14785" y="55977"/>
                      </a:cubicBezTo>
                      <a:cubicBezTo>
                        <a:pt x="10256" y="55977"/>
                        <a:pt x="11895" y="38156"/>
                        <a:pt x="7951" y="38156"/>
                      </a:cubicBezTo>
                      <a:cubicBezTo>
                        <a:pt x="7543" y="38156"/>
                        <a:pt x="7075" y="38347"/>
                        <a:pt x="6535" y="38767"/>
                      </a:cubicBezTo>
                      <a:cubicBezTo>
                        <a:pt x="1338" y="42810"/>
                        <a:pt x="8420" y="60439"/>
                        <a:pt x="10730" y="65789"/>
                      </a:cubicBezTo>
                      <a:cubicBezTo>
                        <a:pt x="11155" y="66762"/>
                        <a:pt x="11915" y="67582"/>
                        <a:pt x="12888" y="68069"/>
                      </a:cubicBezTo>
                      <a:lnTo>
                        <a:pt x="15654" y="69437"/>
                      </a:lnTo>
                      <a:cubicBezTo>
                        <a:pt x="16287" y="69761"/>
                        <a:pt x="16980" y="69921"/>
                        <a:pt x="17674" y="69921"/>
                      </a:cubicBezTo>
                      <a:cubicBezTo>
                        <a:pt x="18280" y="69921"/>
                        <a:pt x="18887" y="69799"/>
                        <a:pt x="19453" y="69558"/>
                      </a:cubicBezTo>
                      <a:cubicBezTo>
                        <a:pt x="26566" y="66519"/>
                        <a:pt x="48390" y="64421"/>
                        <a:pt x="44925" y="57430"/>
                      </a:cubicBezTo>
                      <a:cubicBezTo>
                        <a:pt x="43971" y="55515"/>
                        <a:pt x="42417" y="54810"/>
                        <a:pt x="40578" y="54810"/>
                      </a:cubicBezTo>
                      <a:cubicBezTo>
                        <a:pt x="35450" y="54810"/>
                        <a:pt x="28100" y="60282"/>
                        <a:pt x="25304" y="60282"/>
                      </a:cubicBezTo>
                      <a:cubicBezTo>
                        <a:pt x="25075" y="60282"/>
                        <a:pt x="24876" y="60245"/>
                        <a:pt x="24712" y="60166"/>
                      </a:cubicBezTo>
                      <a:cubicBezTo>
                        <a:pt x="21855" y="58768"/>
                        <a:pt x="25077" y="53540"/>
                        <a:pt x="37174" y="51169"/>
                      </a:cubicBezTo>
                      <a:cubicBezTo>
                        <a:pt x="49241" y="48768"/>
                        <a:pt x="56475" y="39254"/>
                        <a:pt x="50548" y="34786"/>
                      </a:cubicBezTo>
                      <a:cubicBezTo>
                        <a:pt x="49865" y="34267"/>
                        <a:pt x="49094" y="34044"/>
                        <a:pt x="48262" y="34044"/>
                      </a:cubicBezTo>
                      <a:cubicBezTo>
                        <a:pt x="43152" y="34044"/>
                        <a:pt x="35747" y="42457"/>
                        <a:pt x="32359" y="42457"/>
                      </a:cubicBezTo>
                      <a:cubicBezTo>
                        <a:pt x="31512" y="42457"/>
                        <a:pt x="30917" y="41933"/>
                        <a:pt x="30669" y="40622"/>
                      </a:cubicBezTo>
                      <a:cubicBezTo>
                        <a:pt x="29271" y="33205"/>
                        <a:pt x="59667" y="9588"/>
                        <a:pt x="44955" y="1107"/>
                      </a:cubicBezTo>
                      <a:cubicBezTo>
                        <a:pt x="43637" y="347"/>
                        <a:pt x="42428" y="0"/>
                        <a:pt x="41317" y="0"/>
                      </a:cubicBezTo>
                      <a:close/>
                    </a:path>
                  </a:pathLst>
                </a:custGeom>
                <a:solidFill>
                  <a:srgbClr val="7B7F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7173638" y="-3063950"/>
                  <a:ext cx="1023600" cy="17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44" h="68822" extrusionOk="0">
                      <a:moveTo>
                        <a:pt x="36536" y="0"/>
                      </a:moveTo>
                      <a:cubicBezTo>
                        <a:pt x="36533" y="7"/>
                        <a:pt x="24407" y="25535"/>
                        <a:pt x="14803" y="45472"/>
                      </a:cubicBezTo>
                      <a:cubicBezTo>
                        <a:pt x="13374" y="42980"/>
                        <a:pt x="8936" y="34135"/>
                        <a:pt x="6444" y="17417"/>
                      </a:cubicBezTo>
                      <a:lnTo>
                        <a:pt x="6444" y="17417"/>
                      </a:lnTo>
                      <a:cubicBezTo>
                        <a:pt x="6445" y="17424"/>
                        <a:pt x="8512" y="36204"/>
                        <a:pt x="14499" y="46171"/>
                      </a:cubicBezTo>
                      <a:cubicBezTo>
                        <a:pt x="11915" y="51491"/>
                        <a:pt x="9544" y="56354"/>
                        <a:pt x="7660" y="60214"/>
                      </a:cubicBezTo>
                      <a:cubicBezTo>
                        <a:pt x="6018" y="58026"/>
                        <a:pt x="1642" y="51035"/>
                        <a:pt x="0" y="37813"/>
                      </a:cubicBezTo>
                      <a:lnTo>
                        <a:pt x="0" y="37813"/>
                      </a:lnTo>
                      <a:cubicBezTo>
                        <a:pt x="0" y="37816"/>
                        <a:pt x="275" y="52313"/>
                        <a:pt x="7113" y="61248"/>
                      </a:cubicBezTo>
                      <a:cubicBezTo>
                        <a:pt x="5897" y="63710"/>
                        <a:pt x="4924" y="65655"/>
                        <a:pt x="4225" y="66962"/>
                      </a:cubicBezTo>
                      <a:cubicBezTo>
                        <a:pt x="3800" y="67752"/>
                        <a:pt x="3769" y="68573"/>
                        <a:pt x="4164" y="68786"/>
                      </a:cubicBezTo>
                      <a:cubicBezTo>
                        <a:pt x="4212" y="68810"/>
                        <a:pt x="4264" y="68821"/>
                        <a:pt x="4320" y="68821"/>
                      </a:cubicBezTo>
                      <a:cubicBezTo>
                        <a:pt x="4692" y="68821"/>
                        <a:pt x="5219" y="68318"/>
                        <a:pt x="5563" y="67631"/>
                      </a:cubicBezTo>
                      <a:cubicBezTo>
                        <a:pt x="6170" y="66354"/>
                        <a:pt x="7143" y="64257"/>
                        <a:pt x="8420" y="61582"/>
                      </a:cubicBezTo>
                      <a:cubicBezTo>
                        <a:pt x="11459" y="61491"/>
                        <a:pt x="23222" y="60640"/>
                        <a:pt x="33983" y="54409"/>
                      </a:cubicBezTo>
                      <a:lnTo>
                        <a:pt x="33983" y="54409"/>
                      </a:lnTo>
                      <a:cubicBezTo>
                        <a:pt x="33980" y="54410"/>
                        <a:pt x="19834" y="60774"/>
                        <a:pt x="9520" y="60774"/>
                      </a:cubicBezTo>
                      <a:cubicBezTo>
                        <a:pt x="9262" y="60774"/>
                        <a:pt x="9007" y="60770"/>
                        <a:pt x="8754" y="60761"/>
                      </a:cubicBezTo>
                      <a:cubicBezTo>
                        <a:pt x="10608" y="56810"/>
                        <a:pt x="13009" y="51703"/>
                        <a:pt x="15593" y="46171"/>
                      </a:cubicBezTo>
                      <a:cubicBezTo>
                        <a:pt x="18055" y="45716"/>
                        <a:pt x="32189" y="42798"/>
                        <a:pt x="40943" y="34530"/>
                      </a:cubicBezTo>
                      <a:lnTo>
                        <a:pt x="40943" y="34530"/>
                      </a:lnTo>
                      <a:cubicBezTo>
                        <a:pt x="40941" y="34532"/>
                        <a:pt x="28358" y="44165"/>
                        <a:pt x="16019" y="45290"/>
                      </a:cubicBezTo>
                      <a:cubicBezTo>
                        <a:pt x="23405" y="29454"/>
                        <a:pt x="32463" y="9818"/>
                        <a:pt x="365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1" name="Google Shape;2201;p28"/>
              <p:cNvGrpSpPr/>
              <p:nvPr/>
            </p:nvGrpSpPr>
            <p:grpSpPr>
              <a:xfrm>
                <a:off x="7081463" y="3753064"/>
                <a:ext cx="730373" cy="714106"/>
                <a:chOff x="489525" y="5585525"/>
                <a:chExt cx="847300" cy="828525"/>
              </a:xfrm>
            </p:grpSpPr>
            <p:sp>
              <p:nvSpPr>
                <p:cNvPr id="2202" name="Google Shape;2202;p28"/>
                <p:cNvSpPr/>
                <p:nvPr/>
              </p:nvSpPr>
              <p:spPr>
                <a:xfrm>
                  <a:off x="901400" y="5661175"/>
                  <a:ext cx="376925" cy="3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7" h="13385" extrusionOk="0">
                      <a:moveTo>
                        <a:pt x="5012" y="0"/>
                      </a:moveTo>
                      <a:cubicBezTo>
                        <a:pt x="4401" y="0"/>
                        <a:pt x="3776" y="238"/>
                        <a:pt x="3283" y="641"/>
                      </a:cubicBezTo>
                      <a:cubicBezTo>
                        <a:pt x="2614" y="1128"/>
                        <a:pt x="2158" y="1857"/>
                        <a:pt x="1763" y="2617"/>
                      </a:cubicBezTo>
                      <a:cubicBezTo>
                        <a:pt x="365" y="5383"/>
                        <a:pt x="0" y="8727"/>
                        <a:pt x="821" y="11736"/>
                      </a:cubicBezTo>
                      <a:lnTo>
                        <a:pt x="2462" y="12678"/>
                      </a:lnTo>
                      <a:cubicBezTo>
                        <a:pt x="4651" y="12861"/>
                        <a:pt x="6869" y="13073"/>
                        <a:pt x="9119" y="13286"/>
                      </a:cubicBezTo>
                      <a:cubicBezTo>
                        <a:pt x="9615" y="13338"/>
                        <a:pt x="10134" y="13385"/>
                        <a:pt x="10651" y="13385"/>
                      </a:cubicBezTo>
                      <a:cubicBezTo>
                        <a:pt x="11337" y="13385"/>
                        <a:pt x="12021" y="13303"/>
                        <a:pt x="12645" y="13043"/>
                      </a:cubicBezTo>
                      <a:cubicBezTo>
                        <a:pt x="14012" y="12465"/>
                        <a:pt x="14924" y="10946"/>
                        <a:pt x="14833" y="9456"/>
                      </a:cubicBezTo>
                      <a:cubicBezTo>
                        <a:pt x="14803" y="8727"/>
                        <a:pt x="14529" y="8058"/>
                        <a:pt x="14620" y="7329"/>
                      </a:cubicBezTo>
                      <a:cubicBezTo>
                        <a:pt x="14681" y="6873"/>
                        <a:pt x="14894" y="6447"/>
                        <a:pt x="14955" y="5991"/>
                      </a:cubicBezTo>
                      <a:cubicBezTo>
                        <a:pt x="15076" y="5231"/>
                        <a:pt x="14833" y="4471"/>
                        <a:pt x="14438" y="3833"/>
                      </a:cubicBezTo>
                      <a:cubicBezTo>
                        <a:pt x="14012" y="3195"/>
                        <a:pt x="13465" y="2648"/>
                        <a:pt x="12949" y="2070"/>
                      </a:cubicBezTo>
                      <a:cubicBezTo>
                        <a:pt x="12462" y="1553"/>
                        <a:pt x="11946" y="1097"/>
                        <a:pt x="11429" y="733"/>
                      </a:cubicBezTo>
                      <a:cubicBezTo>
                        <a:pt x="10917" y="409"/>
                        <a:pt x="10358" y="206"/>
                        <a:pt x="9751" y="206"/>
                      </a:cubicBezTo>
                      <a:cubicBezTo>
                        <a:pt x="9673" y="206"/>
                        <a:pt x="9594" y="209"/>
                        <a:pt x="9514" y="216"/>
                      </a:cubicBezTo>
                      <a:cubicBezTo>
                        <a:pt x="8787" y="300"/>
                        <a:pt x="8086" y="743"/>
                        <a:pt x="7364" y="743"/>
                      </a:cubicBezTo>
                      <a:cubicBezTo>
                        <a:pt x="7300" y="743"/>
                        <a:pt x="7237" y="740"/>
                        <a:pt x="7173" y="733"/>
                      </a:cubicBezTo>
                      <a:cubicBezTo>
                        <a:pt x="6626" y="641"/>
                        <a:pt x="6170" y="277"/>
                        <a:pt x="5654" y="94"/>
                      </a:cubicBezTo>
                      <a:cubicBezTo>
                        <a:pt x="5446" y="30"/>
                        <a:pt x="5230" y="0"/>
                        <a:pt x="5012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902150" y="5698675"/>
                  <a:ext cx="333625" cy="29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11790" extrusionOk="0">
                      <a:moveTo>
                        <a:pt x="4402" y="1"/>
                      </a:moveTo>
                      <a:cubicBezTo>
                        <a:pt x="3864" y="1"/>
                        <a:pt x="3335" y="205"/>
                        <a:pt x="2888" y="540"/>
                      </a:cubicBezTo>
                      <a:cubicBezTo>
                        <a:pt x="2280" y="996"/>
                        <a:pt x="1885" y="1664"/>
                        <a:pt x="1551" y="2303"/>
                      </a:cubicBezTo>
                      <a:cubicBezTo>
                        <a:pt x="304" y="4765"/>
                        <a:pt x="0" y="7683"/>
                        <a:pt x="730" y="10357"/>
                      </a:cubicBezTo>
                      <a:lnTo>
                        <a:pt x="2159" y="11178"/>
                      </a:lnTo>
                      <a:cubicBezTo>
                        <a:pt x="4134" y="11391"/>
                        <a:pt x="6080" y="11543"/>
                        <a:pt x="8055" y="11725"/>
                      </a:cubicBezTo>
                      <a:cubicBezTo>
                        <a:pt x="8515" y="11751"/>
                        <a:pt x="8979" y="11789"/>
                        <a:pt x="9435" y="11789"/>
                      </a:cubicBezTo>
                      <a:cubicBezTo>
                        <a:pt x="10036" y="11789"/>
                        <a:pt x="10620" y="11724"/>
                        <a:pt x="11156" y="11482"/>
                      </a:cubicBezTo>
                      <a:cubicBezTo>
                        <a:pt x="12371" y="10965"/>
                        <a:pt x="13223" y="9628"/>
                        <a:pt x="13101" y="8291"/>
                      </a:cubicBezTo>
                      <a:cubicBezTo>
                        <a:pt x="13071" y="7652"/>
                        <a:pt x="12827" y="7044"/>
                        <a:pt x="12919" y="6406"/>
                      </a:cubicBezTo>
                      <a:cubicBezTo>
                        <a:pt x="12949" y="5980"/>
                        <a:pt x="13131" y="5646"/>
                        <a:pt x="13223" y="5221"/>
                      </a:cubicBezTo>
                      <a:cubicBezTo>
                        <a:pt x="13344" y="4552"/>
                        <a:pt x="13101" y="3853"/>
                        <a:pt x="12767" y="3275"/>
                      </a:cubicBezTo>
                      <a:cubicBezTo>
                        <a:pt x="12432" y="2728"/>
                        <a:pt x="11916" y="2211"/>
                        <a:pt x="11429" y="1755"/>
                      </a:cubicBezTo>
                      <a:cubicBezTo>
                        <a:pt x="11004" y="1391"/>
                        <a:pt x="10609" y="965"/>
                        <a:pt x="10092" y="661"/>
                      </a:cubicBezTo>
                      <a:cubicBezTo>
                        <a:pt x="9641" y="379"/>
                        <a:pt x="9085" y="202"/>
                        <a:pt x="8546" y="202"/>
                      </a:cubicBezTo>
                      <a:cubicBezTo>
                        <a:pt x="8504" y="202"/>
                        <a:pt x="8462" y="203"/>
                        <a:pt x="8420" y="205"/>
                      </a:cubicBezTo>
                      <a:cubicBezTo>
                        <a:pt x="7802" y="286"/>
                        <a:pt x="7208" y="651"/>
                        <a:pt x="6596" y="651"/>
                      </a:cubicBezTo>
                      <a:cubicBezTo>
                        <a:pt x="6515" y="651"/>
                        <a:pt x="6434" y="645"/>
                        <a:pt x="6353" y="631"/>
                      </a:cubicBezTo>
                      <a:cubicBezTo>
                        <a:pt x="5836" y="540"/>
                        <a:pt x="5472" y="205"/>
                        <a:pt x="4985" y="84"/>
                      </a:cubicBezTo>
                      <a:cubicBezTo>
                        <a:pt x="4792" y="27"/>
                        <a:pt x="4596" y="1"/>
                        <a:pt x="4402" y="1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583750" y="6009375"/>
                  <a:ext cx="356425" cy="37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7" h="14909" extrusionOk="0">
                      <a:moveTo>
                        <a:pt x="9457" y="0"/>
                      </a:moveTo>
                      <a:cubicBezTo>
                        <a:pt x="6967" y="0"/>
                        <a:pt x="4482" y="739"/>
                        <a:pt x="2402" y="2094"/>
                      </a:cubicBezTo>
                      <a:cubicBezTo>
                        <a:pt x="1703" y="2550"/>
                        <a:pt x="1034" y="3097"/>
                        <a:pt x="609" y="3796"/>
                      </a:cubicBezTo>
                      <a:cubicBezTo>
                        <a:pt x="153" y="4525"/>
                        <a:pt x="1" y="5437"/>
                        <a:pt x="335" y="6197"/>
                      </a:cubicBezTo>
                      <a:cubicBezTo>
                        <a:pt x="578" y="6714"/>
                        <a:pt x="1004" y="7109"/>
                        <a:pt x="1156" y="7656"/>
                      </a:cubicBezTo>
                      <a:cubicBezTo>
                        <a:pt x="1368" y="8416"/>
                        <a:pt x="913" y="9237"/>
                        <a:pt x="913" y="10057"/>
                      </a:cubicBezTo>
                      <a:cubicBezTo>
                        <a:pt x="913" y="10726"/>
                        <a:pt x="1216" y="11334"/>
                        <a:pt x="1642" y="11881"/>
                      </a:cubicBezTo>
                      <a:cubicBezTo>
                        <a:pt x="2068" y="12398"/>
                        <a:pt x="2554" y="12823"/>
                        <a:pt x="3010" y="13279"/>
                      </a:cubicBezTo>
                      <a:cubicBezTo>
                        <a:pt x="3618" y="13766"/>
                        <a:pt x="4165" y="14252"/>
                        <a:pt x="4894" y="14556"/>
                      </a:cubicBezTo>
                      <a:cubicBezTo>
                        <a:pt x="5407" y="14770"/>
                        <a:pt x="5950" y="14908"/>
                        <a:pt x="6481" y="14908"/>
                      </a:cubicBezTo>
                      <a:cubicBezTo>
                        <a:pt x="6705" y="14908"/>
                        <a:pt x="6927" y="14884"/>
                        <a:pt x="7144" y="14829"/>
                      </a:cubicBezTo>
                      <a:cubicBezTo>
                        <a:pt x="7600" y="14677"/>
                        <a:pt x="7995" y="14434"/>
                        <a:pt x="8420" y="14343"/>
                      </a:cubicBezTo>
                      <a:cubicBezTo>
                        <a:pt x="8631" y="14297"/>
                        <a:pt x="8845" y="14282"/>
                        <a:pt x="9060" y="14282"/>
                      </a:cubicBezTo>
                      <a:cubicBezTo>
                        <a:pt x="9500" y="14282"/>
                        <a:pt x="9945" y="14347"/>
                        <a:pt x="10381" y="14347"/>
                      </a:cubicBezTo>
                      <a:cubicBezTo>
                        <a:pt x="10437" y="14347"/>
                        <a:pt x="10492" y="14345"/>
                        <a:pt x="10548" y="14343"/>
                      </a:cubicBezTo>
                      <a:cubicBezTo>
                        <a:pt x="12068" y="14252"/>
                        <a:pt x="13496" y="13188"/>
                        <a:pt x="13922" y="11759"/>
                      </a:cubicBezTo>
                      <a:cubicBezTo>
                        <a:pt x="14256" y="10604"/>
                        <a:pt x="14013" y="9389"/>
                        <a:pt x="13800" y="8203"/>
                      </a:cubicBezTo>
                      <a:cubicBezTo>
                        <a:pt x="13375" y="6045"/>
                        <a:pt x="12919" y="3857"/>
                        <a:pt x="12493" y="1668"/>
                      </a:cubicBezTo>
                      <a:lnTo>
                        <a:pt x="11369" y="148"/>
                      </a:lnTo>
                      <a:cubicBezTo>
                        <a:pt x="10736" y="49"/>
                        <a:pt x="10096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616425" y="6010225"/>
                  <a:ext cx="322975" cy="33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13476" extrusionOk="0">
                      <a:moveTo>
                        <a:pt x="8478" y="1"/>
                      </a:moveTo>
                      <a:cubicBezTo>
                        <a:pt x="6243" y="1"/>
                        <a:pt x="4003" y="656"/>
                        <a:pt x="2159" y="1877"/>
                      </a:cubicBezTo>
                      <a:cubicBezTo>
                        <a:pt x="1520" y="2303"/>
                        <a:pt x="913" y="2789"/>
                        <a:pt x="517" y="3427"/>
                      </a:cubicBezTo>
                      <a:cubicBezTo>
                        <a:pt x="153" y="4096"/>
                        <a:pt x="1" y="4917"/>
                        <a:pt x="305" y="5616"/>
                      </a:cubicBezTo>
                      <a:cubicBezTo>
                        <a:pt x="517" y="6072"/>
                        <a:pt x="913" y="6437"/>
                        <a:pt x="1004" y="6923"/>
                      </a:cubicBezTo>
                      <a:cubicBezTo>
                        <a:pt x="1216" y="7622"/>
                        <a:pt x="821" y="8382"/>
                        <a:pt x="821" y="9111"/>
                      </a:cubicBezTo>
                      <a:cubicBezTo>
                        <a:pt x="821" y="9659"/>
                        <a:pt x="1095" y="10266"/>
                        <a:pt x="1460" y="10722"/>
                      </a:cubicBezTo>
                      <a:cubicBezTo>
                        <a:pt x="1855" y="11239"/>
                        <a:pt x="2311" y="11604"/>
                        <a:pt x="2736" y="11938"/>
                      </a:cubicBezTo>
                      <a:cubicBezTo>
                        <a:pt x="3253" y="12394"/>
                        <a:pt x="3831" y="12820"/>
                        <a:pt x="4438" y="13124"/>
                      </a:cubicBezTo>
                      <a:cubicBezTo>
                        <a:pt x="4866" y="13337"/>
                        <a:pt x="5354" y="13476"/>
                        <a:pt x="5838" y="13476"/>
                      </a:cubicBezTo>
                      <a:cubicBezTo>
                        <a:pt x="6042" y="13476"/>
                        <a:pt x="6246" y="13451"/>
                        <a:pt x="6445" y="13397"/>
                      </a:cubicBezTo>
                      <a:cubicBezTo>
                        <a:pt x="6870" y="13276"/>
                        <a:pt x="7204" y="13093"/>
                        <a:pt x="7630" y="12972"/>
                      </a:cubicBezTo>
                      <a:cubicBezTo>
                        <a:pt x="7823" y="12926"/>
                        <a:pt x="8015" y="12910"/>
                        <a:pt x="8209" y="12910"/>
                      </a:cubicBezTo>
                      <a:cubicBezTo>
                        <a:pt x="8605" y="12910"/>
                        <a:pt x="9005" y="12975"/>
                        <a:pt x="9416" y="12975"/>
                      </a:cubicBezTo>
                      <a:cubicBezTo>
                        <a:pt x="9469" y="12975"/>
                        <a:pt x="9522" y="12974"/>
                        <a:pt x="9575" y="12972"/>
                      </a:cubicBezTo>
                      <a:cubicBezTo>
                        <a:pt x="10943" y="12941"/>
                        <a:pt x="12220" y="11938"/>
                        <a:pt x="12615" y="10662"/>
                      </a:cubicBezTo>
                      <a:cubicBezTo>
                        <a:pt x="12919" y="9598"/>
                        <a:pt x="12706" y="8504"/>
                        <a:pt x="12493" y="7440"/>
                      </a:cubicBezTo>
                      <a:cubicBezTo>
                        <a:pt x="12098" y="5464"/>
                        <a:pt x="11703" y="3488"/>
                        <a:pt x="11308" y="1513"/>
                      </a:cubicBezTo>
                      <a:lnTo>
                        <a:pt x="10274" y="145"/>
                      </a:lnTo>
                      <a:cubicBezTo>
                        <a:pt x="9681" y="48"/>
                        <a:pt x="9080" y="1"/>
                        <a:pt x="8478" y="1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538925" y="5615350"/>
                  <a:ext cx="395150" cy="4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6" h="16425" extrusionOk="0">
                      <a:moveTo>
                        <a:pt x="9337" y="0"/>
                      </a:moveTo>
                      <a:cubicBezTo>
                        <a:pt x="8578" y="0"/>
                        <a:pt x="7825" y="240"/>
                        <a:pt x="7113" y="560"/>
                      </a:cubicBezTo>
                      <a:cubicBezTo>
                        <a:pt x="4833" y="1563"/>
                        <a:pt x="2888" y="3569"/>
                        <a:pt x="2523" y="6031"/>
                      </a:cubicBezTo>
                      <a:cubicBezTo>
                        <a:pt x="2432" y="6456"/>
                        <a:pt x="2432" y="6882"/>
                        <a:pt x="2584" y="7247"/>
                      </a:cubicBezTo>
                      <a:cubicBezTo>
                        <a:pt x="2709" y="7571"/>
                        <a:pt x="2977" y="7854"/>
                        <a:pt x="3288" y="7946"/>
                      </a:cubicBezTo>
                      <a:lnTo>
                        <a:pt x="3288" y="7946"/>
                      </a:lnTo>
                      <a:cubicBezTo>
                        <a:pt x="3215" y="7938"/>
                        <a:pt x="3142" y="7935"/>
                        <a:pt x="3069" y="7935"/>
                      </a:cubicBezTo>
                      <a:cubicBezTo>
                        <a:pt x="1823" y="7935"/>
                        <a:pt x="662" y="8970"/>
                        <a:pt x="335" y="10225"/>
                      </a:cubicBezTo>
                      <a:cubicBezTo>
                        <a:pt x="0" y="11593"/>
                        <a:pt x="608" y="13083"/>
                        <a:pt x="1642" y="14055"/>
                      </a:cubicBezTo>
                      <a:cubicBezTo>
                        <a:pt x="2675" y="15058"/>
                        <a:pt x="3982" y="15605"/>
                        <a:pt x="5411" y="15970"/>
                      </a:cubicBezTo>
                      <a:cubicBezTo>
                        <a:pt x="6628" y="16271"/>
                        <a:pt x="7876" y="16424"/>
                        <a:pt x="9124" y="16424"/>
                      </a:cubicBezTo>
                      <a:cubicBezTo>
                        <a:pt x="10650" y="16424"/>
                        <a:pt x="12177" y="16195"/>
                        <a:pt x="13648" y="15727"/>
                      </a:cubicBezTo>
                      <a:lnTo>
                        <a:pt x="15806" y="13751"/>
                      </a:lnTo>
                      <a:cubicBezTo>
                        <a:pt x="15168" y="11593"/>
                        <a:pt x="15168" y="9313"/>
                        <a:pt x="14833" y="7064"/>
                      </a:cubicBezTo>
                      <a:cubicBezTo>
                        <a:pt x="14529" y="4815"/>
                        <a:pt x="13770" y="2505"/>
                        <a:pt x="12037" y="1076"/>
                      </a:cubicBezTo>
                      <a:cubicBezTo>
                        <a:pt x="11399" y="590"/>
                        <a:pt x="10639" y="164"/>
                        <a:pt x="9879" y="43"/>
                      </a:cubicBezTo>
                      <a:cubicBezTo>
                        <a:pt x="9698" y="14"/>
                        <a:pt x="9518" y="0"/>
                        <a:pt x="9337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584525" y="5664250"/>
                  <a:ext cx="34880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2" h="14490" extrusionOk="0">
                      <a:moveTo>
                        <a:pt x="8298" y="0"/>
                      </a:moveTo>
                      <a:cubicBezTo>
                        <a:pt x="7602" y="0"/>
                        <a:pt x="6916" y="213"/>
                        <a:pt x="6292" y="488"/>
                      </a:cubicBezTo>
                      <a:cubicBezTo>
                        <a:pt x="4255" y="1370"/>
                        <a:pt x="2553" y="3132"/>
                        <a:pt x="2219" y="5291"/>
                      </a:cubicBezTo>
                      <a:cubicBezTo>
                        <a:pt x="2189" y="5655"/>
                        <a:pt x="2128" y="6020"/>
                        <a:pt x="2280" y="6385"/>
                      </a:cubicBezTo>
                      <a:cubicBezTo>
                        <a:pt x="2387" y="6679"/>
                        <a:pt x="2658" y="6926"/>
                        <a:pt x="2970" y="7002"/>
                      </a:cubicBezTo>
                      <a:lnTo>
                        <a:pt x="2970" y="7002"/>
                      </a:lnTo>
                      <a:cubicBezTo>
                        <a:pt x="2889" y="6992"/>
                        <a:pt x="2809" y="6987"/>
                        <a:pt x="2728" y="6987"/>
                      </a:cubicBezTo>
                      <a:cubicBezTo>
                        <a:pt x="1635" y="6987"/>
                        <a:pt x="577" y="7907"/>
                        <a:pt x="304" y="8999"/>
                      </a:cubicBezTo>
                      <a:cubicBezTo>
                        <a:pt x="0" y="10215"/>
                        <a:pt x="547" y="11522"/>
                        <a:pt x="1459" y="12403"/>
                      </a:cubicBezTo>
                      <a:cubicBezTo>
                        <a:pt x="2371" y="13285"/>
                        <a:pt x="3556" y="13771"/>
                        <a:pt x="4772" y="14075"/>
                      </a:cubicBezTo>
                      <a:cubicBezTo>
                        <a:pt x="5850" y="14351"/>
                        <a:pt x="6965" y="14489"/>
                        <a:pt x="8081" y="14489"/>
                      </a:cubicBezTo>
                      <a:cubicBezTo>
                        <a:pt x="9420" y="14489"/>
                        <a:pt x="10760" y="14290"/>
                        <a:pt x="12037" y="13893"/>
                      </a:cubicBezTo>
                      <a:lnTo>
                        <a:pt x="13952" y="12130"/>
                      </a:lnTo>
                      <a:cubicBezTo>
                        <a:pt x="13374" y="10245"/>
                        <a:pt x="13374" y="8178"/>
                        <a:pt x="13070" y="6263"/>
                      </a:cubicBezTo>
                      <a:cubicBezTo>
                        <a:pt x="12797" y="4288"/>
                        <a:pt x="12158" y="2221"/>
                        <a:pt x="10608" y="944"/>
                      </a:cubicBezTo>
                      <a:cubicBezTo>
                        <a:pt x="10091" y="458"/>
                        <a:pt x="9423" y="93"/>
                        <a:pt x="8754" y="32"/>
                      </a:cubicBezTo>
                      <a:cubicBezTo>
                        <a:pt x="8602" y="10"/>
                        <a:pt x="8450" y="0"/>
                        <a:pt x="8298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905200" y="5959175"/>
                  <a:ext cx="395150" cy="4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6" h="16425" extrusionOk="0">
                      <a:moveTo>
                        <a:pt x="6672" y="0"/>
                      </a:moveTo>
                      <a:cubicBezTo>
                        <a:pt x="5141" y="0"/>
                        <a:pt x="3613" y="229"/>
                        <a:pt x="2158" y="697"/>
                      </a:cubicBezTo>
                      <a:lnTo>
                        <a:pt x="0" y="2673"/>
                      </a:lnTo>
                      <a:cubicBezTo>
                        <a:pt x="638" y="4831"/>
                        <a:pt x="638" y="7111"/>
                        <a:pt x="973" y="9360"/>
                      </a:cubicBezTo>
                      <a:cubicBezTo>
                        <a:pt x="1277" y="11609"/>
                        <a:pt x="2037" y="13919"/>
                        <a:pt x="3739" y="15348"/>
                      </a:cubicBezTo>
                      <a:cubicBezTo>
                        <a:pt x="4407" y="15895"/>
                        <a:pt x="5106" y="16260"/>
                        <a:pt x="5927" y="16381"/>
                      </a:cubicBezTo>
                      <a:cubicBezTo>
                        <a:pt x="6108" y="16411"/>
                        <a:pt x="6288" y="16424"/>
                        <a:pt x="6469" y="16424"/>
                      </a:cubicBezTo>
                      <a:cubicBezTo>
                        <a:pt x="7228" y="16424"/>
                        <a:pt x="7981" y="16184"/>
                        <a:pt x="8693" y="15865"/>
                      </a:cubicBezTo>
                      <a:cubicBezTo>
                        <a:pt x="10973" y="14862"/>
                        <a:pt x="12918" y="12856"/>
                        <a:pt x="13283" y="10394"/>
                      </a:cubicBezTo>
                      <a:cubicBezTo>
                        <a:pt x="13374" y="9968"/>
                        <a:pt x="13374" y="9542"/>
                        <a:pt x="13222" y="9178"/>
                      </a:cubicBezTo>
                      <a:cubicBezTo>
                        <a:pt x="13097" y="8853"/>
                        <a:pt x="12829" y="8570"/>
                        <a:pt x="12518" y="8479"/>
                      </a:cubicBezTo>
                      <a:lnTo>
                        <a:pt x="12518" y="8479"/>
                      </a:lnTo>
                      <a:cubicBezTo>
                        <a:pt x="12591" y="8486"/>
                        <a:pt x="12664" y="8489"/>
                        <a:pt x="12737" y="8489"/>
                      </a:cubicBezTo>
                      <a:cubicBezTo>
                        <a:pt x="13983" y="8489"/>
                        <a:pt x="15141" y="7454"/>
                        <a:pt x="15441" y="6199"/>
                      </a:cubicBezTo>
                      <a:cubicBezTo>
                        <a:pt x="15806" y="4831"/>
                        <a:pt x="15198" y="3342"/>
                        <a:pt x="14164" y="2369"/>
                      </a:cubicBezTo>
                      <a:cubicBezTo>
                        <a:pt x="13131" y="1366"/>
                        <a:pt x="11794" y="819"/>
                        <a:pt x="10395" y="454"/>
                      </a:cubicBezTo>
                      <a:cubicBezTo>
                        <a:pt x="9178" y="153"/>
                        <a:pt x="7924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905950" y="5958825"/>
                  <a:ext cx="362500" cy="3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00" h="15181" extrusionOk="0">
                      <a:moveTo>
                        <a:pt x="6100" y="1"/>
                      </a:moveTo>
                      <a:cubicBezTo>
                        <a:pt x="4700" y="1"/>
                        <a:pt x="3298" y="207"/>
                        <a:pt x="1976" y="620"/>
                      </a:cubicBezTo>
                      <a:lnTo>
                        <a:pt x="0" y="2444"/>
                      </a:lnTo>
                      <a:cubicBezTo>
                        <a:pt x="608" y="4420"/>
                        <a:pt x="608" y="6547"/>
                        <a:pt x="912" y="8614"/>
                      </a:cubicBezTo>
                      <a:cubicBezTo>
                        <a:pt x="1216" y="10651"/>
                        <a:pt x="1885" y="12778"/>
                        <a:pt x="3496" y="14146"/>
                      </a:cubicBezTo>
                      <a:cubicBezTo>
                        <a:pt x="4013" y="14693"/>
                        <a:pt x="4712" y="15028"/>
                        <a:pt x="5441" y="15149"/>
                      </a:cubicBezTo>
                      <a:cubicBezTo>
                        <a:pt x="5592" y="15171"/>
                        <a:pt x="5744" y="15181"/>
                        <a:pt x="5896" y="15181"/>
                      </a:cubicBezTo>
                      <a:cubicBezTo>
                        <a:pt x="6604" y="15181"/>
                        <a:pt x="7325" y="14963"/>
                        <a:pt x="8025" y="14663"/>
                      </a:cubicBezTo>
                      <a:cubicBezTo>
                        <a:pt x="10092" y="13751"/>
                        <a:pt x="11885" y="11867"/>
                        <a:pt x="12219" y="9587"/>
                      </a:cubicBezTo>
                      <a:cubicBezTo>
                        <a:pt x="12280" y="9222"/>
                        <a:pt x="12311" y="8827"/>
                        <a:pt x="12159" y="8493"/>
                      </a:cubicBezTo>
                      <a:cubicBezTo>
                        <a:pt x="12023" y="8195"/>
                        <a:pt x="11767" y="7921"/>
                        <a:pt x="11434" y="7843"/>
                      </a:cubicBezTo>
                      <a:lnTo>
                        <a:pt x="11434" y="7843"/>
                      </a:lnTo>
                      <a:cubicBezTo>
                        <a:pt x="11519" y="7854"/>
                        <a:pt x="11603" y="7859"/>
                        <a:pt x="11687" y="7859"/>
                      </a:cubicBezTo>
                      <a:cubicBezTo>
                        <a:pt x="12853" y="7859"/>
                        <a:pt x="13921" y="6882"/>
                        <a:pt x="14195" y="5757"/>
                      </a:cubicBezTo>
                      <a:cubicBezTo>
                        <a:pt x="14499" y="4511"/>
                        <a:pt x="13952" y="3143"/>
                        <a:pt x="13040" y="2201"/>
                      </a:cubicBezTo>
                      <a:cubicBezTo>
                        <a:pt x="12068" y="1289"/>
                        <a:pt x="10821" y="742"/>
                        <a:pt x="9575" y="438"/>
                      </a:cubicBezTo>
                      <a:cubicBezTo>
                        <a:pt x="8451" y="146"/>
                        <a:pt x="7276" y="1"/>
                        <a:pt x="6100" y="1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953050" y="5834150"/>
                  <a:ext cx="383775" cy="3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5627" extrusionOk="0">
                      <a:moveTo>
                        <a:pt x="9052" y="1"/>
                      </a:moveTo>
                      <a:cubicBezTo>
                        <a:pt x="8498" y="1"/>
                        <a:pt x="7944" y="95"/>
                        <a:pt x="7418" y="258"/>
                      </a:cubicBezTo>
                      <a:cubicBezTo>
                        <a:pt x="4378" y="1048"/>
                        <a:pt x="1673" y="2993"/>
                        <a:pt x="1" y="5638"/>
                      </a:cubicBezTo>
                      <a:lnTo>
                        <a:pt x="396" y="7522"/>
                      </a:lnTo>
                      <a:cubicBezTo>
                        <a:pt x="1734" y="9285"/>
                        <a:pt x="3041" y="11078"/>
                        <a:pt x="4378" y="12841"/>
                      </a:cubicBezTo>
                      <a:cubicBezTo>
                        <a:pt x="5107" y="13784"/>
                        <a:pt x="5867" y="14756"/>
                        <a:pt x="6931" y="15303"/>
                      </a:cubicBezTo>
                      <a:cubicBezTo>
                        <a:pt x="7400" y="15522"/>
                        <a:pt x="7908" y="15627"/>
                        <a:pt x="8417" y="15627"/>
                      </a:cubicBezTo>
                      <a:cubicBezTo>
                        <a:pt x="9391" y="15627"/>
                        <a:pt x="10366" y="15243"/>
                        <a:pt x="11065" y="14543"/>
                      </a:cubicBezTo>
                      <a:cubicBezTo>
                        <a:pt x="11551" y="13996"/>
                        <a:pt x="11886" y="13358"/>
                        <a:pt x="12524" y="12932"/>
                      </a:cubicBezTo>
                      <a:cubicBezTo>
                        <a:pt x="12889" y="12689"/>
                        <a:pt x="13345" y="12568"/>
                        <a:pt x="13740" y="12294"/>
                      </a:cubicBezTo>
                      <a:cubicBezTo>
                        <a:pt x="14378" y="11869"/>
                        <a:pt x="14804" y="11200"/>
                        <a:pt x="15016" y="10470"/>
                      </a:cubicBezTo>
                      <a:cubicBezTo>
                        <a:pt x="15260" y="9741"/>
                        <a:pt x="15290" y="8951"/>
                        <a:pt x="15320" y="8191"/>
                      </a:cubicBezTo>
                      <a:cubicBezTo>
                        <a:pt x="15320" y="7522"/>
                        <a:pt x="15351" y="6884"/>
                        <a:pt x="15260" y="6215"/>
                      </a:cubicBezTo>
                      <a:cubicBezTo>
                        <a:pt x="15138" y="5577"/>
                        <a:pt x="14864" y="4938"/>
                        <a:pt x="14378" y="4483"/>
                      </a:cubicBezTo>
                      <a:cubicBezTo>
                        <a:pt x="13770" y="3935"/>
                        <a:pt x="12889" y="3723"/>
                        <a:pt x="12433" y="3024"/>
                      </a:cubicBezTo>
                      <a:cubicBezTo>
                        <a:pt x="12129" y="2568"/>
                        <a:pt x="12098" y="1960"/>
                        <a:pt x="11855" y="1473"/>
                      </a:cubicBezTo>
                      <a:cubicBezTo>
                        <a:pt x="11521" y="713"/>
                        <a:pt x="10731" y="227"/>
                        <a:pt x="9880" y="75"/>
                      </a:cubicBezTo>
                      <a:cubicBezTo>
                        <a:pt x="9606" y="24"/>
                        <a:pt x="9329" y="1"/>
                        <a:pt x="9052" y="1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952300" y="5872125"/>
                  <a:ext cx="307775" cy="3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" h="12476" extrusionOk="0">
                      <a:moveTo>
                        <a:pt x="7233" y="0"/>
                      </a:moveTo>
                      <a:cubicBezTo>
                        <a:pt x="6794" y="0"/>
                        <a:pt x="6348" y="88"/>
                        <a:pt x="5928" y="228"/>
                      </a:cubicBezTo>
                      <a:cubicBezTo>
                        <a:pt x="3496" y="866"/>
                        <a:pt x="1368" y="2416"/>
                        <a:pt x="1" y="4514"/>
                      </a:cubicBezTo>
                      <a:lnTo>
                        <a:pt x="305" y="6003"/>
                      </a:lnTo>
                      <a:cubicBezTo>
                        <a:pt x="1368" y="7401"/>
                        <a:pt x="2432" y="8860"/>
                        <a:pt x="3496" y="10258"/>
                      </a:cubicBezTo>
                      <a:cubicBezTo>
                        <a:pt x="4074" y="11018"/>
                        <a:pt x="4681" y="11809"/>
                        <a:pt x="5563" y="12234"/>
                      </a:cubicBezTo>
                      <a:cubicBezTo>
                        <a:pt x="5930" y="12397"/>
                        <a:pt x="6329" y="12475"/>
                        <a:pt x="6727" y="12475"/>
                      </a:cubicBezTo>
                      <a:cubicBezTo>
                        <a:pt x="7514" y="12475"/>
                        <a:pt x="8301" y="12171"/>
                        <a:pt x="8846" y="11626"/>
                      </a:cubicBezTo>
                      <a:cubicBezTo>
                        <a:pt x="9241" y="11201"/>
                        <a:pt x="9545" y="10654"/>
                        <a:pt x="10001" y="10350"/>
                      </a:cubicBezTo>
                      <a:cubicBezTo>
                        <a:pt x="10305" y="10167"/>
                        <a:pt x="10639" y="10046"/>
                        <a:pt x="10943" y="9863"/>
                      </a:cubicBezTo>
                      <a:cubicBezTo>
                        <a:pt x="11490" y="9529"/>
                        <a:pt x="11794" y="8982"/>
                        <a:pt x="11976" y="8374"/>
                      </a:cubicBezTo>
                      <a:cubicBezTo>
                        <a:pt x="12159" y="7827"/>
                        <a:pt x="12159" y="7158"/>
                        <a:pt x="12189" y="6550"/>
                      </a:cubicBezTo>
                      <a:cubicBezTo>
                        <a:pt x="12280" y="6064"/>
                        <a:pt x="12311" y="5547"/>
                        <a:pt x="12189" y="5000"/>
                      </a:cubicBezTo>
                      <a:cubicBezTo>
                        <a:pt x="12128" y="4483"/>
                        <a:pt x="11885" y="3997"/>
                        <a:pt x="11490" y="3602"/>
                      </a:cubicBezTo>
                      <a:cubicBezTo>
                        <a:pt x="10973" y="3176"/>
                        <a:pt x="10274" y="2994"/>
                        <a:pt x="9910" y="2477"/>
                      </a:cubicBezTo>
                      <a:cubicBezTo>
                        <a:pt x="9697" y="2082"/>
                        <a:pt x="9666" y="1626"/>
                        <a:pt x="9454" y="1201"/>
                      </a:cubicBezTo>
                      <a:cubicBezTo>
                        <a:pt x="9210" y="593"/>
                        <a:pt x="8542" y="228"/>
                        <a:pt x="7903" y="76"/>
                      </a:cubicBezTo>
                      <a:cubicBezTo>
                        <a:pt x="7685" y="24"/>
                        <a:pt x="7460" y="0"/>
                        <a:pt x="7233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489525" y="5834150"/>
                  <a:ext cx="383775" cy="3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5627" extrusionOk="0">
                      <a:moveTo>
                        <a:pt x="6314" y="1"/>
                      </a:moveTo>
                      <a:cubicBezTo>
                        <a:pt x="6036" y="1"/>
                        <a:pt x="5755" y="24"/>
                        <a:pt x="5472" y="75"/>
                      </a:cubicBezTo>
                      <a:cubicBezTo>
                        <a:pt x="4651" y="227"/>
                        <a:pt x="3861" y="713"/>
                        <a:pt x="3496" y="1473"/>
                      </a:cubicBezTo>
                      <a:cubicBezTo>
                        <a:pt x="3283" y="1960"/>
                        <a:pt x="3253" y="2568"/>
                        <a:pt x="2949" y="3024"/>
                      </a:cubicBezTo>
                      <a:cubicBezTo>
                        <a:pt x="2493" y="3723"/>
                        <a:pt x="1612" y="3935"/>
                        <a:pt x="1004" y="4483"/>
                      </a:cubicBezTo>
                      <a:cubicBezTo>
                        <a:pt x="517" y="4938"/>
                        <a:pt x="244" y="5577"/>
                        <a:pt x="122" y="6215"/>
                      </a:cubicBezTo>
                      <a:cubicBezTo>
                        <a:pt x="1" y="6884"/>
                        <a:pt x="61" y="7522"/>
                        <a:pt x="31" y="8191"/>
                      </a:cubicBezTo>
                      <a:cubicBezTo>
                        <a:pt x="92" y="8951"/>
                        <a:pt x="122" y="9741"/>
                        <a:pt x="365" y="10470"/>
                      </a:cubicBezTo>
                      <a:cubicBezTo>
                        <a:pt x="578" y="11200"/>
                        <a:pt x="1004" y="11869"/>
                        <a:pt x="1642" y="12294"/>
                      </a:cubicBezTo>
                      <a:cubicBezTo>
                        <a:pt x="2037" y="12568"/>
                        <a:pt x="2493" y="12689"/>
                        <a:pt x="2858" y="12932"/>
                      </a:cubicBezTo>
                      <a:cubicBezTo>
                        <a:pt x="3466" y="13358"/>
                        <a:pt x="3800" y="13996"/>
                        <a:pt x="4317" y="14543"/>
                      </a:cubicBezTo>
                      <a:cubicBezTo>
                        <a:pt x="5016" y="15243"/>
                        <a:pt x="5991" y="15627"/>
                        <a:pt x="6965" y="15627"/>
                      </a:cubicBezTo>
                      <a:cubicBezTo>
                        <a:pt x="7473" y="15627"/>
                        <a:pt x="7982" y="15522"/>
                        <a:pt x="8451" y="15303"/>
                      </a:cubicBezTo>
                      <a:cubicBezTo>
                        <a:pt x="9514" y="14756"/>
                        <a:pt x="10274" y="13784"/>
                        <a:pt x="11004" y="12841"/>
                      </a:cubicBezTo>
                      <a:cubicBezTo>
                        <a:pt x="12311" y="11078"/>
                        <a:pt x="13648" y="9285"/>
                        <a:pt x="14986" y="7522"/>
                      </a:cubicBezTo>
                      <a:lnTo>
                        <a:pt x="15350" y="5638"/>
                      </a:lnTo>
                      <a:cubicBezTo>
                        <a:pt x="13679" y="2993"/>
                        <a:pt x="11004" y="1048"/>
                        <a:pt x="7964" y="258"/>
                      </a:cubicBezTo>
                      <a:cubicBezTo>
                        <a:pt x="7417" y="95"/>
                        <a:pt x="6870" y="1"/>
                        <a:pt x="6314" y="1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561725" y="5870350"/>
                  <a:ext cx="311575" cy="3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12665" extrusionOk="0">
                      <a:moveTo>
                        <a:pt x="5088" y="0"/>
                      </a:moveTo>
                      <a:cubicBezTo>
                        <a:pt x="4874" y="0"/>
                        <a:pt x="4657" y="18"/>
                        <a:pt x="4438" y="56"/>
                      </a:cubicBezTo>
                      <a:cubicBezTo>
                        <a:pt x="3769" y="177"/>
                        <a:pt x="3131" y="603"/>
                        <a:pt x="2857" y="1211"/>
                      </a:cubicBezTo>
                      <a:cubicBezTo>
                        <a:pt x="2675" y="1606"/>
                        <a:pt x="2645" y="2062"/>
                        <a:pt x="2401" y="2457"/>
                      </a:cubicBezTo>
                      <a:cubicBezTo>
                        <a:pt x="2067" y="3035"/>
                        <a:pt x="1338" y="3186"/>
                        <a:pt x="851" y="3642"/>
                      </a:cubicBezTo>
                      <a:cubicBezTo>
                        <a:pt x="426" y="3977"/>
                        <a:pt x="183" y="4524"/>
                        <a:pt x="122" y="5041"/>
                      </a:cubicBezTo>
                      <a:cubicBezTo>
                        <a:pt x="0" y="5588"/>
                        <a:pt x="61" y="6135"/>
                        <a:pt x="91" y="6682"/>
                      </a:cubicBezTo>
                      <a:cubicBezTo>
                        <a:pt x="91" y="7290"/>
                        <a:pt x="122" y="7898"/>
                        <a:pt x="304" y="8506"/>
                      </a:cubicBezTo>
                      <a:cubicBezTo>
                        <a:pt x="456" y="9053"/>
                        <a:pt x="790" y="9630"/>
                        <a:pt x="1338" y="9965"/>
                      </a:cubicBezTo>
                      <a:cubicBezTo>
                        <a:pt x="1642" y="10208"/>
                        <a:pt x="2006" y="10329"/>
                        <a:pt x="2310" y="10512"/>
                      </a:cubicBezTo>
                      <a:cubicBezTo>
                        <a:pt x="2827" y="10846"/>
                        <a:pt x="3070" y="11393"/>
                        <a:pt x="3496" y="11788"/>
                      </a:cubicBezTo>
                      <a:cubicBezTo>
                        <a:pt x="4049" y="12362"/>
                        <a:pt x="4834" y="12665"/>
                        <a:pt x="5616" y="12665"/>
                      </a:cubicBezTo>
                      <a:cubicBezTo>
                        <a:pt x="6036" y="12665"/>
                        <a:pt x="6456" y="12577"/>
                        <a:pt x="6839" y="12396"/>
                      </a:cubicBezTo>
                      <a:cubicBezTo>
                        <a:pt x="7751" y="12032"/>
                        <a:pt x="8359" y="11181"/>
                        <a:pt x="8936" y="10421"/>
                      </a:cubicBezTo>
                      <a:cubicBezTo>
                        <a:pt x="10000" y="8992"/>
                        <a:pt x="11095" y="7533"/>
                        <a:pt x="12158" y="6104"/>
                      </a:cubicBezTo>
                      <a:lnTo>
                        <a:pt x="12462" y="4585"/>
                      </a:lnTo>
                      <a:cubicBezTo>
                        <a:pt x="11095" y="2457"/>
                        <a:pt x="8906" y="846"/>
                        <a:pt x="6474" y="208"/>
                      </a:cubicBezTo>
                      <a:cubicBezTo>
                        <a:pt x="6016" y="83"/>
                        <a:pt x="5557" y="0"/>
                        <a:pt x="5088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712925" y="5585525"/>
                  <a:ext cx="419500" cy="40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0" h="16069" extrusionOk="0">
                      <a:moveTo>
                        <a:pt x="10237" y="0"/>
                      </a:moveTo>
                      <a:cubicBezTo>
                        <a:pt x="8954" y="0"/>
                        <a:pt x="7693" y="317"/>
                        <a:pt x="6627" y="1023"/>
                      </a:cubicBezTo>
                      <a:cubicBezTo>
                        <a:pt x="6262" y="1236"/>
                        <a:pt x="5928" y="1509"/>
                        <a:pt x="5776" y="1874"/>
                      </a:cubicBezTo>
                      <a:cubicBezTo>
                        <a:pt x="5629" y="2194"/>
                        <a:pt x="5600" y="2553"/>
                        <a:pt x="5740" y="2840"/>
                      </a:cubicBezTo>
                      <a:lnTo>
                        <a:pt x="5740" y="2840"/>
                      </a:lnTo>
                      <a:cubicBezTo>
                        <a:pt x="5237" y="2172"/>
                        <a:pt x="4385" y="1831"/>
                        <a:pt x="3528" y="1831"/>
                      </a:cubicBezTo>
                      <a:cubicBezTo>
                        <a:pt x="3030" y="1831"/>
                        <a:pt x="2531" y="1946"/>
                        <a:pt x="2098" y="2178"/>
                      </a:cubicBezTo>
                      <a:cubicBezTo>
                        <a:pt x="822" y="2877"/>
                        <a:pt x="153" y="4306"/>
                        <a:pt x="62" y="5734"/>
                      </a:cubicBezTo>
                      <a:cubicBezTo>
                        <a:pt x="1" y="7133"/>
                        <a:pt x="487" y="8531"/>
                        <a:pt x="1186" y="9777"/>
                      </a:cubicBezTo>
                      <a:cubicBezTo>
                        <a:pt x="2463" y="12269"/>
                        <a:pt x="4439" y="14336"/>
                        <a:pt x="6840" y="15795"/>
                      </a:cubicBezTo>
                      <a:lnTo>
                        <a:pt x="9758" y="16069"/>
                      </a:lnTo>
                      <a:cubicBezTo>
                        <a:pt x="10943" y="14124"/>
                        <a:pt x="12646" y="12604"/>
                        <a:pt x="14105" y="10902"/>
                      </a:cubicBezTo>
                      <a:cubicBezTo>
                        <a:pt x="15533" y="9139"/>
                        <a:pt x="16779" y="7041"/>
                        <a:pt x="16719" y="4823"/>
                      </a:cubicBezTo>
                      <a:cubicBezTo>
                        <a:pt x="16658" y="4002"/>
                        <a:pt x="16445" y="3212"/>
                        <a:pt x="15989" y="2543"/>
                      </a:cubicBezTo>
                      <a:cubicBezTo>
                        <a:pt x="15472" y="1722"/>
                        <a:pt x="14621" y="1205"/>
                        <a:pt x="13770" y="780"/>
                      </a:cubicBezTo>
                      <a:cubicBezTo>
                        <a:pt x="12667" y="280"/>
                        <a:pt x="11442" y="0"/>
                        <a:pt x="10237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756250" y="5671575"/>
                  <a:ext cx="329825" cy="3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3" h="12597" extrusionOk="0">
                      <a:moveTo>
                        <a:pt x="8134" y="0"/>
                      </a:moveTo>
                      <a:cubicBezTo>
                        <a:pt x="7116" y="0"/>
                        <a:pt x="6113" y="249"/>
                        <a:pt x="5259" y="803"/>
                      </a:cubicBezTo>
                      <a:cubicBezTo>
                        <a:pt x="4985" y="985"/>
                        <a:pt x="4742" y="1168"/>
                        <a:pt x="4560" y="1472"/>
                      </a:cubicBezTo>
                      <a:cubicBezTo>
                        <a:pt x="4427" y="1737"/>
                        <a:pt x="4410" y="2027"/>
                        <a:pt x="4550" y="2278"/>
                      </a:cubicBezTo>
                      <a:lnTo>
                        <a:pt x="4550" y="2278"/>
                      </a:lnTo>
                      <a:cubicBezTo>
                        <a:pt x="4156" y="1728"/>
                        <a:pt x="3467" y="1435"/>
                        <a:pt x="2769" y="1435"/>
                      </a:cubicBezTo>
                      <a:cubicBezTo>
                        <a:pt x="2379" y="1435"/>
                        <a:pt x="1987" y="1526"/>
                        <a:pt x="1642" y="1715"/>
                      </a:cubicBezTo>
                      <a:cubicBezTo>
                        <a:pt x="669" y="2232"/>
                        <a:pt x="122" y="3387"/>
                        <a:pt x="61" y="4481"/>
                      </a:cubicBezTo>
                      <a:cubicBezTo>
                        <a:pt x="0" y="5575"/>
                        <a:pt x="396" y="6669"/>
                        <a:pt x="882" y="7672"/>
                      </a:cubicBezTo>
                      <a:cubicBezTo>
                        <a:pt x="1915" y="9618"/>
                        <a:pt x="3466" y="11289"/>
                        <a:pt x="5320" y="12384"/>
                      </a:cubicBezTo>
                      <a:lnTo>
                        <a:pt x="7660" y="12596"/>
                      </a:lnTo>
                      <a:cubicBezTo>
                        <a:pt x="8572" y="11077"/>
                        <a:pt x="9940" y="9861"/>
                        <a:pt x="11064" y="8493"/>
                      </a:cubicBezTo>
                      <a:cubicBezTo>
                        <a:pt x="12220" y="7125"/>
                        <a:pt x="13192" y="5514"/>
                        <a:pt x="13131" y="3721"/>
                      </a:cubicBezTo>
                      <a:cubicBezTo>
                        <a:pt x="13162" y="3113"/>
                        <a:pt x="13010" y="2475"/>
                        <a:pt x="12675" y="1958"/>
                      </a:cubicBezTo>
                      <a:cubicBezTo>
                        <a:pt x="12250" y="1320"/>
                        <a:pt x="11581" y="894"/>
                        <a:pt x="10882" y="590"/>
                      </a:cubicBezTo>
                      <a:cubicBezTo>
                        <a:pt x="10022" y="211"/>
                        <a:pt x="9072" y="0"/>
                        <a:pt x="8134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712175" y="6012300"/>
                  <a:ext cx="419475" cy="4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9" h="16070" extrusionOk="0">
                      <a:moveTo>
                        <a:pt x="7022" y="1"/>
                      </a:moveTo>
                      <a:cubicBezTo>
                        <a:pt x="5836" y="1946"/>
                        <a:pt x="4134" y="3466"/>
                        <a:pt x="2706" y="5168"/>
                      </a:cubicBezTo>
                      <a:cubicBezTo>
                        <a:pt x="1247" y="6931"/>
                        <a:pt x="1" y="9028"/>
                        <a:pt x="61" y="11247"/>
                      </a:cubicBezTo>
                      <a:cubicBezTo>
                        <a:pt x="152" y="12068"/>
                        <a:pt x="335" y="12858"/>
                        <a:pt x="791" y="13527"/>
                      </a:cubicBezTo>
                      <a:cubicBezTo>
                        <a:pt x="1338" y="14348"/>
                        <a:pt x="2159" y="14864"/>
                        <a:pt x="3040" y="15290"/>
                      </a:cubicBezTo>
                      <a:cubicBezTo>
                        <a:pt x="4144" y="15790"/>
                        <a:pt x="5361" y="16070"/>
                        <a:pt x="6562" y="16070"/>
                      </a:cubicBezTo>
                      <a:cubicBezTo>
                        <a:pt x="7841" y="16070"/>
                        <a:pt x="9101" y="15752"/>
                        <a:pt x="10183" y="15047"/>
                      </a:cubicBezTo>
                      <a:cubicBezTo>
                        <a:pt x="10517" y="14834"/>
                        <a:pt x="10852" y="14560"/>
                        <a:pt x="11004" y="14196"/>
                      </a:cubicBezTo>
                      <a:cubicBezTo>
                        <a:pt x="11176" y="13876"/>
                        <a:pt x="11209" y="13517"/>
                        <a:pt x="11070" y="13230"/>
                      </a:cubicBezTo>
                      <a:lnTo>
                        <a:pt x="11070" y="13230"/>
                      </a:lnTo>
                      <a:cubicBezTo>
                        <a:pt x="11571" y="13898"/>
                        <a:pt x="12412" y="14239"/>
                        <a:pt x="13269" y="14239"/>
                      </a:cubicBezTo>
                      <a:cubicBezTo>
                        <a:pt x="13766" y="14239"/>
                        <a:pt x="14268" y="14124"/>
                        <a:pt x="14712" y="13892"/>
                      </a:cubicBezTo>
                      <a:cubicBezTo>
                        <a:pt x="15958" y="13193"/>
                        <a:pt x="16627" y="11734"/>
                        <a:pt x="16718" y="10335"/>
                      </a:cubicBezTo>
                      <a:cubicBezTo>
                        <a:pt x="16779" y="8937"/>
                        <a:pt x="16293" y="7539"/>
                        <a:pt x="15624" y="6293"/>
                      </a:cubicBezTo>
                      <a:cubicBezTo>
                        <a:pt x="14317" y="3800"/>
                        <a:pt x="12341" y="1733"/>
                        <a:pt x="9940" y="274"/>
                      </a:cubicBezTo>
                      <a:lnTo>
                        <a:pt x="7022" y="1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28"/>
                <p:cNvSpPr/>
                <p:nvPr/>
              </p:nvSpPr>
              <p:spPr>
                <a:xfrm>
                  <a:off x="769925" y="6013825"/>
                  <a:ext cx="303975" cy="28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1575" extrusionOk="0">
                      <a:moveTo>
                        <a:pt x="5107" y="1"/>
                      </a:moveTo>
                      <a:cubicBezTo>
                        <a:pt x="4256" y="1399"/>
                        <a:pt x="3010" y="2493"/>
                        <a:pt x="1946" y="3739"/>
                      </a:cubicBezTo>
                      <a:cubicBezTo>
                        <a:pt x="882" y="5016"/>
                        <a:pt x="1" y="6536"/>
                        <a:pt x="31" y="8147"/>
                      </a:cubicBezTo>
                      <a:cubicBezTo>
                        <a:pt x="92" y="8694"/>
                        <a:pt x="244" y="9271"/>
                        <a:pt x="578" y="9758"/>
                      </a:cubicBezTo>
                      <a:cubicBezTo>
                        <a:pt x="943" y="10335"/>
                        <a:pt x="1551" y="10730"/>
                        <a:pt x="2219" y="11004"/>
                      </a:cubicBezTo>
                      <a:cubicBezTo>
                        <a:pt x="3011" y="11362"/>
                        <a:pt x="3913" y="11574"/>
                        <a:pt x="4802" y="11574"/>
                      </a:cubicBezTo>
                      <a:cubicBezTo>
                        <a:pt x="5722" y="11574"/>
                        <a:pt x="6629" y="11347"/>
                        <a:pt x="7387" y="10822"/>
                      </a:cubicBezTo>
                      <a:cubicBezTo>
                        <a:pt x="7630" y="10670"/>
                        <a:pt x="7873" y="10487"/>
                        <a:pt x="7995" y="10214"/>
                      </a:cubicBezTo>
                      <a:cubicBezTo>
                        <a:pt x="8072" y="9981"/>
                        <a:pt x="8128" y="9704"/>
                        <a:pt x="8012" y="9477"/>
                      </a:cubicBezTo>
                      <a:lnTo>
                        <a:pt x="8012" y="9477"/>
                      </a:lnTo>
                      <a:cubicBezTo>
                        <a:pt x="8381" y="9974"/>
                        <a:pt x="8999" y="10225"/>
                        <a:pt x="9623" y="10225"/>
                      </a:cubicBezTo>
                      <a:cubicBezTo>
                        <a:pt x="9985" y="10225"/>
                        <a:pt x="10350" y="10141"/>
                        <a:pt x="10669" y="9970"/>
                      </a:cubicBezTo>
                      <a:cubicBezTo>
                        <a:pt x="11581" y="9484"/>
                        <a:pt x="12098" y="8451"/>
                        <a:pt x="12128" y="7448"/>
                      </a:cubicBezTo>
                      <a:cubicBezTo>
                        <a:pt x="12159" y="6414"/>
                        <a:pt x="11825" y="5381"/>
                        <a:pt x="11338" y="4499"/>
                      </a:cubicBezTo>
                      <a:cubicBezTo>
                        <a:pt x="10366" y="2736"/>
                        <a:pt x="8937" y="1217"/>
                        <a:pt x="7235" y="183"/>
                      </a:cubicBezTo>
                      <a:lnTo>
                        <a:pt x="5107" y="1"/>
                      </a:ln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28"/>
                <p:cNvSpPr/>
                <p:nvPr/>
              </p:nvSpPr>
              <p:spPr>
                <a:xfrm>
                  <a:off x="927225" y="5720150"/>
                  <a:ext cx="45775" cy="27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10924" extrusionOk="0">
                      <a:moveTo>
                        <a:pt x="1605" y="0"/>
                      </a:moveTo>
                      <a:cubicBezTo>
                        <a:pt x="1535" y="0"/>
                        <a:pt x="1471" y="34"/>
                        <a:pt x="1459" y="106"/>
                      </a:cubicBezTo>
                      <a:cubicBezTo>
                        <a:pt x="760" y="3602"/>
                        <a:pt x="335" y="7128"/>
                        <a:pt x="0" y="10714"/>
                      </a:cubicBezTo>
                      <a:cubicBezTo>
                        <a:pt x="32" y="10855"/>
                        <a:pt x="136" y="10923"/>
                        <a:pt x="229" y="10923"/>
                      </a:cubicBezTo>
                      <a:cubicBezTo>
                        <a:pt x="317" y="10923"/>
                        <a:pt x="396" y="10863"/>
                        <a:pt x="396" y="10745"/>
                      </a:cubicBezTo>
                      <a:cubicBezTo>
                        <a:pt x="669" y="7219"/>
                        <a:pt x="1156" y="3723"/>
                        <a:pt x="1794" y="228"/>
                      </a:cubicBezTo>
                      <a:cubicBezTo>
                        <a:pt x="1831" y="81"/>
                        <a:pt x="1711" y="0"/>
                        <a:pt x="1605" y="0"/>
                      </a:cubicBezTo>
                      <a:close/>
                    </a:path>
                  </a:pathLst>
                </a:custGeom>
                <a:solidFill>
                  <a:srgbClr val="FFE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28"/>
                <p:cNvSpPr/>
                <p:nvPr/>
              </p:nvSpPr>
              <p:spPr>
                <a:xfrm>
                  <a:off x="588350" y="5683275"/>
                  <a:ext cx="723125" cy="6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5" h="25685" extrusionOk="0">
                      <a:moveTo>
                        <a:pt x="12537" y="1"/>
                      </a:moveTo>
                      <a:cubicBezTo>
                        <a:pt x="12454" y="1"/>
                        <a:pt x="12370" y="61"/>
                        <a:pt x="12370" y="183"/>
                      </a:cubicBezTo>
                      <a:cubicBezTo>
                        <a:pt x="12309" y="3527"/>
                        <a:pt x="12522" y="6809"/>
                        <a:pt x="12917" y="10183"/>
                      </a:cubicBezTo>
                      <a:cubicBezTo>
                        <a:pt x="13008" y="10943"/>
                        <a:pt x="13130" y="11703"/>
                        <a:pt x="13221" y="12402"/>
                      </a:cubicBezTo>
                      <a:cubicBezTo>
                        <a:pt x="12005" y="9332"/>
                        <a:pt x="11093" y="6171"/>
                        <a:pt x="10546" y="2919"/>
                      </a:cubicBezTo>
                      <a:cubicBezTo>
                        <a:pt x="10523" y="2824"/>
                        <a:pt x="10457" y="2784"/>
                        <a:pt x="10388" y="2784"/>
                      </a:cubicBezTo>
                      <a:cubicBezTo>
                        <a:pt x="10280" y="2784"/>
                        <a:pt x="10163" y="2880"/>
                        <a:pt x="10182" y="3010"/>
                      </a:cubicBezTo>
                      <a:cubicBezTo>
                        <a:pt x="10729" y="6049"/>
                        <a:pt x="11549" y="9028"/>
                        <a:pt x="12674" y="11916"/>
                      </a:cubicBezTo>
                      <a:cubicBezTo>
                        <a:pt x="12674" y="11916"/>
                        <a:pt x="12613" y="11916"/>
                        <a:pt x="12613" y="11885"/>
                      </a:cubicBezTo>
                      <a:cubicBezTo>
                        <a:pt x="11033" y="9849"/>
                        <a:pt x="9726" y="7630"/>
                        <a:pt x="8783" y="5259"/>
                      </a:cubicBezTo>
                      <a:cubicBezTo>
                        <a:pt x="8479" y="4530"/>
                        <a:pt x="8267" y="3830"/>
                        <a:pt x="7993" y="3101"/>
                      </a:cubicBezTo>
                      <a:cubicBezTo>
                        <a:pt x="7958" y="3008"/>
                        <a:pt x="7888" y="2968"/>
                        <a:pt x="7819" y="2968"/>
                      </a:cubicBezTo>
                      <a:cubicBezTo>
                        <a:pt x="7709" y="2968"/>
                        <a:pt x="7602" y="3072"/>
                        <a:pt x="7659" y="3223"/>
                      </a:cubicBezTo>
                      <a:cubicBezTo>
                        <a:pt x="8479" y="5837"/>
                        <a:pt x="9665" y="8329"/>
                        <a:pt x="11215" y="10609"/>
                      </a:cubicBezTo>
                      <a:cubicBezTo>
                        <a:pt x="11367" y="10852"/>
                        <a:pt x="11549" y="11125"/>
                        <a:pt x="11762" y="11338"/>
                      </a:cubicBezTo>
                      <a:cubicBezTo>
                        <a:pt x="9543" y="10001"/>
                        <a:pt x="7051" y="9211"/>
                        <a:pt x="4467" y="8998"/>
                      </a:cubicBezTo>
                      <a:cubicBezTo>
                        <a:pt x="3908" y="8940"/>
                        <a:pt x="3362" y="8919"/>
                        <a:pt x="2820" y="8919"/>
                      </a:cubicBezTo>
                      <a:cubicBezTo>
                        <a:pt x="2507" y="8919"/>
                        <a:pt x="2195" y="8926"/>
                        <a:pt x="1884" y="8937"/>
                      </a:cubicBezTo>
                      <a:cubicBezTo>
                        <a:pt x="1649" y="8937"/>
                        <a:pt x="1641" y="9303"/>
                        <a:pt x="1858" y="9303"/>
                      </a:cubicBezTo>
                      <a:cubicBezTo>
                        <a:pt x="1866" y="9303"/>
                        <a:pt x="1875" y="9303"/>
                        <a:pt x="1884" y="9302"/>
                      </a:cubicBezTo>
                      <a:cubicBezTo>
                        <a:pt x="2249" y="9276"/>
                        <a:pt x="2616" y="9263"/>
                        <a:pt x="2983" y="9263"/>
                      </a:cubicBezTo>
                      <a:cubicBezTo>
                        <a:pt x="5603" y="9263"/>
                        <a:pt x="8230" y="9918"/>
                        <a:pt x="10577" y="11065"/>
                      </a:cubicBezTo>
                      <a:cubicBezTo>
                        <a:pt x="11154" y="11369"/>
                        <a:pt x="11701" y="11733"/>
                        <a:pt x="12279" y="12068"/>
                      </a:cubicBezTo>
                      <a:cubicBezTo>
                        <a:pt x="12248" y="12068"/>
                        <a:pt x="12248" y="12068"/>
                        <a:pt x="12218" y="12098"/>
                      </a:cubicBezTo>
                      <a:cubicBezTo>
                        <a:pt x="12218" y="12098"/>
                        <a:pt x="12157" y="12098"/>
                        <a:pt x="12157" y="12159"/>
                      </a:cubicBezTo>
                      <a:cubicBezTo>
                        <a:pt x="9391" y="11338"/>
                        <a:pt x="6595" y="10761"/>
                        <a:pt x="3738" y="10548"/>
                      </a:cubicBezTo>
                      <a:cubicBezTo>
                        <a:pt x="2856" y="10487"/>
                        <a:pt x="1944" y="10426"/>
                        <a:pt x="1063" y="10396"/>
                      </a:cubicBezTo>
                      <a:cubicBezTo>
                        <a:pt x="850" y="10396"/>
                        <a:pt x="850" y="10730"/>
                        <a:pt x="1063" y="10730"/>
                      </a:cubicBezTo>
                      <a:cubicBezTo>
                        <a:pt x="4163" y="10821"/>
                        <a:pt x="7233" y="11247"/>
                        <a:pt x="10242" y="12007"/>
                      </a:cubicBezTo>
                      <a:cubicBezTo>
                        <a:pt x="10759" y="12098"/>
                        <a:pt x="11306" y="12250"/>
                        <a:pt x="11823" y="12402"/>
                      </a:cubicBezTo>
                      <a:cubicBezTo>
                        <a:pt x="8905" y="12463"/>
                        <a:pt x="5987" y="12615"/>
                        <a:pt x="3039" y="12858"/>
                      </a:cubicBezTo>
                      <a:cubicBezTo>
                        <a:pt x="2096" y="12949"/>
                        <a:pt x="1154" y="13010"/>
                        <a:pt x="242" y="13132"/>
                      </a:cubicBezTo>
                      <a:cubicBezTo>
                        <a:pt x="18" y="13160"/>
                        <a:pt x="0" y="13473"/>
                        <a:pt x="191" y="13473"/>
                      </a:cubicBezTo>
                      <a:cubicBezTo>
                        <a:pt x="206" y="13473"/>
                        <a:pt x="224" y="13471"/>
                        <a:pt x="242" y="13466"/>
                      </a:cubicBezTo>
                      <a:cubicBezTo>
                        <a:pt x="3555" y="13132"/>
                        <a:pt x="6838" y="12919"/>
                        <a:pt x="10151" y="12797"/>
                      </a:cubicBezTo>
                      <a:cubicBezTo>
                        <a:pt x="10577" y="12797"/>
                        <a:pt x="11002" y="12797"/>
                        <a:pt x="11367" y="12736"/>
                      </a:cubicBezTo>
                      <a:lnTo>
                        <a:pt x="11367" y="12736"/>
                      </a:lnTo>
                      <a:cubicBezTo>
                        <a:pt x="8662" y="13496"/>
                        <a:pt x="6169" y="14894"/>
                        <a:pt x="3555" y="15898"/>
                      </a:cubicBezTo>
                      <a:cubicBezTo>
                        <a:pt x="2674" y="16232"/>
                        <a:pt x="1762" y="16536"/>
                        <a:pt x="850" y="16749"/>
                      </a:cubicBezTo>
                      <a:cubicBezTo>
                        <a:pt x="632" y="16776"/>
                        <a:pt x="707" y="17097"/>
                        <a:pt x="901" y="17097"/>
                      </a:cubicBezTo>
                      <a:cubicBezTo>
                        <a:pt x="923" y="17097"/>
                        <a:pt x="947" y="17092"/>
                        <a:pt x="972" y="17083"/>
                      </a:cubicBezTo>
                      <a:cubicBezTo>
                        <a:pt x="4194" y="16293"/>
                        <a:pt x="7081" y="14560"/>
                        <a:pt x="10182" y="13466"/>
                      </a:cubicBezTo>
                      <a:cubicBezTo>
                        <a:pt x="10394" y="13405"/>
                        <a:pt x="10577" y="13344"/>
                        <a:pt x="10759" y="13284"/>
                      </a:cubicBezTo>
                      <a:lnTo>
                        <a:pt x="10759" y="13284"/>
                      </a:lnTo>
                      <a:cubicBezTo>
                        <a:pt x="9057" y="14712"/>
                        <a:pt x="7264" y="16080"/>
                        <a:pt x="5440" y="17357"/>
                      </a:cubicBezTo>
                      <a:cubicBezTo>
                        <a:pt x="4802" y="17812"/>
                        <a:pt x="4102" y="18268"/>
                        <a:pt x="3434" y="18724"/>
                      </a:cubicBezTo>
                      <a:cubicBezTo>
                        <a:pt x="3282" y="18800"/>
                        <a:pt x="3383" y="19065"/>
                        <a:pt x="3525" y="19065"/>
                      </a:cubicBezTo>
                      <a:cubicBezTo>
                        <a:pt x="3555" y="19065"/>
                        <a:pt x="3585" y="19054"/>
                        <a:pt x="3616" y="19028"/>
                      </a:cubicBezTo>
                      <a:cubicBezTo>
                        <a:pt x="6017" y="17417"/>
                        <a:pt x="8327" y="15715"/>
                        <a:pt x="10577" y="13891"/>
                      </a:cubicBezTo>
                      <a:cubicBezTo>
                        <a:pt x="10911" y="13587"/>
                        <a:pt x="11245" y="13314"/>
                        <a:pt x="11610" y="13010"/>
                      </a:cubicBezTo>
                      <a:cubicBezTo>
                        <a:pt x="11975" y="12888"/>
                        <a:pt x="12370" y="12828"/>
                        <a:pt x="12735" y="12736"/>
                      </a:cubicBezTo>
                      <a:lnTo>
                        <a:pt x="12735" y="12736"/>
                      </a:lnTo>
                      <a:cubicBezTo>
                        <a:pt x="11063" y="15898"/>
                        <a:pt x="9391" y="19089"/>
                        <a:pt x="8571" y="22585"/>
                      </a:cubicBezTo>
                      <a:cubicBezTo>
                        <a:pt x="8327" y="23527"/>
                        <a:pt x="8175" y="24530"/>
                        <a:pt x="8115" y="25503"/>
                      </a:cubicBezTo>
                      <a:cubicBezTo>
                        <a:pt x="8084" y="25624"/>
                        <a:pt x="8168" y="25685"/>
                        <a:pt x="8259" y="25685"/>
                      </a:cubicBezTo>
                      <a:cubicBezTo>
                        <a:pt x="8350" y="25685"/>
                        <a:pt x="8449" y="25624"/>
                        <a:pt x="8449" y="25503"/>
                      </a:cubicBezTo>
                      <a:cubicBezTo>
                        <a:pt x="8753" y="21977"/>
                        <a:pt x="10121" y="18664"/>
                        <a:pt x="11671" y="15563"/>
                      </a:cubicBezTo>
                      <a:lnTo>
                        <a:pt x="13039" y="12949"/>
                      </a:lnTo>
                      <a:lnTo>
                        <a:pt x="13039" y="12949"/>
                      </a:lnTo>
                      <a:cubicBezTo>
                        <a:pt x="12583" y="16536"/>
                        <a:pt x="12127" y="20153"/>
                        <a:pt x="11671" y="23800"/>
                      </a:cubicBezTo>
                      <a:cubicBezTo>
                        <a:pt x="11656" y="23922"/>
                        <a:pt x="11739" y="23983"/>
                        <a:pt x="11827" y="23983"/>
                      </a:cubicBezTo>
                      <a:cubicBezTo>
                        <a:pt x="11914" y="23983"/>
                        <a:pt x="12005" y="23922"/>
                        <a:pt x="12005" y="23800"/>
                      </a:cubicBezTo>
                      <a:cubicBezTo>
                        <a:pt x="12461" y="20214"/>
                        <a:pt x="12917" y="16627"/>
                        <a:pt x="13343" y="13010"/>
                      </a:cubicBezTo>
                      <a:lnTo>
                        <a:pt x="13464" y="13010"/>
                      </a:lnTo>
                      <a:cubicBezTo>
                        <a:pt x="13525" y="16262"/>
                        <a:pt x="13434" y="19515"/>
                        <a:pt x="13130" y="22737"/>
                      </a:cubicBezTo>
                      <a:cubicBezTo>
                        <a:pt x="13100" y="22858"/>
                        <a:pt x="13183" y="22919"/>
                        <a:pt x="13274" y="22919"/>
                      </a:cubicBezTo>
                      <a:cubicBezTo>
                        <a:pt x="13366" y="22919"/>
                        <a:pt x="13464" y="22858"/>
                        <a:pt x="13464" y="22737"/>
                      </a:cubicBezTo>
                      <a:cubicBezTo>
                        <a:pt x="13768" y="19606"/>
                        <a:pt x="13890" y="16414"/>
                        <a:pt x="13799" y="13253"/>
                      </a:cubicBezTo>
                      <a:lnTo>
                        <a:pt x="13799" y="13253"/>
                      </a:lnTo>
                      <a:cubicBezTo>
                        <a:pt x="14650" y="15989"/>
                        <a:pt x="15258" y="18755"/>
                        <a:pt x="15592" y="21582"/>
                      </a:cubicBezTo>
                      <a:cubicBezTo>
                        <a:pt x="15714" y="22402"/>
                        <a:pt x="15774" y="23253"/>
                        <a:pt x="15866" y="24074"/>
                      </a:cubicBezTo>
                      <a:cubicBezTo>
                        <a:pt x="15866" y="24196"/>
                        <a:pt x="15957" y="24256"/>
                        <a:pt x="16044" y="24256"/>
                      </a:cubicBezTo>
                      <a:cubicBezTo>
                        <a:pt x="16132" y="24256"/>
                        <a:pt x="16215" y="24196"/>
                        <a:pt x="16200" y="24074"/>
                      </a:cubicBezTo>
                      <a:cubicBezTo>
                        <a:pt x="15926" y="21065"/>
                        <a:pt x="15440" y="18086"/>
                        <a:pt x="14680" y="15138"/>
                      </a:cubicBezTo>
                      <a:cubicBezTo>
                        <a:pt x="14528" y="14591"/>
                        <a:pt x="14376" y="14043"/>
                        <a:pt x="14224" y="13466"/>
                      </a:cubicBezTo>
                      <a:lnTo>
                        <a:pt x="14224" y="13466"/>
                      </a:lnTo>
                      <a:cubicBezTo>
                        <a:pt x="16078" y="16323"/>
                        <a:pt x="17446" y="19484"/>
                        <a:pt x="18236" y="22797"/>
                      </a:cubicBezTo>
                      <a:cubicBezTo>
                        <a:pt x="18259" y="22875"/>
                        <a:pt x="18322" y="22909"/>
                        <a:pt x="18390" y="22909"/>
                      </a:cubicBezTo>
                      <a:cubicBezTo>
                        <a:pt x="18508" y="22909"/>
                        <a:pt x="18640" y="22810"/>
                        <a:pt x="18601" y="22676"/>
                      </a:cubicBezTo>
                      <a:cubicBezTo>
                        <a:pt x="17932" y="20062"/>
                        <a:pt x="16960" y="17539"/>
                        <a:pt x="15653" y="15198"/>
                      </a:cubicBezTo>
                      <a:cubicBezTo>
                        <a:pt x="15440" y="14773"/>
                        <a:pt x="15166" y="14317"/>
                        <a:pt x="14893" y="13891"/>
                      </a:cubicBezTo>
                      <a:lnTo>
                        <a:pt x="14893" y="13891"/>
                      </a:lnTo>
                      <a:cubicBezTo>
                        <a:pt x="16990" y="15381"/>
                        <a:pt x="19209" y="16657"/>
                        <a:pt x="21519" y="17812"/>
                      </a:cubicBezTo>
                      <a:cubicBezTo>
                        <a:pt x="21549" y="17832"/>
                        <a:pt x="21578" y="17841"/>
                        <a:pt x="21606" y="17841"/>
                      </a:cubicBezTo>
                      <a:cubicBezTo>
                        <a:pt x="21751" y="17841"/>
                        <a:pt x="21854" y="17610"/>
                        <a:pt x="21702" y="17508"/>
                      </a:cubicBezTo>
                      <a:cubicBezTo>
                        <a:pt x="19361" y="16323"/>
                        <a:pt x="17112" y="14986"/>
                        <a:pt x="14954" y="13527"/>
                      </a:cubicBezTo>
                      <a:lnTo>
                        <a:pt x="14954" y="13527"/>
                      </a:lnTo>
                      <a:cubicBezTo>
                        <a:pt x="17780" y="14469"/>
                        <a:pt x="20607" y="15381"/>
                        <a:pt x="23464" y="16323"/>
                      </a:cubicBezTo>
                      <a:cubicBezTo>
                        <a:pt x="23488" y="16333"/>
                        <a:pt x="23510" y="16338"/>
                        <a:pt x="23530" y="16338"/>
                      </a:cubicBezTo>
                      <a:cubicBezTo>
                        <a:pt x="23694" y="16338"/>
                        <a:pt x="23745" y="16043"/>
                        <a:pt x="23556" y="15989"/>
                      </a:cubicBezTo>
                      <a:cubicBezTo>
                        <a:pt x="20638" y="15046"/>
                        <a:pt x="17720" y="14043"/>
                        <a:pt x="14802" y="13101"/>
                      </a:cubicBezTo>
                      <a:cubicBezTo>
                        <a:pt x="14914" y="13093"/>
                        <a:pt x="15026" y="13089"/>
                        <a:pt x="15139" y="13089"/>
                      </a:cubicBezTo>
                      <a:cubicBezTo>
                        <a:pt x="16313" y="13089"/>
                        <a:pt x="17525" y="13498"/>
                        <a:pt x="18662" y="13831"/>
                      </a:cubicBezTo>
                      <a:cubicBezTo>
                        <a:pt x="20151" y="14226"/>
                        <a:pt x="21580" y="14682"/>
                        <a:pt x="23039" y="15229"/>
                      </a:cubicBezTo>
                      <a:cubicBezTo>
                        <a:pt x="23057" y="15234"/>
                        <a:pt x="23073" y="15236"/>
                        <a:pt x="23089" y="15236"/>
                      </a:cubicBezTo>
                      <a:cubicBezTo>
                        <a:pt x="23265" y="15236"/>
                        <a:pt x="23328" y="14950"/>
                        <a:pt x="23161" y="14894"/>
                      </a:cubicBezTo>
                      <a:cubicBezTo>
                        <a:pt x="21641" y="14347"/>
                        <a:pt x="20151" y="13861"/>
                        <a:pt x="18601" y="13435"/>
                      </a:cubicBezTo>
                      <a:cubicBezTo>
                        <a:pt x="17629" y="13162"/>
                        <a:pt x="16625" y="12858"/>
                        <a:pt x="15592" y="12767"/>
                      </a:cubicBezTo>
                      <a:cubicBezTo>
                        <a:pt x="17433" y="12350"/>
                        <a:pt x="19314" y="12142"/>
                        <a:pt x="21200" y="12142"/>
                      </a:cubicBezTo>
                      <a:cubicBezTo>
                        <a:pt x="22615" y="12142"/>
                        <a:pt x="24033" y="12259"/>
                        <a:pt x="25440" y="12493"/>
                      </a:cubicBezTo>
                      <a:cubicBezTo>
                        <a:pt x="26504" y="12676"/>
                        <a:pt x="27568" y="12919"/>
                        <a:pt x="28571" y="13223"/>
                      </a:cubicBezTo>
                      <a:cubicBezTo>
                        <a:pt x="28623" y="13249"/>
                        <a:pt x="28668" y="13259"/>
                        <a:pt x="28707" y="13259"/>
                      </a:cubicBezTo>
                      <a:cubicBezTo>
                        <a:pt x="28896" y="13259"/>
                        <a:pt x="28925" y="13000"/>
                        <a:pt x="28723" y="12949"/>
                      </a:cubicBezTo>
                      <a:cubicBezTo>
                        <a:pt x="26301" y="12228"/>
                        <a:pt x="23773" y="11864"/>
                        <a:pt x="21244" y="11864"/>
                      </a:cubicBezTo>
                      <a:cubicBezTo>
                        <a:pt x="19933" y="11864"/>
                        <a:pt x="18622" y="11962"/>
                        <a:pt x="17325" y="12159"/>
                      </a:cubicBezTo>
                      <a:cubicBezTo>
                        <a:pt x="16565" y="12250"/>
                        <a:pt x="15805" y="12402"/>
                        <a:pt x="15045" y="12615"/>
                      </a:cubicBezTo>
                      <a:cubicBezTo>
                        <a:pt x="17446" y="11521"/>
                        <a:pt x="20030" y="10882"/>
                        <a:pt x="22644" y="10700"/>
                      </a:cubicBezTo>
                      <a:cubicBezTo>
                        <a:pt x="22870" y="10700"/>
                        <a:pt x="22886" y="10359"/>
                        <a:pt x="22692" y="10359"/>
                      </a:cubicBezTo>
                      <a:cubicBezTo>
                        <a:pt x="22677" y="10359"/>
                        <a:pt x="22661" y="10361"/>
                        <a:pt x="22644" y="10366"/>
                      </a:cubicBezTo>
                      <a:cubicBezTo>
                        <a:pt x="20182" y="10548"/>
                        <a:pt x="17750" y="11125"/>
                        <a:pt x="15470" y="12068"/>
                      </a:cubicBezTo>
                      <a:cubicBezTo>
                        <a:pt x="17446" y="10730"/>
                        <a:pt x="19604" y="9727"/>
                        <a:pt x="21854" y="9028"/>
                      </a:cubicBezTo>
                      <a:cubicBezTo>
                        <a:pt x="22070" y="8974"/>
                        <a:pt x="21997" y="8679"/>
                        <a:pt x="21808" y="8679"/>
                      </a:cubicBezTo>
                      <a:cubicBezTo>
                        <a:pt x="21784" y="8679"/>
                        <a:pt x="21759" y="8684"/>
                        <a:pt x="21732" y="8694"/>
                      </a:cubicBezTo>
                      <a:cubicBezTo>
                        <a:pt x="19057" y="9514"/>
                        <a:pt x="16534" y="10821"/>
                        <a:pt x="14255" y="12463"/>
                      </a:cubicBezTo>
                      <a:cubicBezTo>
                        <a:pt x="14802" y="9849"/>
                        <a:pt x="15562" y="7356"/>
                        <a:pt x="16625" y="4955"/>
                      </a:cubicBezTo>
                      <a:cubicBezTo>
                        <a:pt x="16929" y="4195"/>
                        <a:pt x="17294" y="3496"/>
                        <a:pt x="17629" y="2767"/>
                      </a:cubicBezTo>
                      <a:cubicBezTo>
                        <a:pt x="17714" y="2639"/>
                        <a:pt x="17589" y="2495"/>
                        <a:pt x="17465" y="2495"/>
                      </a:cubicBezTo>
                      <a:cubicBezTo>
                        <a:pt x="17413" y="2495"/>
                        <a:pt x="17361" y="2521"/>
                        <a:pt x="17325" y="2584"/>
                      </a:cubicBezTo>
                      <a:cubicBezTo>
                        <a:pt x="16048" y="5107"/>
                        <a:pt x="15014" y="7812"/>
                        <a:pt x="14315" y="10548"/>
                      </a:cubicBezTo>
                      <a:cubicBezTo>
                        <a:pt x="14133" y="11247"/>
                        <a:pt x="13981" y="11916"/>
                        <a:pt x="13890" y="12615"/>
                      </a:cubicBezTo>
                      <a:cubicBezTo>
                        <a:pt x="13768" y="12615"/>
                        <a:pt x="13677" y="12676"/>
                        <a:pt x="13677" y="12797"/>
                      </a:cubicBezTo>
                      <a:lnTo>
                        <a:pt x="13647" y="12797"/>
                      </a:lnTo>
                      <a:cubicBezTo>
                        <a:pt x="13160" y="9545"/>
                        <a:pt x="12856" y="6293"/>
                        <a:pt x="12735" y="2979"/>
                      </a:cubicBezTo>
                      <a:cubicBezTo>
                        <a:pt x="12704" y="2037"/>
                        <a:pt x="12704" y="1125"/>
                        <a:pt x="12704" y="183"/>
                      </a:cubicBezTo>
                      <a:cubicBezTo>
                        <a:pt x="12704" y="61"/>
                        <a:pt x="12621" y="1"/>
                        <a:pt x="12537" y="1"/>
                      </a:cubicBezTo>
                      <a:close/>
                    </a:path>
                  </a:pathLst>
                </a:custGeom>
                <a:solidFill>
                  <a:srgbClr val="FFE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28"/>
                <p:cNvSpPr/>
                <p:nvPr/>
              </p:nvSpPr>
              <p:spPr>
                <a:xfrm>
                  <a:off x="852750" y="5940125"/>
                  <a:ext cx="142125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5715" extrusionOk="0">
                      <a:moveTo>
                        <a:pt x="2858" y="0"/>
                      </a:moveTo>
                      <a:cubicBezTo>
                        <a:pt x="1277" y="0"/>
                        <a:pt x="1" y="1277"/>
                        <a:pt x="1" y="2858"/>
                      </a:cubicBezTo>
                      <a:cubicBezTo>
                        <a:pt x="1" y="4438"/>
                        <a:pt x="1277" y="5715"/>
                        <a:pt x="2858" y="5715"/>
                      </a:cubicBezTo>
                      <a:cubicBezTo>
                        <a:pt x="4408" y="5715"/>
                        <a:pt x="5685" y="4438"/>
                        <a:pt x="5685" y="2858"/>
                      </a:cubicBezTo>
                      <a:cubicBezTo>
                        <a:pt x="5685" y="1277"/>
                        <a:pt x="4408" y="0"/>
                        <a:pt x="2858" y="0"/>
                      </a:cubicBezTo>
                      <a:close/>
                    </a:path>
                  </a:pathLst>
                </a:custGeom>
                <a:solidFill>
                  <a:srgbClr val="FFE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28"/>
                <p:cNvSpPr/>
                <p:nvPr/>
              </p:nvSpPr>
              <p:spPr>
                <a:xfrm>
                  <a:off x="867950" y="5955325"/>
                  <a:ext cx="111725" cy="1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4499" extrusionOk="0">
                      <a:moveTo>
                        <a:pt x="2250" y="0"/>
                      </a:moveTo>
                      <a:cubicBezTo>
                        <a:pt x="1004" y="0"/>
                        <a:pt x="1" y="1003"/>
                        <a:pt x="1" y="2250"/>
                      </a:cubicBezTo>
                      <a:cubicBezTo>
                        <a:pt x="1" y="3496"/>
                        <a:pt x="1004" y="4499"/>
                        <a:pt x="2250" y="4499"/>
                      </a:cubicBezTo>
                      <a:cubicBezTo>
                        <a:pt x="3466" y="4499"/>
                        <a:pt x="4469" y="3496"/>
                        <a:pt x="4469" y="2250"/>
                      </a:cubicBezTo>
                      <a:cubicBezTo>
                        <a:pt x="4469" y="1003"/>
                        <a:pt x="3466" y="0"/>
                        <a:pt x="2250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2" name="Google Shape;2222;p28"/>
              <p:cNvGrpSpPr/>
              <p:nvPr/>
            </p:nvGrpSpPr>
            <p:grpSpPr>
              <a:xfrm rot="9900040">
                <a:off x="4384358" y="-679774"/>
                <a:ext cx="1505955" cy="1626276"/>
                <a:chOff x="1200938" y="-3182800"/>
                <a:chExt cx="1506000" cy="1626325"/>
              </a:xfrm>
            </p:grpSpPr>
            <p:sp>
              <p:nvSpPr>
                <p:cNvPr id="2223" name="Google Shape;2223;p28"/>
                <p:cNvSpPr/>
                <p:nvPr/>
              </p:nvSpPr>
              <p:spPr>
                <a:xfrm>
                  <a:off x="1200938" y="-3182800"/>
                  <a:ext cx="1506000" cy="162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40" h="65053" extrusionOk="0">
                      <a:moveTo>
                        <a:pt x="40413" y="1"/>
                      </a:moveTo>
                      <a:cubicBezTo>
                        <a:pt x="40090" y="1"/>
                        <a:pt x="39766" y="135"/>
                        <a:pt x="39542" y="430"/>
                      </a:cubicBezTo>
                      <a:cubicBezTo>
                        <a:pt x="34102" y="7269"/>
                        <a:pt x="32035" y="16691"/>
                        <a:pt x="34254" y="25111"/>
                      </a:cubicBezTo>
                      <a:cubicBezTo>
                        <a:pt x="30849" y="18637"/>
                        <a:pt x="27445" y="12102"/>
                        <a:pt x="24071" y="5597"/>
                      </a:cubicBezTo>
                      <a:cubicBezTo>
                        <a:pt x="23847" y="5174"/>
                        <a:pt x="23450" y="4980"/>
                        <a:pt x="23054" y="4980"/>
                      </a:cubicBezTo>
                      <a:cubicBezTo>
                        <a:pt x="22484" y="4980"/>
                        <a:pt x="21918" y="5383"/>
                        <a:pt x="21882" y="6083"/>
                      </a:cubicBezTo>
                      <a:cubicBezTo>
                        <a:pt x="21739" y="13910"/>
                        <a:pt x="23813" y="21737"/>
                        <a:pt x="27748" y="28468"/>
                      </a:cubicBezTo>
                      <a:lnTo>
                        <a:pt x="27748" y="28468"/>
                      </a:lnTo>
                      <a:cubicBezTo>
                        <a:pt x="23183" y="21191"/>
                        <a:pt x="16696" y="15132"/>
                        <a:pt x="9116" y="11068"/>
                      </a:cubicBezTo>
                      <a:cubicBezTo>
                        <a:pt x="8942" y="10975"/>
                        <a:pt x="8762" y="10933"/>
                        <a:pt x="8587" y="10933"/>
                      </a:cubicBezTo>
                      <a:cubicBezTo>
                        <a:pt x="7849" y="10933"/>
                        <a:pt x="7210" y="11680"/>
                        <a:pt x="7505" y="12466"/>
                      </a:cubicBezTo>
                      <a:cubicBezTo>
                        <a:pt x="10302" y="20127"/>
                        <a:pt x="15192" y="27035"/>
                        <a:pt x="21560" y="32171"/>
                      </a:cubicBezTo>
                      <a:lnTo>
                        <a:pt x="21560" y="32171"/>
                      </a:lnTo>
                      <a:cubicBezTo>
                        <a:pt x="15817" y="27782"/>
                        <a:pt x="8854" y="25014"/>
                        <a:pt x="1669" y="24290"/>
                      </a:cubicBezTo>
                      <a:cubicBezTo>
                        <a:pt x="1623" y="24285"/>
                        <a:pt x="1577" y="24282"/>
                        <a:pt x="1532" y="24282"/>
                      </a:cubicBezTo>
                      <a:cubicBezTo>
                        <a:pt x="552" y="24282"/>
                        <a:pt x="1" y="25509"/>
                        <a:pt x="727" y="26236"/>
                      </a:cubicBezTo>
                      <a:cubicBezTo>
                        <a:pt x="3189" y="28698"/>
                        <a:pt x="5925" y="30947"/>
                        <a:pt x="8903" y="32831"/>
                      </a:cubicBezTo>
                      <a:cubicBezTo>
                        <a:pt x="14264" y="36305"/>
                        <a:pt x="22013" y="40251"/>
                        <a:pt x="28636" y="40251"/>
                      </a:cubicBezTo>
                      <a:cubicBezTo>
                        <a:pt x="28736" y="40251"/>
                        <a:pt x="28835" y="40250"/>
                        <a:pt x="28934" y="40248"/>
                      </a:cubicBezTo>
                      <a:cubicBezTo>
                        <a:pt x="30089" y="40248"/>
                        <a:pt x="31275" y="40096"/>
                        <a:pt x="32460" y="39792"/>
                      </a:cubicBezTo>
                      <a:cubicBezTo>
                        <a:pt x="32491" y="39914"/>
                        <a:pt x="32521" y="40005"/>
                        <a:pt x="32582" y="40157"/>
                      </a:cubicBezTo>
                      <a:cubicBezTo>
                        <a:pt x="33281" y="42528"/>
                        <a:pt x="34162" y="44838"/>
                        <a:pt x="35196" y="47117"/>
                      </a:cubicBezTo>
                      <a:cubicBezTo>
                        <a:pt x="37293" y="51677"/>
                        <a:pt x="39938" y="55932"/>
                        <a:pt x="43129" y="59823"/>
                      </a:cubicBezTo>
                      <a:cubicBezTo>
                        <a:pt x="44497" y="61495"/>
                        <a:pt x="45986" y="63045"/>
                        <a:pt x="47536" y="64564"/>
                      </a:cubicBezTo>
                      <a:cubicBezTo>
                        <a:pt x="47881" y="64897"/>
                        <a:pt x="48326" y="65052"/>
                        <a:pt x="48769" y="65052"/>
                      </a:cubicBezTo>
                      <a:cubicBezTo>
                        <a:pt x="49539" y="65052"/>
                        <a:pt x="50303" y="64585"/>
                        <a:pt x="50515" y="63774"/>
                      </a:cubicBezTo>
                      <a:cubicBezTo>
                        <a:pt x="50546" y="63622"/>
                        <a:pt x="50576" y="63409"/>
                        <a:pt x="50576" y="63227"/>
                      </a:cubicBezTo>
                      <a:cubicBezTo>
                        <a:pt x="50667" y="61495"/>
                        <a:pt x="48995" y="60218"/>
                        <a:pt x="47567" y="59154"/>
                      </a:cubicBezTo>
                      <a:cubicBezTo>
                        <a:pt x="43980" y="56510"/>
                        <a:pt x="40941" y="53045"/>
                        <a:pt x="38661" y="49123"/>
                      </a:cubicBezTo>
                      <a:cubicBezTo>
                        <a:pt x="36746" y="45871"/>
                        <a:pt x="35804" y="42558"/>
                        <a:pt x="34953" y="39032"/>
                      </a:cubicBezTo>
                      <a:cubicBezTo>
                        <a:pt x="40697" y="37026"/>
                        <a:pt x="46321" y="32710"/>
                        <a:pt x="49998" y="28850"/>
                      </a:cubicBezTo>
                      <a:cubicBezTo>
                        <a:pt x="55135" y="23439"/>
                        <a:pt x="58661" y="16600"/>
                        <a:pt x="60090" y="9305"/>
                      </a:cubicBezTo>
                      <a:cubicBezTo>
                        <a:pt x="60240" y="8556"/>
                        <a:pt x="59651" y="7971"/>
                        <a:pt x="58965" y="7971"/>
                      </a:cubicBezTo>
                      <a:cubicBezTo>
                        <a:pt x="58816" y="7971"/>
                        <a:pt x="58661" y="7999"/>
                        <a:pt x="58509" y="8059"/>
                      </a:cubicBezTo>
                      <a:cubicBezTo>
                        <a:pt x="51457" y="11068"/>
                        <a:pt x="45682" y="17056"/>
                        <a:pt x="43129" y="24321"/>
                      </a:cubicBezTo>
                      <a:cubicBezTo>
                        <a:pt x="43585" y="16509"/>
                        <a:pt x="43038" y="8636"/>
                        <a:pt x="41548" y="916"/>
                      </a:cubicBezTo>
                      <a:cubicBezTo>
                        <a:pt x="41437" y="338"/>
                        <a:pt x="40925" y="1"/>
                        <a:pt x="404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28"/>
                <p:cNvSpPr/>
                <p:nvPr/>
              </p:nvSpPr>
              <p:spPr>
                <a:xfrm>
                  <a:off x="1792813" y="-2266550"/>
                  <a:ext cx="471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916" extrusionOk="0">
                      <a:moveTo>
                        <a:pt x="236" y="0"/>
                      </a:moveTo>
                      <a:cubicBezTo>
                        <a:pt x="160" y="0"/>
                        <a:pt x="78" y="40"/>
                        <a:pt x="31" y="133"/>
                      </a:cubicBezTo>
                      <a:cubicBezTo>
                        <a:pt x="1" y="254"/>
                        <a:pt x="31" y="346"/>
                        <a:pt x="153" y="406"/>
                      </a:cubicBezTo>
                      <a:lnTo>
                        <a:pt x="1551" y="893"/>
                      </a:lnTo>
                      <a:cubicBezTo>
                        <a:pt x="1581" y="908"/>
                        <a:pt x="1612" y="916"/>
                        <a:pt x="1642" y="916"/>
                      </a:cubicBezTo>
                      <a:cubicBezTo>
                        <a:pt x="1673" y="916"/>
                        <a:pt x="1703" y="908"/>
                        <a:pt x="1733" y="893"/>
                      </a:cubicBezTo>
                      <a:cubicBezTo>
                        <a:pt x="1764" y="893"/>
                        <a:pt x="1794" y="862"/>
                        <a:pt x="1825" y="771"/>
                      </a:cubicBezTo>
                      <a:cubicBezTo>
                        <a:pt x="1885" y="650"/>
                        <a:pt x="1825" y="558"/>
                        <a:pt x="1733" y="528"/>
                      </a:cubicBezTo>
                      <a:lnTo>
                        <a:pt x="305" y="11"/>
                      </a:lnTo>
                      <a:cubicBezTo>
                        <a:pt x="283" y="4"/>
                        <a:pt x="260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28"/>
                <p:cNvSpPr/>
                <p:nvPr/>
              </p:nvSpPr>
              <p:spPr>
                <a:xfrm>
                  <a:off x="1832338" y="-2308875"/>
                  <a:ext cx="32700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990" extrusionOk="0">
                      <a:moveTo>
                        <a:pt x="238" y="1"/>
                      </a:moveTo>
                      <a:cubicBezTo>
                        <a:pt x="179" y="1"/>
                        <a:pt x="120" y="34"/>
                        <a:pt x="61" y="93"/>
                      </a:cubicBezTo>
                      <a:cubicBezTo>
                        <a:pt x="0" y="154"/>
                        <a:pt x="31" y="276"/>
                        <a:pt x="92" y="336"/>
                      </a:cubicBezTo>
                      <a:lnTo>
                        <a:pt x="973" y="944"/>
                      </a:lnTo>
                      <a:cubicBezTo>
                        <a:pt x="988" y="975"/>
                        <a:pt x="1019" y="990"/>
                        <a:pt x="1053" y="990"/>
                      </a:cubicBezTo>
                      <a:cubicBezTo>
                        <a:pt x="1087" y="990"/>
                        <a:pt x="1125" y="975"/>
                        <a:pt x="1155" y="944"/>
                      </a:cubicBezTo>
                      <a:cubicBezTo>
                        <a:pt x="1186" y="944"/>
                        <a:pt x="1186" y="914"/>
                        <a:pt x="1247" y="914"/>
                      </a:cubicBezTo>
                      <a:cubicBezTo>
                        <a:pt x="1307" y="853"/>
                        <a:pt x="1277" y="732"/>
                        <a:pt x="1216" y="640"/>
                      </a:cubicBezTo>
                      <a:lnTo>
                        <a:pt x="335" y="33"/>
                      </a:lnTo>
                      <a:cubicBezTo>
                        <a:pt x="302" y="11"/>
                        <a:pt x="270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28"/>
                <p:cNvSpPr/>
                <p:nvPr/>
              </p:nvSpPr>
              <p:spPr>
                <a:xfrm>
                  <a:off x="1817888" y="-2395650"/>
                  <a:ext cx="41825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639" extrusionOk="0">
                      <a:moveTo>
                        <a:pt x="210" y="0"/>
                      </a:moveTo>
                      <a:cubicBezTo>
                        <a:pt x="160" y="0"/>
                        <a:pt x="107" y="23"/>
                        <a:pt x="62" y="69"/>
                      </a:cubicBezTo>
                      <a:cubicBezTo>
                        <a:pt x="1" y="130"/>
                        <a:pt x="1" y="251"/>
                        <a:pt x="62" y="312"/>
                      </a:cubicBezTo>
                      <a:lnTo>
                        <a:pt x="1338" y="1589"/>
                      </a:lnTo>
                      <a:cubicBezTo>
                        <a:pt x="1374" y="1624"/>
                        <a:pt x="1420" y="1639"/>
                        <a:pt x="1464" y="1639"/>
                      </a:cubicBezTo>
                      <a:cubicBezTo>
                        <a:pt x="1495" y="1639"/>
                        <a:pt x="1526" y="1632"/>
                        <a:pt x="1551" y="1619"/>
                      </a:cubicBezTo>
                      <a:cubicBezTo>
                        <a:pt x="1551" y="1619"/>
                        <a:pt x="1581" y="1619"/>
                        <a:pt x="1581" y="1589"/>
                      </a:cubicBezTo>
                      <a:cubicBezTo>
                        <a:pt x="1673" y="1497"/>
                        <a:pt x="1673" y="1376"/>
                        <a:pt x="1581" y="1315"/>
                      </a:cubicBezTo>
                      <a:lnTo>
                        <a:pt x="335" y="69"/>
                      </a:lnTo>
                      <a:cubicBezTo>
                        <a:pt x="305" y="23"/>
                        <a:pt x="259" y="0"/>
                        <a:pt x="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28"/>
                <p:cNvSpPr/>
                <p:nvPr/>
              </p:nvSpPr>
              <p:spPr>
                <a:xfrm>
                  <a:off x="1857413" y="-2404050"/>
                  <a:ext cx="41825" cy="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816" extrusionOk="0">
                      <a:moveTo>
                        <a:pt x="222" y="0"/>
                      </a:moveTo>
                      <a:cubicBezTo>
                        <a:pt x="183" y="0"/>
                        <a:pt x="147" y="15"/>
                        <a:pt x="122" y="40"/>
                      </a:cubicBezTo>
                      <a:cubicBezTo>
                        <a:pt x="0" y="131"/>
                        <a:pt x="0" y="253"/>
                        <a:pt x="92" y="314"/>
                      </a:cubicBezTo>
                      <a:lnTo>
                        <a:pt x="1307" y="1773"/>
                      </a:lnTo>
                      <a:cubicBezTo>
                        <a:pt x="1329" y="1794"/>
                        <a:pt x="1396" y="1816"/>
                        <a:pt x="1455" y="1816"/>
                      </a:cubicBezTo>
                      <a:cubicBezTo>
                        <a:pt x="1479" y="1816"/>
                        <a:pt x="1502" y="1812"/>
                        <a:pt x="1520" y="1803"/>
                      </a:cubicBezTo>
                      <a:lnTo>
                        <a:pt x="1581" y="1803"/>
                      </a:lnTo>
                      <a:cubicBezTo>
                        <a:pt x="1672" y="1712"/>
                        <a:pt x="1672" y="1621"/>
                        <a:pt x="1611" y="1529"/>
                      </a:cubicBezTo>
                      <a:lnTo>
                        <a:pt x="396" y="101"/>
                      </a:lnTo>
                      <a:cubicBezTo>
                        <a:pt x="342" y="30"/>
                        <a:pt x="278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28"/>
                <p:cNvSpPr/>
                <p:nvPr/>
              </p:nvSpPr>
              <p:spPr>
                <a:xfrm>
                  <a:off x="1942513" y="-2414725"/>
                  <a:ext cx="228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603" extrusionOk="0">
                      <a:moveTo>
                        <a:pt x="207" y="0"/>
                      </a:moveTo>
                      <a:cubicBezTo>
                        <a:pt x="180" y="0"/>
                        <a:pt x="151" y="4"/>
                        <a:pt x="122" y="11"/>
                      </a:cubicBezTo>
                      <a:cubicBezTo>
                        <a:pt x="31" y="72"/>
                        <a:pt x="1" y="163"/>
                        <a:pt x="31" y="285"/>
                      </a:cubicBezTo>
                      <a:lnTo>
                        <a:pt x="517" y="1470"/>
                      </a:lnTo>
                      <a:cubicBezTo>
                        <a:pt x="541" y="1563"/>
                        <a:pt x="617" y="1603"/>
                        <a:pt x="706" y="1603"/>
                      </a:cubicBezTo>
                      <a:cubicBezTo>
                        <a:pt x="734" y="1603"/>
                        <a:pt x="762" y="1599"/>
                        <a:pt x="791" y="1592"/>
                      </a:cubicBezTo>
                      <a:cubicBezTo>
                        <a:pt x="852" y="1531"/>
                        <a:pt x="913" y="1440"/>
                        <a:pt x="882" y="1318"/>
                      </a:cubicBezTo>
                      <a:lnTo>
                        <a:pt x="396" y="133"/>
                      </a:lnTo>
                      <a:cubicBezTo>
                        <a:pt x="373" y="40"/>
                        <a:pt x="296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28"/>
                <p:cNvSpPr/>
                <p:nvPr/>
              </p:nvSpPr>
              <p:spPr>
                <a:xfrm>
                  <a:off x="1959988" y="-2472500"/>
                  <a:ext cx="2587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1513" extrusionOk="0">
                      <a:moveTo>
                        <a:pt x="212" y="1"/>
                      </a:moveTo>
                      <a:cubicBezTo>
                        <a:pt x="183" y="1"/>
                        <a:pt x="153" y="4"/>
                        <a:pt x="122" y="12"/>
                      </a:cubicBezTo>
                      <a:cubicBezTo>
                        <a:pt x="62" y="42"/>
                        <a:pt x="1" y="164"/>
                        <a:pt x="62" y="286"/>
                      </a:cubicBezTo>
                      <a:lnTo>
                        <a:pt x="609" y="1410"/>
                      </a:lnTo>
                      <a:cubicBezTo>
                        <a:pt x="677" y="1479"/>
                        <a:pt x="763" y="1513"/>
                        <a:pt x="827" y="1513"/>
                      </a:cubicBezTo>
                      <a:cubicBezTo>
                        <a:pt x="848" y="1513"/>
                        <a:pt x="867" y="1509"/>
                        <a:pt x="882" y="1501"/>
                      </a:cubicBezTo>
                      <a:cubicBezTo>
                        <a:pt x="1004" y="1410"/>
                        <a:pt x="1034" y="1319"/>
                        <a:pt x="974" y="1228"/>
                      </a:cubicBezTo>
                      <a:lnTo>
                        <a:pt x="396" y="103"/>
                      </a:lnTo>
                      <a:cubicBezTo>
                        <a:pt x="373" y="35"/>
                        <a:pt x="299" y="1"/>
                        <a:pt x="2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28"/>
                <p:cNvSpPr/>
                <p:nvPr/>
              </p:nvSpPr>
              <p:spPr>
                <a:xfrm>
                  <a:off x="1950888" y="-2560350"/>
                  <a:ext cx="31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653" extrusionOk="0">
                      <a:moveTo>
                        <a:pt x="237" y="0"/>
                      </a:moveTo>
                      <a:cubicBezTo>
                        <a:pt x="203" y="0"/>
                        <a:pt x="172" y="10"/>
                        <a:pt x="152" y="31"/>
                      </a:cubicBezTo>
                      <a:cubicBezTo>
                        <a:pt x="31" y="61"/>
                        <a:pt x="0" y="213"/>
                        <a:pt x="61" y="304"/>
                      </a:cubicBezTo>
                      <a:lnTo>
                        <a:pt x="882" y="1550"/>
                      </a:lnTo>
                      <a:cubicBezTo>
                        <a:pt x="904" y="1619"/>
                        <a:pt x="961" y="1653"/>
                        <a:pt x="1027" y="1653"/>
                      </a:cubicBezTo>
                      <a:cubicBezTo>
                        <a:pt x="1049" y="1653"/>
                        <a:pt x="1072" y="1649"/>
                        <a:pt x="1094" y="1642"/>
                      </a:cubicBezTo>
                      <a:cubicBezTo>
                        <a:pt x="1216" y="1550"/>
                        <a:pt x="1246" y="1429"/>
                        <a:pt x="1216" y="1368"/>
                      </a:cubicBezTo>
                      <a:lnTo>
                        <a:pt x="426" y="122"/>
                      </a:lnTo>
                      <a:cubicBezTo>
                        <a:pt x="385" y="41"/>
                        <a:pt x="304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28"/>
                <p:cNvSpPr/>
                <p:nvPr/>
              </p:nvSpPr>
              <p:spPr>
                <a:xfrm>
                  <a:off x="2043588" y="-2512325"/>
                  <a:ext cx="403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258" extrusionOk="0">
                      <a:moveTo>
                        <a:pt x="252" y="0"/>
                      </a:moveTo>
                      <a:cubicBezTo>
                        <a:pt x="220" y="0"/>
                        <a:pt x="186" y="8"/>
                        <a:pt x="152" y="24"/>
                      </a:cubicBezTo>
                      <a:cubicBezTo>
                        <a:pt x="61" y="55"/>
                        <a:pt x="0" y="176"/>
                        <a:pt x="61" y="268"/>
                      </a:cubicBezTo>
                      <a:lnTo>
                        <a:pt x="1186" y="3125"/>
                      </a:lnTo>
                      <a:cubicBezTo>
                        <a:pt x="1209" y="3218"/>
                        <a:pt x="1285" y="3257"/>
                        <a:pt x="1374" y="3257"/>
                      </a:cubicBezTo>
                      <a:cubicBezTo>
                        <a:pt x="1402" y="3257"/>
                        <a:pt x="1431" y="3254"/>
                        <a:pt x="1459" y="3246"/>
                      </a:cubicBezTo>
                      <a:cubicBezTo>
                        <a:pt x="1520" y="3216"/>
                        <a:pt x="1611" y="3094"/>
                        <a:pt x="1581" y="2973"/>
                      </a:cubicBezTo>
                      <a:lnTo>
                        <a:pt x="426" y="116"/>
                      </a:lnTo>
                      <a:cubicBezTo>
                        <a:pt x="404" y="50"/>
                        <a:pt x="335" y="0"/>
                        <a:pt x="2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28"/>
                <p:cNvSpPr/>
                <p:nvPr/>
              </p:nvSpPr>
              <p:spPr>
                <a:xfrm>
                  <a:off x="2012438" y="-2480100"/>
                  <a:ext cx="23575" cy="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436" extrusionOk="0">
                      <a:moveTo>
                        <a:pt x="207" y="1"/>
                      </a:moveTo>
                      <a:cubicBezTo>
                        <a:pt x="181" y="1"/>
                        <a:pt x="152" y="4"/>
                        <a:pt x="122" y="12"/>
                      </a:cubicBezTo>
                      <a:cubicBezTo>
                        <a:pt x="31" y="42"/>
                        <a:pt x="0" y="164"/>
                        <a:pt x="31" y="286"/>
                      </a:cubicBezTo>
                      <a:lnTo>
                        <a:pt x="547" y="1350"/>
                      </a:lnTo>
                      <a:cubicBezTo>
                        <a:pt x="569" y="1392"/>
                        <a:pt x="636" y="1435"/>
                        <a:pt x="706" y="1435"/>
                      </a:cubicBezTo>
                      <a:cubicBezTo>
                        <a:pt x="734" y="1435"/>
                        <a:pt x="764" y="1428"/>
                        <a:pt x="790" y="1410"/>
                      </a:cubicBezTo>
                      <a:cubicBezTo>
                        <a:pt x="912" y="1380"/>
                        <a:pt x="942" y="1258"/>
                        <a:pt x="882" y="1167"/>
                      </a:cubicBezTo>
                      <a:lnTo>
                        <a:pt x="395" y="103"/>
                      </a:lnTo>
                      <a:cubicBezTo>
                        <a:pt x="350" y="35"/>
                        <a:pt x="287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28"/>
                <p:cNvSpPr/>
                <p:nvPr/>
              </p:nvSpPr>
              <p:spPr>
                <a:xfrm>
                  <a:off x="2136288" y="-2590750"/>
                  <a:ext cx="990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1642" extrusionOk="0">
                      <a:moveTo>
                        <a:pt x="183" y="0"/>
                      </a:moveTo>
                      <a:cubicBezTo>
                        <a:pt x="61" y="0"/>
                        <a:pt x="1" y="61"/>
                        <a:pt x="1" y="183"/>
                      </a:cubicBezTo>
                      <a:lnTo>
                        <a:pt x="31" y="1429"/>
                      </a:lnTo>
                      <a:cubicBezTo>
                        <a:pt x="31" y="1551"/>
                        <a:pt x="92" y="1642"/>
                        <a:pt x="213" y="1642"/>
                      </a:cubicBezTo>
                      <a:lnTo>
                        <a:pt x="305" y="1642"/>
                      </a:lnTo>
                      <a:cubicBezTo>
                        <a:pt x="365" y="1581"/>
                        <a:pt x="396" y="1520"/>
                        <a:pt x="396" y="1429"/>
                      </a:cubicBezTo>
                      <a:lnTo>
                        <a:pt x="365" y="183"/>
                      </a:lnTo>
                      <a:cubicBezTo>
                        <a:pt x="365" y="61"/>
                        <a:pt x="305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28"/>
                <p:cNvSpPr/>
                <p:nvPr/>
              </p:nvSpPr>
              <p:spPr>
                <a:xfrm>
                  <a:off x="2165163" y="-2661425"/>
                  <a:ext cx="144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612" extrusionOk="0">
                      <a:moveTo>
                        <a:pt x="153" y="1"/>
                      </a:moveTo>
                      <a:cubicBezTo>
                        <a:pt x="92" y="61"/>
                        <a:pt x="1" y="122"/>
                        <a:pt x="1" y="244"/>
                      </a:cubicBezTo>
                      <a:lnTo>
                        <a:pt x="213" y="1460"/>
                      </a:lnTo>
                      <a:cubicBezTo>
                        <a:pt x="244" y="1520"/>
                        <a:pt x="305" y="1612"/>
                        <a:pt x="426" y="1612"/>
                      </a:cubicBezTo>
                      <a:lnTo>
                        <a:pt x="457" y="1612"/>
                      </a:lnTo>
                      <a:cubicBezTo>
                        <a:pt x="548" y="1581"/>
                        <a:pt x="578" y="1460"/>
                        <a:pt x="578" y="1368"/>
                      </a:cubicBezTo>
                      <a:lnTo>
                        <a:pt x="396" y="153"/>
                      </a:lnTo>
                      <a:cubicBezTo>
                        <a:pt x="365" y="92"/>
                        <a:pt x="274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28"/>
                <p:cNvSpPr/>
                <p:nvPr/>
              </p:nvSpPr>
              <p:spPr>
                <a:xfrm>
                  <a:off x="2218363" y="-2648500"/>
                  <a:ext cx="11425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068" extrusionOk="0">
                      <a:moveTo>
                        <a:pt x="183" y="0"/>
                      </a:moveTo>
                      <a:cubicBezTo>
                        <a:pt x="92" y="0"/>
                        <a:pt x="0" y="61"/>
                        <a:pt x="0" y="183"/>
                      </a:cubicBezTo>
                      <a:lnTo>
                        <a:pt x="92" y="1885"/>
                      </a:lnTo>
                      <a:cubicBezTo>
                        <a:pt x="92" y="2006"/>
                        <a:pt x="152" y="2067"/>
                        <a:pt x="274" y="2067"/>
                      </a:cubicBezTo>
                      <a:lnTo>
                        <a:pt x="365" y="2067"/>
                      </a:lnTo>
                      <a:cubicBezTo>
                        <a:pt x="396" y="2037"/>
                        <a:pt x="456" y="1976"/>
                        <a:pt x="456" y="1885"/>
                      </a:cubicBezTo>
                      <a:lnTo>
                        <a:pt x="396" y="183"/>
                      </a:lnTo>
                      <a:cubicBezTo>
                        <a:pt x="396" y="61"/>
                        <a:pt x="304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28"/>
                <p:cNvSpPr/>
                <p:nvPr/>
              </p:nvSpPr>
              <p:spPr>
                <a:xfrm>
                  <a:off x="2228988" y="-2542125"/>
                  <a:ext cx="15225" cy="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399" extrusionOk="0">
                      <a:moveTo>
                        <a:pt x="426" y="1"/>
                      </a:moveTo>
                      <a:cubicBezTo>
                        <a:pt x="305" y="1"/>
                        <a:pt x="183" y="61"/>
                        <a:pt x="183" y="183"/>
                      </a:cubicBezTo>
                      <a:lnTo>
                        <a:pt x="1" y="2159"/>
                      </a:lnTo>
                      <a:cubicBezTo>
                        <a:pt x="1" y="2280"/>
                        <a:pt x="92" y="2372"/>
                        <a:pt x="183" y="2372"/>
                      </a:cubicBezTo>
                      <a:cubicBezTo>
                        <a:pt x="204" y="2392"/>
                        <a:pt x="220" y="2399"/>
                        <a:pt x="235" y="2399"/>
                      </a:cubicBezTo>
                      <a:cubicBezTo>
                        <a:pt x="264" y="2399"/>
                        <a:pt x="285" y="2372"/>
                        <a:pt x="305" y="2372"/>
                      </a:cubicBezTo>
                      <a:cubicBezTo>
                        <a:pt x="396" y="2372"/>
                        <a:pt x="426" y="2311"/>
                        <a:pt x="426" y="2189"/>
                      </a:cubicBezTo>
                      <a:lnTo>
                        <a:pt x="609" y="213"/>
                      </a:lnTo>
                      <a:cubicBezTo>
                        <a:pt x="609" y="92"/>
                        <a:pt x="518" y="1"/>
                        <a:pt x="4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28"/>
                <p:cNvSpPr/>
                <p:nvPr/>
              </p:nvSpPr>
              <p:spPr>
                <a:xfrm>
                  <a:off x="2301188" y="-2568225"/>
                  <a:ext cx="22050" cy="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1638" extrusionOk="0">
                      <a:moveTo>
                        <a:pt x="645" y="0"/>
                      </a:moveTo>
                      <a:cubicBezTo>
                        <a:pt x="556" y="0"/>
                        <a:pt x="480" y="40"/>
                        <a:pt x="456" y="133"/>
                      </a:cubicBezTo>
                      <a:lnTo>
                        <a:pt x="31" y="1349"/>
                      </a:lnTo>
                      <a:cubicBezTo>
                        <a:pt x="1" y="1440"/>
                        <a:pt x="31" y="1561"/>
                        <a:pt x="153" y="1592"/>
                      </a:cubicBezTo>
                      <a:cubicBezTo>
                        <a:pt x="168" y="1622"/>
                        <a:pt x="198" y="1637"/>
                        <a:pt x="229" y="1637"/>
                      </a:cubicBezTo>
                      <a:cubicBezTo>
                        <a:pt x="259" y="1637"/>
                        <a:pt x="289" y="1622"/>
                        <a:pt x="304" y="1592"/>
                      </a:cubicBezTo>
                      <a:lnTo>
                        <a:pt x="426" y="1501"/>
                      </a:lnTo>
                      <a:lnTo>
                        <a:pt x="821" y="285"/>
                      </a:lnTo>
                      <a:cubicBezTo>
                        <a:pt x="882" y="163"/>
                        <a:pt x="821" y="42"/>
                        <a:pt x="730" y="11"/>
                      </a:cubicBezTo>
                      <a:cubicBezTo>
                        <a:pt x="701" y="4"/>
                        <a:pt x="673" y="0"/>
                        <a:pt x="6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28"/>
                <p:cNvSpPr/>
                <p:nvPr/>
              </p:nvSpPr>
              <p:spPr>
                <a:xfrm>
                  <a:off x="2361213" y="-2593450"/>
                  <a:ext cx="2435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469" extrusionOk="0">
                      <a:moveTo>
                        <a:pt x="764" y="0"/>
                      </a:moveTo>
                      <a:cubicBezTo>
                        <a:pt x="690" y="0"/>
                        <a:pt x="629" y="27"/>
                        <a:pt x="609" y="108"/>
                      </a:cubicBezTo>
                      <a:lnTo>
                        <a:pt x="31" y="1172"/>
                      </a:lnTo>
                      <a:cubicBezTo>
                        <a:pt x="1" y="1294"/>
                        <a:pt x="1" y="1385"/>
                        <a:pt x="122" y="1446"/>
                      </a:cubicBezTo>
                      <a:cubicBezTo>
                        <a:pt x="153" y="1461"/>
                        <a:pt x="191" y="1469"/>
                        <a:pt x="225" y="1469"/>
                      </a:cubicBezTo>
                      <a:cubicBezTo>
                        <a:pt x="259" y="1469"/>
                        <a:pt x="290" y="1461"/>
                        <a:pt x="305" y="1446"/>
                      </a:cubicBezTo>
                      <a:cubicBezTo>
                        <a:pt x="335" y="1446"/>
                        <a:pt x="366" y="1385"/>
                        <a:pt x="366" y="1355"/>
                      </a:cubicBezTo>
                      <a:lnTo>
                        <a:pt x="943" y="291"/>
                      </a:lnTo>
                      <a:cubicBezTo>
                        <a:pt x="973" y="169"/>
                        <a:pt x="973" y="78"/>
                        <a:pt x="882" y="17"/>
                      </a:cubicBezTo>
                      <a:cubicBezTo>
                        <a:pt x="842" y="7"/>
                        <a:pt x="801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28"/>
                <p:cNvSpPr/>
                <p:nvPr/>
              </p:nvSpPr>
              <p:spPr>
                <a:xfrm>
                  <a:off x="2393138" y="-2578025"/>
                  <a:ext cx="57025" cy="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2278" extrusionOk="0">
                      <a:moveTo>
                        <a:pt x="2083" y="0"/>
                      </a:moveTo>
                      <a:cubicBezTo>
                        <a:pt x="2037" y="0"/>
                        <a:pt x="1991" y="23"/>
                        <a:pt x="1946" y="69"/>
                      </a:cubicBezTo>
                      <a:lnTo>
                        <a:pt x="92" y="1953"/>
                      </a:lnTo>
                      <a:cubicBezTo>
                        <a:pt x="0" y="2045"/>
                        <a:pt x="0" y="2136"/>
                        <a:pt x="92" y="2227"/>
                      </a:cubicBezTo>
                      <a:cubicBezTo>
                        <a:pt x="127" y="2263"/>
                        <a:pt x="173" y="2277"/>
                        <a:pt x="218" y="2277"/>
                      </a:cubicBezTo>
                      <a:cubicBezTo>
                        <a:pt x="249" y="2277"/>
                        <a:pt x="279" y="2270"/>
                        <a:pt x="304" y="2257"/>
                      </a:cubicBezTo>
                      <a:cubicBezTo>
                        <a:pt x="365" y="2257"/>
                        <a:pt x="365" y="2227"/>
                        <a:pt x="365" y="2227"/>
                      </a:cubicBezTo>
                      <a:lnTo>
                        <a:pt x="2219" y="312"/>
                      </a:lnTo>
                      <a:cubicBezTo>
                        <a:pt x="2280" y="251"/>
                        <a:pt x="2280" y="130"/>
                        <a:pt x="2219" y="69"/>
                      </a:cubicBezTo>
                      <a:cubicBezTo>
                        <a:pt x="2174" y="23"/>
                        <a:pt x="2128" y="0"/>
                        <a:pt x="20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28"/>
                <p:cNvSpPr/>
                <p:nvPr/>
              </p:nvSpPr>
              <p:spPr>
                <a:xfrm>
                  <a:off x="2426563" y="-2522425"/>
                  <a:ext cx="31200" cy="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" h="958" extrusionOk="0">
                      <a:moveTo>
                        <a:pt x="1012" y="0"/>
                      </a:moveTo>
                      <a:cubicBezTo>
                        <a:pt x="972" y="0"/>
                        <a:pt x="936" y="10"/>
                        <a:pt x="913" y="33"/>
                      </a:cubicBezTo>
                      <a:lnTo>
                        <a:pt x="122" y="611"/>
                      </a:lnTo>
                      <a:cubicBezTo>
                        <a:pt x="31" y="641"/>
                        <a:pt x="1" y="793"/>
                        <a:pt x="92" y="884"/>
                      </a:cubicBezTo>
                      <a:cubicBezTo>
                        <a:pt x="114" y="929"/>
                        <a:pt x="169" y="957"/>
                        <a:pt x="233" y="957"/>
                      </a:cubicBezTo>
                      <a:cubicBezTo>
                        <a:pt x="256" y="957"/>
                        <a:pt x="280" y="953"/>
                        <a:pt x="305" y="945"/>
                      </a:cubicBezTo>
                      <a:lnTo>
                        <a:pt x="1156" y="337"/>
                      </a:lnTo>
                      <a:cubicBezTo>
                        <a:pt x="1217" y="307"/>
                        <a:pt x="1247" y="155"/>
                        <a:pt x="1186" y="64"/>
                      </a:cubicBezTo>
                      <a:cubicBezTo>
                        <a:pt x="1149" y="26"/>
                        <a:pt x="1076" y="0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28"/>
                <p:cNvSpPr/>
                <p:nvPr/>
              </p:nvSpPr>
              <p:spPr>
                <a:xfrm>
                  <a:off x="2304238" y="-2420150"/>
                  <a:ext cx="53975" cy="5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2095" extrusionOk="0">
                      <a:moveTo>
                        <a:pt x="1949" y="0"/>
                      </a:moveTo>
                      <a:cubicBezTo>
                        <a:pt x="1900" y="0"/>
                        <a:pt x="1854" y="15"/>
                        <a:pt x="1824" y="46"/>
                      </a:cubicBezTo>
                      <a:lnTo>
                        <a:pt x="61" y="1748"/>
                      </a:lnTo>
                      <a:cubicBezTo>
                        <a:pt x="0" y="1839"/>
                        <a:pt x="0" y="1961"/>
                        <a:pt x="61" y="2021"/>
                      </a:cubicBezTo>
                      <a:cubicBezTo>
                        <a:pt x="111" y="2072"/>
                        <a:pt x="152" y="2094"/>
                        <a:pt x="194" y="2094"/>
                      </a:cubicBezTo>
                      <a:cubicBezTo>
                        <a:pt x="228" y="2094"/>
                        <a:pt x="263" y="2079"/>
                        <a:pt x="304" y="2052"/>
                      </a:cubicBezTo>
                      <a:cubicBezTo>
                        <a:pt x="304" y="2052"/>
                        <a:pt x="334" y="2052"/>
                        <a:pt x="334" y="2021"/>
                      </a:cubicBezTo>
                      <a:lnTo>
                        <a:pt x="2097" y="319"/>
                      </a:lnTo>
                      <a:cubicBezTo>
                        <a:pt x="2158" y="228"/>
                        <a:pt x="2158" y="137"/>
                        <a:pt x="2097" y="46"/>
                      </a:cubicBezTo>
                      <a:cubicBezTo>
                        <a:pt x="2052" y="15"/>
                        <a:pt x="1999" y="0"/>
                        <a:pt x="19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28"/>
                <p:cNvSpPr/>
                <p:nvPr/>
              </p:nvSpPr>
              <p:spPr>
                <a:xfrm>
                  <a:off x="2313338" y="-2483650"/>
                  <a:ext cx="31950" cy="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80" extrusionOk="0">
                      <a:moveTo>
                        <a:pt x="1059" y="1"/>
                      </a:moveTo>
                      <a:cubicBezTo>
                        <a:pt x="1000" y="1"/>
                        <a:pt x="941" y="34"/>
                        <a:pt x="882" y="93"/>
                      </a:cubicBezTo>
                      <a:lnTo>
                        <a:pt x="92" y="1157"/>
                      </a:lnTo>
                      <a:cubicBezTo>
                        <a:pt x="1" y="1218"/>
                        <a:pt x="62" y="1340"/>
                        <a:pt x="122" y="1400"/>
                      </a:cubicBezTo>
                      <a:cubicBezTo>
                        <a:pt x="142" y="1458"/>
                        <a:pt x="185" y="1479"/>
                        <a:pt x="230" y="1479"/>
                      </a:cubicBezTo>
                      <a:cubicBezTo>
                        <a:pt x="256" y="1479"/>
                        <a:pt x="283" y="1472"/>
                        <a:pt x="305" y="1461"/>
                      </a:cubicBezTo>
                      <a:cubicBezTo>
                        <a:pt x="366" y="1461"/>
                        <a:pt x="366" y="1400"/>
                        <a:pt x="396" y="1370"/>
                      </a:cubicBezTo>
                      <a:lnTo>
                        <a:pt x="1186" y="306"/>
                      </a:lnTo>
                      <a:cubicBezTo>
                        <a:pt x="1277" y="215"/>
                        <a:pt x="1217" y="124"/>
                        <a:pt x="1156" y="33"/>
                      </a:cubicBezTo>
                      <a:cubicBezTo>
                        <a:pt x="1124" y="11"/>
                        <a:pt x="1091" y="1"/>
                        <a:pt x="10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28"/>
                <p:cNvSpPr/>
                <p:nvPr/>
              </p:nvSpPr>
              <p:spPr>
                <a:xfrm>
                  <a:off x="2228238" y="-2448500"/>
                  <a:ext cx="42575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2082" extrusionOk="0">
                      <a:moveTo>
                        <a:pt x="1482" y="0"/>
                      </a:moveTo>
                      <a:cubicBezTo>
                        <a:pt x="1429" y="0"/>
                        <a:pt x="1373" y="33"/>
                        <a:pt x="1338" y="86"/>
                      </a:cubicBezTo>
                      <a:lnTo>
                        <a:pt x="61" y="1757"/>
                      </a:lnTo>
                      <a:cubicBezTo>
                        <a:pt x="1" y="1818"/>
                        <a:pt x="31" y="1940"/>
                        <a:pt x="122" y="2031"/>
                      </a:cubicBezTo>
                      <a:cubicBezTo>
                        <a:pt x="140" y="2066"/>
                        <a:pt x="168" y="2081"/>
                        <a:pt x="207" y="2081"/>
                      </a:cubicBezTo>
                      <a:cubicBezTo>
                        <a:pt x="234" y="2081"/>
                        <a:pt x="267" y="2074"/>
                        <a:pt x="305" y="2061"/>
                      </a:cubicBezTo>
                      <a:cubicBezTo>
                        <a:pt x="335" y="2061"/>
                        <a:pt x="365" y="2031"/>
                        <a:pt x="365" y="1970"/>
                      </a:cubicBezTo>
                      <a:lnTo>
                        <a:pt x="1642" y="298"/>
                      </a:lnTo>
                      <a:cubicBezTo>
                        <a:pt x="1703" y="237"/>
                        <a:pt x="1672" y="116"/>
                        <a:pt x="1581" y="55"/>
                      </a:cubicBezTo>
                      <a:cubicBezTo>
                        <a:pt x="1556" y="17"/>
                        <a:pt x="1520" y="0"/>
                        <a:pt x="148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28"/>
                <p:cNvSpPr/>
                <p:nvPr/>
              </p:nvSpPr>
              <p:spPr>
                <a:xfrm>
                  <a:off x="2168213" y="-2525400"/>
                  <a:ext cx="12175" cy="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2568" extrusionOk="0">
                      <a:moveTo>
                        <a:pt x="304" y="0"/>
                      </a:moveTo>
                      <a:cubicBezTo>
                        <a:pt x="213" y="0"/>
                        <a:pt x="122" y="92"/>
                        <a:pt x="122" y="183"/>
                      </a:cubicBezTo>
                      <a:lnTo>
                        <a:pt x="0" y="2371"/>
                      </a:lnTo>
                      <a:cubicBezTo>
                        <a:pt x="0" y="2432"/>
                        <a:pt x="91" y="2554"/>
                        <a:pt x="183" y="2554"/>
                      </a:cubicBezTo>
                      <a:cubicBezTo>
                        <a:pt x="183" y="2564"/>
                        <a:pt x="189" y="2567"/>
                        <a:pt x="200" y="2567"/>
                      </a:cubicBezTo>
                      <a:cubicBezTo>
                        <a:pt x="220" y="2567"/>
                        <a:pt x="254" y="2554"/>
                        <a:pt x="274" y="2554"/>
                      </a:cubicBezTo>
                      <a:cubicBezTo>
                        <a:pt x="335" y="2523"/>
                        <a:pt x="395" y="2462"/>
                        <a:pt x="395" y="2371"/>
                      </a:cubicBezTo>
                      <a:lnTo>
                        <a:pt x="487" y="183"/>
                      </a:lnTo>
                      <a:cubicBezTo>
                        <a:pt x="487" y="122"/>
                        <a:pt x="426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28"/>
                <p:cNvSpPr/>
                <p:nvPr/>
              </p:nvSpPr>
              <p:spPr>
                <a:xfrm>
                  <a:off x="2122613" y="-2513250"/>
                  <a:ext cx="13700" cy="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433" extrusionOk="0">
                      <a:moveTo>
                        <a:pt x="183" y="1"/>
                      </a:moveTo>
                      <a:cubicBezTo>
                        <a:pt x="92" y="1"/>
                        <a:pt x="1" y="92"/>
                        <a:pt x="1" y="213"/>
                      </a:cubicBezTo>
                      <a:lnTo>
                        <a:pt x="122" y="2250"/>
                      </a:lnTo>
                      <a:cubicBezTo>
                        <a:pt x="122" y="2372"/>
                        <a:pt x="183" y="2432"/>
                        <a:pt x="305" y="2432"/>
                      </a:cubicBezTo>
                      <a:lnTo>
                        <a:pt x="396" y="2432"/>
                      </a:lnTo>
                      <a:cubicBezTo>
                        <a:pt x="456" y="2402"/>
                        <a:pt x="548" y="2341"/>
                        <a:pt x="487" y="2250"/>
                      </a:cubicBezTo>
                      <a:lnTo>
                        <a:pt x="396" y="213"/>
                      </a:lnTo>
                      <a:cubicBezTo>
                        <a:pt x="396" y="92"/>
                        <a:pt x="305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28"/>
                <p:cNvSpPr/>
                <p:nvPr/>
              </p:nvSpPr>
              <p:spPr>
                <a:xfrm>
                  <a:off x="1893138" y="-2323125"/>
                  <a:ext cx="38775" cy="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1253" extrusionOk="0">
                      <a:moveTo>
                        <a:pt x="220" y="0"/>
                      </a:moveTo>
                      <a:cubicBezTo>
                        <a:pt x="167" y="0"/>
                        <a:pt x="114" y="33"/>
                        <a:pt x="61" y="86"/>
                      </a:cubicBezTo>
                      <a:cubicBezTo>
                        <a:pt x="0" y="147"/>
                        <a:pt x="30" y="268"/>
                        <a:pt x="91" y="359"/>
                      </a:cubicBezTo>
                      <a:lnTo>
                        <a:pt x="1216" y="1180"/>
                      </a:lnTo>
                      <a:cubicBezTo>
                        <a:pt x="1233" y="1230"/>
                        <a:pt x="1259" y="1253"/>
                        <a:pt x="1294" y="1253"/>
                      </a:cubicBezTo>
                      <a:cubicBezTo>
                        <a:pt x="1322" y="1253"/>
                        <a:pt x="1357" y="1238"/>
                        <a:pt x="1398" y="1210"/>
                      </a:cubicBezTo>
                      <a:cubicBezTo>
                        <a:pt x="1429" y="1210"/>
                        <a:pt x="1459" y="1180"/>
                        <a:pt x="1459" y="1150"/>
                      </a:cubicBezTo>
                      <a:cubicBezTo>
                        <a:pt x="1550" y="1058"/>
                        <a:pt x="1520" y="967"/>
                        <a:pt x="1429" y="876"/>
                      </a:cubicBezTo>
                      <a:lnTo>
                        <a:pt x="334" y="55"/>
                      </a:lnTo>
                      <a:cubicBezTo>
                        <a:pt x="296" y="17"/>
                        <a:pt x="258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28"/>
                <p:cNvSpPr/>
                <p:nvPr/>
              </p:nvSpPr>
              <p:spPr>
                <a:xfrm>
                  <a:off x="1879438" y="-2255150"/>
                  <a:ext cx="49425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969" extrusionOk="0">
                      <a:moveTo>
                        <a:pt x="220" y="0"/>
                      </a:moveTo>
                      <a:cubicBezTo>
                        <a:pt x="131" y="0"/>
                        <a:pt x="55" y="40"/>
                        <a:pt x="31" y="133"/>
                      </a:cubicBezTo>
                      <a:cubicBezTo>
                        <a:pt x="1" y="254"/>
                        <a:pt x="31" y="376"/>
                        <a:pt x="153" y="406"/>
                      </a:cubicBezTo>
                      <a:lnTo>
                        <a:pt x="1673" y="923"/>
                      </a:lnTo>
                      <a:cubicBezTo>
                        <a:pt x="1688" y="953"/>
                        <a:pt x="1718" y="969"/>
                        <a:pt x="1749" y="969"/>
                      </a:cubicBezTo>
                      <a:cubicBezTo>
                        <a:pt x="1779" y="969"/>
                        <a:pt x="1809" y="953"/>
                        <a:pt x="1825" y="923"/>
                      </a:cubicBezTo>
                      <a:cubicBezTo>
                        <a:pt x="1855" y="923"/>
                        <a:pt x="1916" y="893"/>
                        <a:pt x="1946" y="832"/>
                      </a:cubicBezTo>
                      <a:cubicBezTo>
                        <a:pt x="1977" y="710"/>
                        <a:pt x="1946" y="589"/>
                        <a:pt x="1825" y="558"/>
                      </a:cubicBezTo>
                      <a:lnTo>
                        <a:pt x="305" y="11"/>
                      </a:lnTo>
                      <a:cubicBezTo>
                        <a:pt x="276" y="4"/>
                        <a:pt x="247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28"/>
                <p:cNvSpPr/>
                <p:nvPr/>
              </p:nvSpPr>
              <p:spPr>
                <a:xfrm>
                  <a:off x="1856663" y="-2215375"/>
                  <a:ext cx="4105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23" extrusionOk="0">
                      <a:moveTo>
                        <a:pt x="182" y="1"/>
                      </a:moveTo>
                      <a:cubicBezTo>
                        <a:pt x="91" y="1"/>
                        <a:pt x="0" y="62"/>
                        <a:pt x="0" y="183"/>
                      </a:cubicBezTo>
                      <a:cubicBezTo>
                        <a:pt x="0" y="305"/>
                        <a:pt x="91" y="366"/>
                        <a:pt x="182" y="366"/>
                      </a:cubicBezTo>
                      <a:lnTo>
                        <a:pt x="1459" y="396"/>
                      </a:lnTo>
                      <a:cubicBezTo>
                        <a:pt x="1459" y="416"/>
                        <a:pt x="1462" y="423"/>
                        <a:pt x="1468" y="423"/>
                      </a:cubicBezTo>
                      <a:cubicBezTo>
                        <a:pt x="1479" y="423"/>
                        <a:pt x="1500" y="396"/>
                        <a:pt x="1520" y="396"/>
                      </a:cubicBezTo>
                      <a:cubicBezTo>
                        <a:pt x="1611" y="396"/>
                        <a:pt x="1641" y="335"/>
                        <a:pt x="1641" y="214"/>
                      </a:cubicBezTo>
                      <a:cubicBezTo>
                        <a:pt x="1641" y="92"/>
                        <a:pt x="1550" y="31"/>
                        <a:pt x="1459" y="31"/>
                      </a:cubicBez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28"/>
                <p:cNvSpPr/>
                <p:nvPr/>
              </p:nvSpPr>
              <p:spPr>
                <a:xfrm>
                  <a:off x="1735063" y="-2244425"/>
                  <a:ext cx="50950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721" extrusionOk="0">
                      <a:moveTo>
                        <a:pt x="215" y="0"/>
                      </a:moveTo>
                      <a:cubicBezTo>
                        <a:pt x="123" y="0"/>
                        <a:pt x="56" y="59"/>
                        <a:pt x="31" y="160"/>
                      </a:cubicBezTo>
                      <a:cubicBezTo>
                        <a:pt x="1" y="281"/>
                        <a:pt x="92" y="342"/>
                        <a:pt x="183" y="403"/>
                      </a:cubicBezTo>
                      <a:lnTo>
                        <a:pt x="1794" y="707"/>
                      </a:lnTo>
                      <a:cubicBezTo>
                        <a:pt x="1804" y="717"/>
                        <a:pt x="1814" y="720"/>
                        <a:pt x="1826" y="720"/>
                      </a:cubicBezTo>
                      <a:cubicBezTo>
                        <a:pt x="1848" y="720"/>
                        <a:pt x="1875" y="707"/>
                        <a:pt x="1916" y="707"/>
                      </a:cubicBezTo>
                      <a:cubicBezTo>
                        <a:pt x="1976" y="646"/>
                        <a:pt x="2007" y="616"/>
                        <a:pt x="2007" y="555"/>
                      </a:cubicBezTo>
                      <a:cubicBezTo>
                        <a:pt x="2037" y="433"/>
                        <a:pt x="1976" y="342"/>
                        <a:pt x="1855" y="312"/>
                      </a:cubicBezTo>
                      <a:lnTo>
                        <a:pt x="274" y="8"/>
                      </a:lnTo>
                      <a:cubicBezTo>
                        <a:pt x="253" y="3"/>
                        <a:pt x="233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28"/>
                <p:cNvSpPr/>
                <p:nvPr/>
              </p:nvSpPr>
              <p:spPr>
                <a:xfrm>
                  <a:off x="1927313" y="-2363175"/>
                  <a:ext cx="39550" cy="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" h="1708" extrusionOk="0">
                      <a:moveTo>
                        <a:pt x="198" y="1"/>
                      </a:moveTo>
                      <a:cubicBezTo>
                        <a:pt x="153" y="1"/>
                        <a:pt x="107" y="16"/>
                        <a:pt x="62" y="46"/>
                      </a:cubicBezTo>
                      <a:cubicBezTo>
                        <a:pt x="1" y="138"/>
                        <a:pt x="1" y="229"/>
                        <a:pt x="62" y="320"/>
                      </a:cubicBezTo>
                      <a:lnTo>
                        <a:pt x="1247" y="1657"/>
                      </a:lnTo>
                      <a:cubicBezTo>
                        <a:pt x="1283" y="1693"/>
                        <a:pt x="1329" y="1708"/>
                        <a:pt x="1373" y="1708"/>
                      </a:cubicBezTo>
                      <a:cubicBezTo>
                        <a:pt x="1404" y="1708"/>
                        <a:pt x="1435" y="1700"/>
                        <a:pt x="1460" y="1688"/>
                      </a:cubicBezTo>
                      <a:cubicBezTo>
                        <a:pt x="1460" y="1688"/>
                        <a:pt x="1521" y="1688"/>
                        <a:pt x="1521" y="1657"/>
                      </a:cubicBezTo>
                      <a:cubicBezTo>
                        <a:pt x="1581" y="1566"/>
                        <a:pt x="1581" y="1445"/>
                        <a:pt x="1521" y="1384"/>
                      </a:cubicBezTo>
                      <a:lnTo>
                        <a:pt x="335" y="46"/>
                      </a:lnTo>
                      <a:cubicBezTo>
                        <a:pt x="290" y="16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28"/>
                <p:cNvSpPr/>
                <p:nvPr/>
              </p:nvSpPr>
              <p:spPr>
                <a:xfrm>
                  <a:off x="2004838" y="-2408875"/>
                  <a:ext cx="2585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2281" extrusionOk="0">
                      <a:moveTo>
                        <a:pt x="229" y="1"/>
                      </a:moveTo>
                      <a:cubicBezTo>
                        <a:pt x="205" y="1"/>
                        <a:pt x="180" y="7"/>
                        <a:pt x="152" y="20"/>
                      </a:cubicBezTo>
                      <a:cubicBezTo>
                        <a:pt x="91" y="20"/>
                        <a:pt x="0" y="142"/>
                        <a:pt x="31" y="233"/>
                      </a:cubicBezTo>
                      <a:lnTo>
                        <a:pt x="639" y="2148"/>
                      </a:lnTo>
                      <a:cubicBezTo>
                        <a:pt x="685" y="2241"/>
                        <a:pt x="749" y="2281"/>
                        <a:pt x="831" y="2281"/>
                      </a:cubicBezTo>
                      <a:cubicBezTo>
                        <a:pt x="856" y="2281"/>
                        <a:pt x="883" y="2277"/>
                        <a:pt x="912" y="2270"/>
                      </a:cubicBezTo>
                      <a:lnTo>
                        <a:pt x="912" y="2270"/>
                      </a:lnTo>
                      <a:cubicBezTo>
                        <a:pt x="912" y="2270"/>
                        <a:pt x="912" y="2270"/>
                        <a:pt x="912" y="2270"/>
                      </a:cubicBezTo>
                      <a:cubicBezTo>
                        <a:pt x="1003" y="2209"/>
                        <a:pt x="1034" y="2148"/>
                        <a:pt x="973" y="2026"/>
                      </a:cubicBezTo>
                      <a:lnTo>
                        <a:pt x="365" y="142"/>
                      </a:lnTo>
                      <a:cubicBezTo>
                        <a:pt x="365" y="71"/>
                        <a:pt x="31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28"/>
                <p:cNvSpPr/>
                <p:nvPr/>
              </p:nvSpPr>
              <p:spPr>
                <a:xfrm>
                  <a:off x="2052713" y="-2421450"/>
                  <a:ext cx="18250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972" extrusionOk="0">
                      <a:moveTo>
                        <a:pt x="228" y="1"/>
                      </a:moveTo>
                      <a:cubicBezTo>
                        <a:pt x="214" y="1"/>
                        <a:pt x="199" y="2"/>
                        <a:pt x="183" y="7"/>
                      </a:cubicBezTo>
                      <a:cubicBezTo>
                        <a:pt x="61" y="7"/>
                        <a:pt x="0" y="128"/>
                        <a:pt x="31" y="250"/>
                      </a:cubicBezTo>
                      <a:lnTo>
                        <a:pt x="334" y="1800"/>
                      </a:lnTo>
                      <a:cubicBezTo>
                        <a:pt x="358" y="1895"/>
                        <a:pt x="419" y="1971"/>
                        <a:pt x="488" y="1971"/>
                      </a:cubicBezTo>
                      <a:cubicBezTo>
                        <a:pt x="507" y="1971"/>
                        <a:pt x="527" y="1965"/>
                        <a:pt x="547" y="1952"/>
                      </a:cubicBezTo>
                      <a:lnTo>
                        <a:pt x="608" y="1952"/>
                      </a:lnTo>
                      <a:cubicBezTo>
                        <a:pt x="669" y="1921"/>
                        <a:pt x="730" y="1861"/>
                        <a:pt x="699" y="1739"/>
                      </a:cubicBezTo>
                      <a:lnTo>
                        <a:pt x="395" y="159"/>
                      </a:lnTo>
                      <a:cubicBezTo>
                        <a:pt x="369" y="80"/>
                        <a:pt x="320" y="1"/>
                        <a:pt x="2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28"/>
                <p:cNvSpPr/>
                <p:nvPr/>
              </p:nvSpPr>
              <p:spPr>
                <a:xfrm>
                  <a:off x="2104388" y="-2430425"/>
                  <a:ext cx="14450" cy="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34" extrusionOk="0">
                      <a:moveTo>
                        <a:pt x="395" y="1"/>
                      </a:moveTo>
                      <a:cubicBezTo>
                        <a:pt x="274" y="1"/>
                        <a:pt x="152" y="92"/>
                        <a:pt x="152" y="183"/>
                      </a:cubicBezTo>
                      <a:lnTo>
                        <a:pt x="0" y="1794"/>
                      </a:lnTo>
                      <a:cubicBezTo>
                        <a:pt x="0" y="1916"/>
                        <a:pt x="91" y="2007"/>
                        <a:pt x="213" y="2007"/>
                      </a:cubicBezTo>
                      <a:cubicBezTo>
                        <a:pt x="223" y="2027"/>
                        <a:pt x="233" y="2034"/>
                        <a:pt x="243" y="2034"/>
                      </a:cubicBezTo>
                      <a:cubicBezTo>
                        <a:pt x="263" y="2034"/>
                        <a:pt x="284" y="2007"/>
                        <a:pt x="304" y="2007"/>
                      </a:cubicBezTo>
                      <a:cubicBezTo>
                        <a:pt x="365" y="1977"/>
                        <a:pt x="395" y="1946"/>
                        <a:pt x="426" y="1825"/>
                      </a:cubicBezTo>
                      <a:lnTo>
                        <a:pt x="578" y="244"/>
                      </a:lnTo>
                      <a:cubicBezTo>
                        <a:pt x="578" y="122"/>
                        <a:pt x="517" y="1"/>
                        <a:pt x="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28"/>
                <p:cNvSpPr/>
                <p:nvPr/>
              </p:nvSpPr>
              <p:spPr>
                <a:xfrm>
                  <a:off x="1684913" y="-2308825"/>
                  <a:ext cx="661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1391" extrusionOk="0">
                      <a:moveTo>
                        <a:pt x="217" y="0"/>
                      </a:moveTo>
                      <a:cubicBezTo>
                        <a:pt x="142" y="0"/>
                        <a:pt x="82" y="41"/>
                        <a:pt x="61" y="122"/>
                      </a:cubicBezTo>
                      <a:cubicBezTo>
                        <a:pt x="1" y="243"/>
                        <a:pt x="31" y="334"/>
                        <a:pt x="153" y="395"/>
                      </a:cubicBezTo>
                      <a:lnTo>
                        <a:pt x="2311" y="1368"/>
                      </a:lnTo>
                      <a:cubicBezTo>
                        <a:pt x="2326" y="1383"/>
                        <a:pt x="2356" y="1391"/>
                        <a:pt x="2387" y="1391"/>
                      </a:cubicBezTo>
                      <a:cubicBezTo>
                        <a:pt x="2417" y="1391"/>
                        <a:pt x="2447" y="1383"/>
                        <a:pt x="2463" y="1368"/>
                      </a:cubicBezTo>
                      <a:cubicBezTo>
                        <a:pt x="2493" y="1338"/>
                        <a:pt x="2493" y="1338"/>
                        <a:pt x="2584" y="1307"/>
                      </a:cubicBezTo>
                      <a:cubicBezTo>
                        <a:pt x="2645" y="1186"/>
                        <a:pt x="2615" y="1064"/>
                        <a:pt x="2493" y="1034"/>
                      </a:cubicBezTo>
                      <a:lnTo>
                        <a:pt x="335" y="31"/>
                      </a:lnTo>
                      <a:cubicBezTo>
                        <a:pt x="294" y="10"/>
                        <a:pt x="254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28"/>
                <p:cNvSpPr/>
                <p:nvPr/>
              </p:nvSpPr>
              <p:spPr>
                <a:xfrm>
                  <a:off x="1736588" y="-2326175"/>
                  <a:ext cx="40300" cy="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923" extrusionOk="0">
                      <a:moveTo>
                        <a:pt x="235" y="1"/>
                      </a:moveTo>
                      <a:cubicBezTo>
                        <a:pt x="153" y="1"/>
                        <a:pt x="83" y="51"/>
                        <a:pt x="61" y="117"/>
                      </a:cubicBezTo>
                      <a:cubicBezTo>
                        <a:pt x="1" y="238"/>
                        <a:pt x="61" y="360"/>
                        <a:pt x="183" y="390"/>
                      </a:cubicBezTo>
                      <a:lnTo>
                        <a:pt x="1308" y="876"/>
                      </a:lnTo>
                      <a:cubicBezTo>
                        <a:pt x="1323" y="907"/>
                        <a:pt x="1353" y="922"/>
                        <a:pt x="1384" y="922"/>
                      </a:cubicBezTo>
                      <a:cubicBezTo>
                        <a:pt x="1414" y="922"/>
                        <a:pt x="1444" y="907"/>
                        <a:pt x="1460" y="876"/>
                      </a:cubicBezTo>
                      <a:lnTo>
                        <a:pt x="1581" y="785"/>
                      </a:lnTo>
                      <a:cubicBezTo>
                        <a:pt x="1612" y="664"/>
                        <a:pt x="1581" y="542"/>
                        <a:pt x="1460" y="512"/>
                      </a:cubicBezTo>
                      <a:lnTo>
                        <a:pt x="335" y="25"/>
                      </a:lnTo>
                      <a:cubicBezTo>
                        <a:pt x="301" y="8"/>
                        <a:pt x="267" y="1"/>
                        <a:pt x="2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28"/>
                <p:cNvSpPr/>
                <p:nvPr/>
              </p:nvSpPr>
              <p:spPr>
                <a:xfrm>
                  <a:off x="1762413" y="-2353525"/>
                  <a:ext cx="28900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869" extrusionOk="0">
                      <a:moveTo>
                        <a:pt x="242" y="1"/>
                      </a:moveTo>
                      <a:cubicBezTo>
                        <a:pt x="183" y="1"/>
                        <a:pt x="127" y="33"/>
                        <a:pt x="92" y="86"/>
                      </a:cubicBezTo>
                      <a:cubicBezTo>
                        <a:pt x="1" y="147"/>
                        <a:pt x="62" y="268"/>
                        <a:pt x="123" y="360"/>
                      </a:cubicBezTo>
                      <a:lnTo>
                        <a:pt x="822" y="846"/>
                      </a:lnTo>
                      <a:cubicBezTo>
                        <a:pt x="837" y="861"/>
                        <a:pt x="860" y="869"/>
                        <a:pt x="890" y="869"/>
                      </a:cubicBezTo>
                      <a:cubicBezTo>
                        <a:pt x="920" y="869"/>
                        <a:pt x="958" y="861"/>
                        <a:pt x="1004" y="846"/>
                      </a:cubicBezTo>
                      <a:cubicBezTo>
                        <a:pt x="1034" y="846"/>
                        <a:pt x="1065" y="815"/>
                        <a:pt x="1065" y="815"/>
                      </a:cubicBezTo>
                      <a:cubicBezTo>
                        <a:pt x="1156" y="724"/>
                        <a:pt x="1126" y="603"/>
                        <a:pt x="1034" y="542"/>
                      </a:cubicBezTo>
                      <a:lnTo>
                        <a:pt x="366" y="56"/>
                      </a:lnTo>
                      <a:cubicBezTo>
                        <a:pt x="328" y="17"/>
                        <a:pt x="284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28"/>
                <p:cNvSpPr/>
                <p:nvPr/>
              </p:nvSpPr>
              <p:spPr>
                <a:xfrm>
                  <a:off x="1754838" y="-2457250"/>
                  <a:ext cx="32700" cy="3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329" extrusionOk="0">
                      <a:moveTo>
                        <a:pt x="235" y="0"/>
                      </a:moveTo>
                      <a:cubicBezTo>
                        <a:pt x="197" y="0"/>
                        <a:pt x="159" y="15"/>
                        <a:pt x="122" y="40"/>
                      </a:cubicBezTo>
                      <a:cubicBezTo>
                        <a:pt x="0" y="132"/>
                        <a:pt x="0" y="253"/>
                        <a:pt x="91" y="314"/>
                      </a:cubicBezTo>
                      <a:lnTo>
                        <a:pt x="912" y="1256"/>
                      </a:lnTo>
                      <a:cubicBezTo>
                        <a:pt x="956" y="1301"/>
                        <a:pt x="1017" y="1329"/>
                        <a:pt x="1082" y="1329"/>
                      </a:cubicBezTo>
                      <a:cubicBezTo>
                        <a:pt x="1106" y="1329"/>
                        <a:pt x="1131" y="1325"/>
                        <a:pt x="1155" y="1317"/>
                      </a:cubicBezTo>
                      <a:cubicBezTo>
                        <a:pt x="1175" y="1317"/>
                        <a:pt x="1182" y="1290"/>
                        <a:pt x="1184" y="1290"/>
                      </a:cubicBezTo>
                      <a:cubicBezTo>
                        <a:pt x="1185" y="1290"/>
                        <a:pt x="1185" y="1297"/>
                        <a:pt x="1185" y="1317"/>
                      </a:cubicBezTo>
                      <a:cubicBezTo>
                        <a:pt x="1307" y="1226"/>
                        <a:pt x="1307" y="1104"/>
                        <a:pt x="1216" y="1043"/>
                      </a:cubicBezTo>
                      <a:lnTo>
                        <a:pt x="395" y="101"/>
                      </a:lnTo>
                      <a:cubicBezTo>
                        <a:pt x="342" y="30"/>
                        <a:pt x="288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28"/>
                <p:cNvSpPr/>
                <p:nvPr/>
              </p:nvSpPr>
              <p:spPr>
                <a:xfrm>
                  <a:off x="1808013" y="-2471550"/>
                  <a:ext cx="32700" cy="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324" extrusionOk="0">
                      <a:moveTo>
                        <a:pt x="249" y="0"/>
                      </a:moveTo>
                      <a:cubicBezTo>
                        <a:pt x="207" y="0"/>
                        <a:pt x="165" y="23"/>
                        <a:pt x="122" y="65"/>
                      </a:cubicBezTo>
                      <a:cubicBezTo>
                        <a:pt x="1" y="126"/>
                        <a:pt x="1" y="248"/>
                        <a:pt x="92" y="308"/>
                      </a:cubicBezTo>
                      <a:lnTo>
                        <a:pt x="913" y="1251"/>
                      </a:lnTo>
                      <a:cubicBezTo>
                        <a:pt x="957" y="1295"/>
                        <a:pt x="1018" y="1323"/>
                        <a:pt x="1083" y="1323"/>
                      </a:cubicBezTo>
                      <a:cubicBezTo>
                        <a:pt x="1107" y="1323"/>
                        <a:pt x="1131" y="1320"/>
                        <a:pt x="1156" y="1311"/>
                      </a:cubicBezTo>
                      <a:lnTo>
                        <a:pt x="1186" y="1311"/>
                      </a:lnTo>
                      <a:cubicBezTo>
                        <a:pt x="1308" y="1220"/>
                        <a:pt x="1308" y="1129"/>
                        <a:pt x="1217" y="1038"/>
                      </a:cubicBezTo>
                      <a:lnTo>
                        <a:pt x="396" y="96"/>
                      </a:lnTo>
                      <a:cubicBezTo>
                        <a:pt x="347" y="30"/>
                        <a:pt x="298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28"/>
                <p:cNvSpPr/>
                <p:nvPr/>
              </p:nvSpPr>
              <p:spPr>
                <a:xfrm>
                  <a:off x="1842213" y="-2478400"/>
                  <a:ext cx="380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673" extrusionOk="0">
                      <a:moveTo>
                        <a:pt x="249" y="1"/>
                      </a:moveTo>
                      <a:cubicBezTo>
                        <a:pt x="207" y="1"/>
                        <a:pt x="164" y="23"/>
                        <a:pt x="122" y="66"/>
                      </a:cubicBezTo>
                      <a:cubicBezTo>
                        <a:pt x="1" y="126"/>
                        <a:pt x="1" y="248"/>
                        <a:pt x="92" y="339"/>
                      </a:cubicBezTo>
                      <a:lnTo>
                        <a:pt x="1156" y="1616"/>
                      </a:lnTo>
                      <a:cubicBezTo>
                        <a:pt x="1177" y="1637"/>
                        <a:pt x="1241" y="1672"/>
                        <a:pt x="1299" y="1672"/>
                      </a:cubicBezTo>
                      <a:cubicBezTo>
                        <a:pt x="1325" y="1672"/>
                        <a:pt x="1349" y="1665"/>
                        <a:pt x="1368" y="1646"/>
                      </a:cubicBezTo>
                      <a:cubicBezTo>
                        <a:pt x="1368" y="1646"/>
                        <a:pt x="1368" y="1633"/>
                        <a:pt x="1386" y="1633"/>
                      </a:cubicBezTo>
                      <a:cubicBezTo>
                        <a:pt x="1395" y="1633"/>
                        <a:pt x="1409" y="1636"/>
                        <a:pt x="1429" y="1646"/>
                      </a:cubicBezTo>
                      <a:cubicBezTo>
                        <a:pt x="1520" y="1585"/>
                        <a:pt x="1520" y="1464"/>
                        <a:pt x="1460" y="1403"/>
                      </a:cubicBezTo>
                      <a:lnTo>
                        <a:pt x="396" y="96"/>
                      </a:lnTo>
                      <a:cubicBezTo>
                        <a:pt x="347" y="31"/>
                        <a:pt x="298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28"/>
                <p:cNvSpPr/>
                <p:nvPr/>
              </p:nvSpPr>
              <p:spPr>
                <a:xfrm>
                  <a:off x="2148463" y="-2412950"/>
                  <a:ext cx="220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2203" extrusionOk="0">
                      <a:moveTo>
                        <a:pt x="699" y="1"/>
                      </a:moveTo>
                      <a:cubicBezTo>
                        <a:pt x="638" y="1"/>
                        <a:pt x="517" y="31"/>
                        <a:pt x="486" y="122"/>
                      </a:cubicBezTo>
                      <a:lnTo>
                        <a:pt x="0" y="1946"/>
                      </a:lnTo>
                      <a:cubicBezTo>
                        <a:pt x="0" y="2037"/>
                        <a:pt x="30" y="2159"/>
                        <a:pt x="152" y="2189"/>
                      </a:cubicBezTo>
                      <a:cubicBezTo>
                        <a:pt x="162" y="2200"/>
                        <a:pt x="172" y="2203"/>
                        <a:pt x="184" y="2203"/>
                      </a:cubicBezTo>
                      <a:cubicBezTo>
                        <a:pt x="206" y="2203"/>
                        <a:pt x="233" y="2189"/>
                        <a:pt x="274" y="2189"/>
                      </a:cubicBezTo>
                      <a:cubicBezTo>
                        <a:pt x="334" y="2189"/>
                        <a:pt x="365" y="2129"/>
                        <a:pt x="365" y="2037"/>
                      </a:cubicBezTo>
                      <a:lnTo>
                        <a:pt x="881" y="214"/>
                      </a:lnTo>
                      <a:cubicBezTo>
                        <a:pt x="881" y="122"/>
                        <a:pt x="821" y="3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28"/>
                <p:cNvSpPr/>
                <p:nvPr/>
              </p:nvSpPr>
              <p:spPr>
                <a:xfrm>
                  <a:off x="2168213" y="-2360150"/>
                  <a:ext cx="32700" cy="3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518" extrusionOk="0">
                      <a:moveTo>
                        <a:pt x="1085" y="1"/>
                      </a:moveTo>
                      <a:cubicBezTo>
                        <a:pt x="1028" y="1"/>
                        <a:pt x="970" y="39"/>
                        <a:pt x="912" y="77"/>
                      </a:cubicBezTo>
                      <a:lnTo>
                        <a:pt x="91" y="1172"/>
                      </a:lnTo>
                      <a:cubicBezTo>
                        <a:pt x="0" y="1263"/>
                        <a:pt x="31" y="1384"/>
                        <a:pt x="122" y="1445"/>
                      </a:cubicBezTo>
                      <a:cubicBezTo>
                        <a:pt x="139" y="1495"/>
                        <a:pt x="165" y="1518"/>
                        <a:pt x="200" y="1518"/>
                      </a:cubicBezTo>
                      <a:cubicBezTo>
                        <a:pt x="228" y="1518"/>
                        <a:pt x="263" y="1503"/>
                        <a:pt x="304" y="1476"/>
                      </a:cubicBezTo>
                      <a:cubicBezTo>
                        <a:pt x="335" y="1476"/>
                        <a:pt x="335" y="1445"/>
                        <a:pt x="395" y="1415"/>
                      </a:cubicBezTo>
                      <a:lnTo>
                        <a:pt x="1216" y="321"/>
                      </a:lnTo>
                      <a:cubicBezTo>
                        <a:pt x="1307" y="229"/>
                        <a:pt x="1247" y="108"/>
                        <a:pt x="1186" y="47"/>
                      </a:cubicBezTo>
                      <a:cubicBezTo>
                        <a:pt x="1152" y="13"/>
                        <a:pt x="1119" y="1"/>
                        <a:pt x="10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28"/>
                <p:cNvSpPr/>
                <p:nvPr/>
              </p:nvSpPr>
              <p:spPr>
                <a:xfrm>
                  <a:off x="2213038" y="-2350050"/>
                  <a:ext cx="31175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266" extrusionOk="0">
                      <a:moveTo>
                        <a:pt x="1038" y="0"/>
                      </a:moveTo>
                      <a:cubicBezTo>
                        <a:pt x="988" y="0"/>
                        <a:pt x="943" y="23"/>
                        <a:pt x="913" y="69"/>
                      </a:cubicBezTo>
                      <a:lnTo>
                        <a:pt x="61" y="920"/>
                      </a:lnTo>
                      <a:cubicBezTo>
                        <a:pt x="1" y="1011"/>
                        <a:pt x="1" y="1132"/>
                        <a:pt x="61" y="1193"/>
                      </a:cubicBezTo>
                      <a:cubicBezTo>
                        <a:pt x="112" y="1243"/>
                        <a:pt x="153" y="1266"/>
                        <a:pt x="195" y="1266"/>
                      </a:cubicBezTo>
                      <a:cubicBezTo>
                        <a:pt x="229" y="1266"/>
                        <a:pt x="264" y="1251"/>
                        <a:pt x="305" y="1224"/>
                      </a:cubicBezTo>
                      <a:lnTo>
                        <a:pt x="335" y="1193"/>
                      </a:lnTo>
                      <a:lnTo>
                        <a:pt x="1186" y="312"/>
                      </a:lnTo>
                      <a:cubicBezTo>
                        <a:pt x="1247" y="251"/>
                        <a:pt x="1247" y="129"/>
                        <a:pt x="1186" y="69"/>
                      </a:cubicBezTo>
                      <a:cubicBezTo>
                        <a:pt x="1140" y="23"/>
                        <a:pt x="1087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28"/>
                <p:cNvSpPr/>
                <p:nvPr/>
              </p:nvSpPr>
              <p:spPr>
                <a:xfrm>
                  <a:off x="2257863" y="-2406300"/>
                  <a:ext cx="23600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969" extrusionOk="0">
                      <a:moveTo>
                        <a:pt x="730" y="1"/>
                      </a:moveTo>
                      <a:cubicBezTo>
                        <a:pt x="685" y="1"/>
                        <a:pt x="639" y="24"/>
                        <a:pt x="609" y="69"/>
                      </a:cubicBezTo>
                      <a:lnTo>
                        <a:pt x="62" y="647"/>
                      </a:lnTo>
                      <a:cubicBezTo>
                        <a:pt x="1" y="708"/>
                        <a:pt x="1" y="829"/>
                        <a:pt x="62" y="890"/>
                      </a:cubicBezTo>
                      <a:cubicBezTo>
                        <a:pt x="100" y="948"/>
                        <a:pt x="151" y="969"/>
                        <a:pt x="206" y="969"/>
                      </a:cubicBezTo>
                      <a:cubicBezTo>
                        <a:pt x="238" y="969"/>
                        <a:pt x="272" y="962"/>
                        <a:pt x="305" y="951"/>
                      </a:cubicBezTo>
                      <a:cubicBezTo>
                        <a:pt x="335" y="890"/>
                        <a:pt x="366" y="890"/>
                        <a:pt x="335" y="890"/>
                      </a:cubicBezTo>
                      <a:lnTo>
                        <a:pt x="852" y="343"/>
                      </a:lnTo>
                      <a:cubicBezTo>
                        <a:pt x="943" y="252"/>
                        <a:pt x="943" y="130"/>
                        <a:pt x="852" y="69"/>
                      </a:cubicBezTo>
                      <a:cubicBezTo>
                        <a:pt x="822" y="24"/>
                        <a:pt x="77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28"/>
                <p:cNvSpPr/>
                <p:nvPr/>
              </p:nvSpPr>
              <p:spPr>
                <a:xfrm>
                  <a:off x="1952388" y="-2232850"/>
                  <a:ext cx="327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685" extrusionOk="0">
                      <a:moveTo>
                        <a:pt x="244" y="1"/>
                      </a:moveTo>
                      <a:cubicBezTo>
                        <a:pt x="153" y="1"/>
                        <a:pt x="31" y="31"/>
                        <a:pt x="1" y="153"/>
                      </a:cubicBezTo>
                      <a:cubicBezTo>
                        <a:pt x="1" y="244"/>
                        <a:pt x="31" y="335"/>
                        <a:pt x="153" y="396"/>
                      </a:cubicBezTo>
                      <a:lnTo>
                        <a:pt x="1065" y="639"/>
                      </a:lnTo>
                      <a:cubicBezTo>
                        <a:pt x="1110" y="669"/>
                        <a:pt x="1141" y="685"/>
                        <a:pt x="1164" y="685"/>
                      </a:cubicBezTo>
                      <a:cubicBezTo>
                        <a:pt x="1186" y="685"/>
                        <a:pt x="1202" y="669"/>
                        <a:pt x="1217" y="639"/>
                      </a:cubicBezTo>
                      <a:cubicBezTo>
                        <a:pt x="1278" y="639"/>
                        <a:pt x="1308" y="578"/>
                        <a:pt x="1308" y="487"/>
                      </a:cubicBezTo>
                      <a:cubicBezTo>
                        <a:pt x="1308" y="426"/>
                        <a:pt x="1247" y="305"/>
                        <a:pt x="1156" y="274"/>
                      </a:cubicBezTo>
                      <a:lnTo>
                        <a:pt x="24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28"/>
                <p:cNvSpPr/>
                <p:nvPr/>
              </p:nvSpPr>
              <p:spPr>
                <a:xfrm>
                  <a:off x="1969888" y="-2290225"/>
                  <a:ext cx="41050" cy="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6" extrusionOk="0">
                      <a:moveTo>
                        <a:pt x="209" y="1"/>
                      </a:moveTo>
                      <a:cubicBezTo>
                        <a:pt x="160" y="1"/>
                        <a:pt x="106" y="16"/>
                        <a:pt x="61" y="46"/>
                      </a:cubicBezTo>
                      <a:cubicBezTo>
                        <a:pt x="0" y="138"/>
                        <a:pt x="0" y="259"/>
                        <a:pt x="61" y="320"/>
                      </a:cubicBezTo>
                      <a:lnTo>
                        <a:pt x="1277" y="1475"/>
                      </a:lnTo>
                      <a:cubicBezTo>
                        <a:pt x="1330" y="1511"/>
                        <a:pt x="1373" y="1525"/>
                        <a:pt x="1418" y="1525"/>
                      </a:cubicBezTo>
                      <a:cubicBezTo>
                        <a:pt x="1449" y="1525"/>
                        <a:pt x="1482" y="1518"/>
                        <a:pt x="1520" y="1505"/>
                      </a:cubicBezTo>
                      <a:cubicBezTo>
                        <a:pt x="1550" y="1505"/>
                        <a:pt x="1550" y="1475"/>
                        <a:pt x="1550" y="1475"/>
                      </a:cubicBezTo>
                      <a:cubicBezTo>
                        <a:pt x="1641" y="1384"/>
                        <a:pt x="1641" y="1262"/>
                        <a:pt x="1550" y="1201"/>
                      </a:cubicBezTo>
                      <a:lnTo>
                        <a:pt x="334" y="46"/>
                      </a:lnTo>
                      <a:cubicBezTo>
                        <a:pt x="304" y="16"/>
                        <a:pt x="258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28"/>
                <p:cNvSpPr/>
                <p:nvPr/>
              </p:nvSpPr>
              <p:spPr>
                <a:xfrm>
                  <a:off x="2007113" y="-2310750"/>
                  <a:ext cx="319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609" extrusionOk="0">
                      <a:moveTo>
                        <a:pt x="208" y="0"/>
                      </a:moveTo>
                      <a:cubicBezTo>
                        <a:pt x="167" y="0"/>
                        <a:pt x="125" y="13"/>
                        <a:pt x="92" y="47"/>
                      </a:cubicBezTo>
                      <a:cubicBezTo>
                        <a:pt x="31" y="77"/>
                        <a:pt x="0" y="229"/>
                        <a:pt x="61" y="320"/>
                      </a:cubicBezTo>
                      <a:lnTo>
                        <a:pt x="912" y="1536"/>
                      </a:lnTo>
                      <a:cubicBezTo>
                        <a:pt x="935" y="1581"/>
                        <a:pt x="989" y="1609"/>
                        <a:pt x="1053" y="1609"/>
                      </a:cubicBezTo>
                      <a:cubicBezTo>
                        <a:pt x="1076" y="1609"/>
                        <a:pt x="1101" y="1605"/>
                        <a:pt x="1125" y="1597"/>
                      </a:cubicBezTo>
                      <a:cubicBezTo>
                        <a:pt x="1247" y="1536"/>
                        <a:pt x="1277" y="1415"/>
                        <a:pt x="1216" y="1293"/>
                      </a:cubicBezTo>
                      <a:lnTo>
                        <a:pt x="365" y="77"/>
                      </a:lnTo>
                      <a:cubicBezTo>
                        <a:pt x="346" y="39"/>
                        <a:pt x="278" y="0"/>
                        <a:pt x="2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28"/>
                <p:cNvSpPr/>
                <p:nvPr/>
              </p:nvSpPr>
              <p:spPr>
                <a:xfrm>
                  <a:off x="2075513" y="-2341225"/>
                  <a:ext cx="25100" cy="7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2824" extrusionOk="0">
                      <a:moveTo>
                        <a:pt x="257" y="0"/>
                      </a:moveTo>
                      <a:cubicBezTo>
                        <a:pt x="234" y="0"/>
                        <a:pt x="209" y="6"/>
                        <a:pt x="182" y="19"/>
                      </a:cubicBezTo>
                      <a:cubicBezTo>
                        <a:pt x="61" y="19"/>
                        <a:pt x="0" y="111"/>
                        <a:pt x="30" y="232"/>
                      </a:cubicBezTo>
                      <a:lnTo>
                        <a:pt x="638" y="2694"/>
                      </a:lnTo>
                      <a:cubicBezTo>
                        <a:pt x="663" y="2769"/>
                        <a:pt x="730" y="2824"/>
                        <a:pt x="837" y="2824"/>
                      </a:cubicBezTo>
                      <a:cubicBezTo>
                        <a:pt x="860" y="2824"/>
                        <a:pt x="885" y="2821"/>
                        <a:pt x="912" y="2816"/>
                      </a:cubicBezTo>
                      <a:cubicBezTo>
                        <a:pt x="973" y="2786"/>
                        <a:pt x="1003" y="2694"/>
                        <a:pt x="1003" y="2634"/>
                      </a:cubicBezTo>
                      <a:lnTo>
                        <a:pt x="395" y="171"/>
                      </a:lnTo>
                      <a:cubicBezTo>
                        <a:pt x="395" y="77"/>
                        <a:pt x="340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28"/>
                <p:cNvSpPr/>
                <p:nvPr/>
              </p:nvSpPr>
              <p:spPr>
                <a:xfrm>
                  <a:off x="2111988" y="-2331825"/>
                  <a:ext cx="18250" cy="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808" extrusionOk="0">
                      <a:moveTo>
                        <a:pt x="262" y="1"/>
                      </a:moveTo>
                      <a:cubicBezTo>
                        <a:pt x="245" y="1"/>
                        <a:pt x="228" y="3"/>
                        <a:pt x="213" y="8"/>
                      </a:cubicBezTo>
                      <a:cubicBezTo>
                        <a:pt x="91" y="8"/>
                        <a:pt x="0" y="130"/>
                        <a:pt x="61" y="251"/>
                      </a:cubicBezTo>
                      <a:lnTo>
                        <a:pt x="365" y="1650"/>
                      </a:lnTo>
                      <a:cubicBezTo>
                        <a:pt x="365" y="1729"/>
                        <a:pt x="433" y="1808"/>
                        <a:pt x="530" y="1808"/>
                      </a:cubicBezTo>
                      <a:cubicBezTo>
                        <a:pt x="545" y="1808"/>
                        <a:pt x="561" y="1806"/>
                        <a:pt x="578" y="1802"/>
                      </a:cubicBezTo>
                      <a:lnTo>
                        <a:pt x="608" y="1802"/>
                      </a:lnTo>
                      <a:cubicBezTo>
                        <a:pt x="699" y="1771"/>
                        <a:pt x="730" y="1680"/>
                        <a:pt x="730" y="1558"/>
                      </a:cubicBezTo>
                      <a:lnTo>
                        <a:pt x="426" y="160"/>
                      </a:lnTo>
                      <a:cubicBezTo>
                        <a:pt x="426" y="60"/>
                        <a:pt x="342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28"/>
                <p:cNvSpPr/>
                <p:nvPr/>
              </p:nvSpPr>
              <p:spPr>
                <a:xfrm>
                  <a:off x="2140088" y="-2300325"/>
                  <a:ext cx="35750" cy="2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161" extrusionOk="0">
                      <a:moveTo>
                        <a:pt x="1194" y="0"/>
                      </a:moveTo>
                      <a:cubicBezTo>
                        <a:pt x="1156" y="0"/>
                        <a:pt x="1120" y="17"/>
                        <a:pt x="1095" y="55"/>
                      </a:cubicBezTo>
                      <a:lnTo>
                        <a:pt x="92" y="815"/>
                      </a:lnTo>
                      <a:cubicBezTo>
                        <a:pt x="31" y="876"/>
                        <a:pt x="1" y="998"/>
                        <a:pt x="61" y="1058"/>
                      </a:cubicBezTo>
                      <a:cubicBezTo>
                        <a:pt x="84" y="1127"/>
                        <a:pt x="158" y="1161"/>
                        <a:pt x="220" y="1161"/>
                      </a:cubicBezTo>
                      <a:cubicBezTo>
                        <a:pt x="240" y="1161"/>
                        <a:pt x="259" y="1157"/>
                        <a:pt x="274" y="1150"/>
                      </a:cubicBezTo>
                      <a:lnTo>
                        <a:pt x="1308" y="359"/>
                      </a:lnTo>
                      <a:cubicBezTo>
                        <a:pt x="1399" y="268"/>
                        <a:pt x="1429" y="146"/>
                        <a:pt x="1338" y="86"/>
                      </a:cubicBezTo>
                      <a:cubicBezTo>
                        <a:pt x="1303" y="33"/>
                        <a:pt x="1247" y="0"/>
                        <a:pt x="1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28"/>
                <p:cNvSpPr/>
                <p:nvPr/>
              </p:nvSpPr>
              <p:spPr>
                <a:xfrm>
                  <a:off x="2024588" y="-2237850"/>
                  <a:ext cx="24150" cy="3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16" extrusionOk="0">
                      <a:moveTo>
                        <a:pt x="243" y="0"/>
                      </a:moveTo>
                      <a:cubicBezTo>
                        <a:pt x="207" y="0"/>
                        <a:pt x="167" y="7"/>
                        <a:pt x="122" y="18"/>
                      </a:cubicBezTo>
                      <a:cubicBezTo>
                        <a:pt x="1" y="49"/>
                        <a:pt x="1" y="201"/>
                        <a:pt x="61" y="292"/>
                      </a:cubicBezTo>
                      <a:lnTo>
                        <a:pt x="548" y="1113"/>
                      </a:lnTo>
                      <a:cubicBezTo>
                        <a:pt x="593" y="1181"/>
                        <a:pt x="673" y="1215"/>
                        <a:pt x="749" y="1215"/>
                      </a:cubicBezTo>
                      <a:cubicBezTo>
                        <a:pt x="774" y="1215"/>
                        <a:pt x="798" y="1211"/>
                        <a:pt x="821" y="1204"/>
                      </a:cubicBezTo>
                      <a:cubicBezTo>
                        <a:pt x="837" y="1204"/>
                        <a:pt x="845" y="1187"/>
                        <a:pt x="844" y="1180"/>
                      </a:cubicBezTo>
                      <a:lnTo>
                        <a:pt x="844" y="1180"/>
                      </a:lnTo>
                      <a:cubicBezTo>
                        <a:pt x="922" y="1092"/>
                        <a:pt x="965" y="986"/>
                        <a:pt x="882" y="930"/>
                      </a:cubicBezTo>
                      <a:lnTo>
                        <a:pt x="396" y="79"/>
                      </a:lnTo>
                      <a:cubicBezTo>
                        <a:pt x="357" y="21"/>
                        <a:pt x="306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28"/>
                <p:cNvSpPr/>
                <p:nvPr/>
              </p:nvSpPr>
              <p:spPr>
                <a:xfrm>
                  <a:off x="2050413" y="-2277950"/>
                  <a:ext cx="22075" cy="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1636" extrusionOk="0">
                      <a:moveTo>
                        <a:pt x="234" y="0"/>
                      </a:moveTo>
                      <a:cubicBezTo>
                        <a:pt x="209" y="0"/>
                        <a:pt x="182" y="4"/>
                        <a:pt x="153" y="11"/>
                      </a:cubicBezTo>
                      <a:cubicBezTo>
                        <a:pt x="31" y="72"/>
                        <a:pt x="1" y="163"/>
                        <a:pt x="31" y="285"/>
                      </a:cubicBezTo>
                      <a:lnTo>
                        <a:pt x="487" y="1501"/>
                      </a:lnTo>
                      <a:cubicBezTo>
                        <a:pt x="534" y="1594"/>
                        <a:pt x="598" y="1633"/>
                        <a:pt x="680" y="1633"/>
                      </a:cubicBezTo>
                      <a:cubicBezTo>
                        <a:pt x="700" y="1633"/>
                        <a:pt x="722" y="1631"/>
                        <a:pt x="745" y="1626"/>
                      </a:cubicBezTo>
                      <a:lnTo>
                        <a:pt x="745" y="1626"/>
                      </a:lnTo>
                      <a:cubicBezTo>
                        <a:pt x="738" y="1630"/>
                        <a:pt x="736" y="1636"/>
                        <a:pt x="741" y="1636"/>
                      </a:cubicBezTo>
                      <a:cubicBezTo>
                        <a:pt x="744" y="1636"/>
                        <a:pt x="751" y="1632"/>
                        <a:pt x="761" y="1622"/>
                      </a:cubicBezTo>
                      <a:lnTo>
                        <a:pt x="761" y="1622"/>
                      </a:lnTo>
                      <a:cubicBezTo>
                        <a:pt x="755" y="1624"/>
                        <a:pt x="750" y="1625"/>
                        <a:pt x="745" y="1626"/>
                      </a:cubicBezTo>
                      <a:lnTo>
                        <a:pt x="745" y="1626"/>
                      </a:lnTo>
                      <a:cubicBezTo>
                        <a:pt x="748" y="1624"/>
                        <a:pt x="754" y="1622"/>
                        <a:pt x="761" y="1622"/>
                      </a:cubicBezTo>
                      <a:cubicBezTo>
                        <a:pt x="822" y="1592"/>
                        <a:pt x="882" y="1501"/>
                        <a:pt x="882" y="1349"/>
                      </a:cubicBezTo>
                      <a:lnTo>
                        <a:pt x="426" y="133"/>
                      </a:lnTo>
                      <a:cubicBezTo>
                        <a:pt x="380" y="40"/>
                        <a:pt x="31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28"/>
                <p:cNvSpPr/>
                <p:nvPr/>
              </p:nvSpPr>
              <p:spPr>
                <a:xfrm>
                  <a:off x="2089188" y="-2252975"/>
                  <a:ext cx="20525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727" extrusionOk="0">
                      <a:moveTo>
                        <a:pt x="604" y="0"/>
                      </a:moveTo>
                      <a:cubicBezTo>
                        <a:pt x="555" y="0"/>
                        <a:pt x="502" y="15"/>
                        <a:pt x="456" y="46"/>
                      </a:cubicBezTo>
                      <a:lnTo>
                        <a:pt x="91" y="380"/>
                      </a:lnTo>
                      <a:cubicBezTo>
                        <a:pt x="0" y="471"/>
                        <a:pt x="0" y="593"/>
                        <a:pt x="91" y="654"/>
                      </a:cubicBezTo>
                      <a:cubicBezTo>
                        <a:pt x="125" y="704"/>
                        <a:pt x="167" y="726"/>
                        <a:pt x="209" y="726"/>
                      </a:cubicBezTo>
                      <a:cubicBezTo>
                        <a:pt x="243" y="726"/>
                        <a:pt x="277" y="711"/>
                        <a:pt x="304" y="684"/>
                      </a:cubicBezTo>
                      <a:cubicBezTo>
                        <a:pt x="304" y="684"/>
                        <a:pt x="365" y="684"/>
                        <a:pt x="365" y="654"/>
                      </a:cubicBezTo>
                      <a:lnTo>
                        <a:pt x="730" y="319"/>
                      </a:lnTo>
                      <a:cubicBezTo>
                        <a:pt x="821" y="228"/>
                        <a:pt x="821" y="137"/>
                        <a:pt x="730" y="46"/>
                      </a:cubicBezTo>
                      <a:cubicBezTo>
                        <a:pt x="699" y="15"/>
                        <a:pt x="654" y="0"/>
                        <a:pt x="6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28"/>
                <p:cNvSpPr/>
                <p:nvPr/>
              </p:nvSpPr>
              <p:spPr>
                <a:xfrm>
                  <a:off x="1606638" y="-2327875"/>
                  <a:ext cx="47900" cy="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2" extrusionOk="0">
                      <a:moveTo>
                        <a:pt x="261" y="1"/>
                      </a:moveTo>
                      <a:cubicBezTo>
                        <a:pt x="196" y="1"/>
                        <a:pt x="131" y="35"/>
                        <a:pt x="92" y="93"/>
                      </a:cubicBezTo>
                      <a:cubicBezTo>
                        <a:pt x="1" y="154"/>
                        <a:pt x="62" y="276"/>
                        <a:pt x="122" y="337"/>
                      </a:cubicBezTo>
                      <a:lnTo>
                        <a:pt x="1581" y="1461"/>
                      </a:lnTo>
                      <a:cubicBezTo>
                        <a:pt x="1599" y="1497"/>
                        <a:pt x="1627" y="1512"/>
                        <a:pt x="1666" y="1512"/>
                      </a:cubicBezTo>
                      <a:cubicBezTo>
                        <a:pt x="1693" y="1512"/>
                        <a:pt x="1726" y="1504"/>
                        <a:pt x="1764" y="1492"/>
                      </a:cubicBezTo>
                      <a:cubicBezTo>
                        <a:pt x="1794" y="1492"/>
                        <a:pt x="1825" y="1461"/>
                        <a:pt x="1825" y="1400"/>
                      </a:cubicBezTo>
                      <a:cubicBezTo>
                        <a:pt x="1916" y="1340"/>
                        <a:pt x="1885" y="1218"/>
                        <a:pt x="1794" y="1157"/>
                      </a:cubicBezTo>
                      <a:lnTo>
                        <a:pt x="366" y="33"/>
                      </a:lnTo>
                      <a:cubicBezTo>
                        <a:pt x="333" y="11"/>
                        <a:pt x="29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28"/>
                <p:cNvSpPr/>
                <p:nvPr/>
              </p:nvSpPr>
              <p:spPr>
                <a:xfrm>
                  <a:off x="1592963" y="-2376925"/>
                  <a:ext cx="35750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278" extrusionOk="0">
                      <a:moveTo>
                        <a:pt x="197" y="1"/>
                      </a:moveTo>
                      <a:cubicBezTo>
                        <a:pt x="133" y="1"/>
                        <a:pt x="70" y="22"/>
                        <a:pt x="31" y="80"/>
                      </a:cubicBezTo>
                      <a:cubicBezTo>
                        <a:pt x="1" y="140"/>
                        <a:pt x="1" y="262"/>
                        <a:pt x="62" y="323"/>
                      </a:cubicBezTo>
                      <a:lnTo>
                        <a:pt x="1125" y="1204"/>
                      </a:lnTo>
                      <a:cubicBezTo>
                        <a:pt x="1142" y="1255"/>
                        <a:pt x="1177" y="1277"/>
                        <a:pt x="1216" y="1277"/>
                      </a:cubicBezTo>
                      <a:cubicBezTo>
                        <a:pt x="1247" y="1277"/>
                        <a:pt x="1280" y="1262"/>
                        <a:pt x="1308" y="1235"/>
                      </a:cubicBezTo>
                      <a:cubicBezTo>
                        <a:pt x="1308" y="1235"/>
                        <a:pt x="1369" y="1235"/>
                        <a:pt x="1399" y="1174"/>
                      </a:cubicBezTo>
                      <a:cubicBezTo>
                        <a:pt x="1429" y="1083"/>
                        <a:pt x="1429" y="961"/>
                        <a:pt x="1369" y="900"/>
                      </a:cubicBezTo>
                      <a:lnTo>
                        <a:pt x="305" y="19"/>
                      </a:lnTo>
                      <a:cubicBezTo>
                        <a:pt x="271" y="8"/>
                        <a:pt x="234" y="1"/>
                        <a:pt x="19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28"/>
                <p:cNvSpPr/>
                <p:nvPr/>
              </p:nvSpPr>
              <p:spPr>
                <a:xfrm>
                  <a:off x="1643888" y="-2368900"/>
                  <a:ext cx="37250" cy="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208" extrusionOk="0">
                      <a:moveTo>
                        <a:pt x="253" y="1"/>
                      </a:moveTo>
                      <a:cubicBezTo>
                        <a:pt x="195" y="1"/>
                        <a:pt x="131" y="34"/>
                        <a:pt x="91" y="93"/>
                      </a:cubicBezTo>
                      <a:cubicBezTo>
                        <a:pt x="0" y="154"/>
                        <a:pt x="31" y="275"/>
                        <a:pt x="122" y="336"/>
                      </a:cubicBezTo>
                      <a:lnTo>
                        <a:pt x="1125" y="1157"/>
                      </a:lnTo>
                      <a:cubicBezTo>
                        <a:pt x="1161" y="1193"/>
                        <a:pt x="1196" y="1207"/>
                        <a:pt x="1238" y="1207"/>
                      </a:cubicBezTo>
                      <a:cubicBezTo>
                        <a:pt x="1267" y="1207"/>
                        <a:pt x="1300" y="1200"/>
                        <a:pt x="1338" y="1187"/>
                      </a:cubicBezTo>
                      <a:cubicBezTo>
                        <a:pt x="1368" y="1187"/>
                        <a:pt x="1368" y="1157"/>
                        <a:pt x="1398" y="1096"/>
                      </a:cubicBezTo>
                      <a:cubicBezTo>
                        <a:pt x="1490" y="1035"/>
                        <a:pt x="1459" y="914"/>
                        <a:pt x="1368" y="853"/>
                      </a:cubicBezTo>
                      <a:lnTo>
                        <a:pt x="335" y="32"/>
                      </a:lnTo>
                      <a:cubicBezTo>
                        <a:pt x="313" y="11"/>
                        <a:pt x="284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28"/>
                <p:cNvSpPr/>
                <p:nvPr/>
              </p:nvSpPr>
              <p:spPr>
                <a:xfrm>
                  <a:off x="1719113" y="-2526550"/>
                  <a:ext cx="34975" cy="3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87" extrusionOk="0">
                      <a:moveTo>
                        <a:pt x="209" y="1"/>
                      </a:moveTo>
                      <a:cubicBezTo>
                        <a:pt x="160" y="1"/>
                        <a:pt x="107" y="16"/>
                        <a:pt x="61" y="46"/>
                      </a:cubicBezTo>
                      <a:cubicBezTo>
                        <a:pt x="0" y="138"/>
                        <a:pt x="0" y="229"/>
                        <a:pt x="61" y="320"/>
                      </a:cubicBezTo>
                      <a:lnTo>
                        <a:pt x="1064" y="1414"/>
                      </a:lnTo>
                      <a:cubicBezTo>
                        <a:pt x="1098" y="1464"/>
                        <a:pt x="1140" y="1487"/>
                        <a:pt x="1182" y="1487"/>
                      </a:cubicBezTo>
                      <a:cubicBezTo>
                        <a:pt x="1216" y="1487"/>
                        <a:pt x="1250" y="1472"/>
                        <a:pt x="1277" y="1445"/>
                      </a:cubicBezTo>
                      <a:cubicBezTo>
                        <a:pt x="1338" y="1445"/>
                        <a:pt x="1338" y="1414"/>
                        <a:pt x="1338" y="1414"/>
                      </a:cubicBezTo>
                      <a:cubicBezTo>
                        <a:pt x="1399" y="1353"/>
                        <a:pt x="1399" y="1232"/>
                        <a:pt x="1338" y="1141"/>
                      </a:cubicBezTo>
                      <a:lnTo>
                        <a:pt x="335" y="46"/>
                      </a:lnTo>
                      <a:cubicBezTo>
                        <a:pt x="304" y="16"/>
                        <a:pt x="259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28"/>
                <p:cNvSpPr/>
                <p:nvPr/>
              </p:nvSpPr>
              <p:spPr>
                <a:xfrm>
                  <a:off x="1690238" y="-2583525"/>
                  <a:ext cx="17500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674" extrusionOk="0">
                      <a:moveTo>
                        <a:pt x="217" y="0"/>
                      </a:moveTo>
                      <a:cubicBezTo>
                        <a:pt x="168" y="0"/>
                        <a:pt x="122" y="15"/>
                        <a:pt x="92" y="46"/>
                      </a:cubicBezTo>
                      <a:cubicBezTo>
                        <a:pt x="0" y="106"/>
                        <a:pt x="0" y="228"/>
                        <a:pt x="92" y="319"/>
                      </a:cubicBezTo>
                      <a:lnTo>
                        <a:pt x="365" y="623"/>
                      </a:lnTo>
                      <a:cubicBezTo>
                        <a:pt x="401" y="659"/>
                        <a:pt x="447" y="674"/>
                        <a:pt x="491" y="674"/>
                      </a:cubicBezTo>
                      <a:cubicBezTo>
                        <a:pt x="522" y="674"/>
                        <a:pt x="553" y="666"/>
                        <a:pt x="578" y="654"/>
                      </a:cubicBezTo>
                      <a:cubicBezTo>
                        <a:pt x="578" y="654"/>
                        <a:pt x="608" y="654"/>
                        <a:pt x="608" y="623"/>
                      </a:cubicBezTo>
                      <a:cubicBezTo>
                        <a:pt x="699" y="532"/>
                        <a:pt x="699" y="410"/>
                        <a:pt x="608" y="350"/>
                      </a:cubicBezTo>
                      <a:lnTo>
                        <a:pt x="365" y="46"/>
                      </a:lnTo>
                      <a:cubicBezTo>
                        <a:pt x="320" y="15"/>
                        <a:pt x="26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28"/>
                <p:cNvSpPr/>
                <p:nvPr/>
              </p:nvSpPr>
              <p:spPr>
                <a:xfrm>
                  <a:off x="1733538" y="-2581075"/>
                  <a:ext cx="44100" cy="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980" extrusionOk="0">
                      <a:moveTo>
                        <a:pt x="199" y="1"/>
                      </a:moveTo>
                      <a:cubicBezTo>
                        <a:pt x="153" y="1"/>
                        <a:pt x="107" y="24"/>
                        <a:pt x="62" y="69"/>
                      </a:cubicBezTo>
                      <a:cubicBezTo>
                        <a:pt x="1" y="130"/>
                        <a:pt x="1" y="252"/>
                        <a:pt x="62" y="343"/>
                      </a:cubicBezTo>
                      <a:lnTo>
                        <a:pt x="1430" y="1923"/>
                      </a:lnTo>
                      <a:cubicBezTo>
                        <a:pt x="1492" y="1944"/>
                        <a:pt x="1541" y="1980"/>
                        <a:pt x="1595" y="1980"/>
                      </a:cubicBezTo>
                      <a:cubicBezTo>
                        <a:pt x="1619" y="1980"/>
                        <a:pt x="1644" y="1973"/>
                        <a:pt x="1673" y="1954"/>
                      </a:cubicBezTo>
                      <a:cubicBezTo>
                        <a:pt x="1703" y="1954"/>
                        <a:pt x="1703" y="1954"/>
                        <a:pt x="1703" y="1923"/>
                      </a:cubicBezTo>
                      <a:cubicBezTo>
                        <a:pt x="1764" y="1863"/>
                        <a:pt x="1764" y="1741"/>
                        <a:pt x="1703" y="1650"/>
                      </a:cubicBezTo>
                      <a:lnTo>
                        <a:pt x="335" y="69"/>
                      </a:lnTo>
                      <a:cubicBezTo>
                        <a:pt x="290" y="24"/>
                        <a:pt x="244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28"/>
                <p:cNvSpPr/>
                <p:nvPr/>
              </p:nvSpPr>
              <p:spPr>
                <a:xfrm>
                  <a:off x="1891613" y="-2590275"/>
                  <a:ext cx="2510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1544" extrusionOk="0">
                      <a:moveTo>
                        <a:pt x="207" y="0"/>
                      </a:moveTo>
                      <a:cubicBezTo>
                        <a:pt x="181" y="0"/>
                        <a:pt x="152" y="4"/>
                        <a:pt x="122" y="12"/>
                      </a:cubicBezTo>
                      <a:cubicBezTo>
                        <a:pt x="61" y="42"/>
                        <a:pt x="0" y="164"/>
                        <a:pt x="61" y="285"/>
                      </a:cubicBezTo>
                      <a:lnTo>
                        <a:pt x="578" y="1471"/>
                      </a:lnTo>
                      <a:cubicBezTo>
                        <a:pt x="600" y="1515"/>
                        <a:pt x="671" y="1543"/>
                        <a:pt x="755" y="1543"/>
                      </a:cubicBezTo>
                      <a:cubicBezTo>
                        <a:pt x="786" y="1543"/>
                        <a:pt x="819" y="1540"/>
                        <a:pt x="851" y="1532"/>
                      </a:cubicBezTo>
                      <a:cubicBezTo>
                        <a:pt x="973" y="1501"/>
                        <a:pt x="1003" y="1380"/>
                        <a:pt x="912" y="1258"/>
                      </a:cubicBezTo>
                      <a:lnTo>
                        <a:pt x="395" y="103"/>
                      </a:lnTo>
                      <a:cubicBezTo>
                        <a:pt x="350" y="35"/>
                        <a:pt x="287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28"/>
                <p:cNvSpPr/>
                <p:nvPr/>
              </p:nvSpPr>
              <p:spPr>
                <a:xfrm>
                  <a:off x="1886288" y="-2656475"/>
                  <a:ext cx="235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243" extrusionOk="0">
                      <a:moveTo>
                        <a:pt x="242" y="1"/>
                      </a:moveTo>
                      <a:cubicBezTo>
                        <a:pt x="206" y="1"/>
                        <a:pt x="174" y="14"/>
                        <a:pt x="152" y="46"/>
                      </a:cubicBezTo>
                      <a:cubicBezTo>
                        <a:pt x="31" y="76"/>
                        <a:pt x="0" y="228"/>
                        <a:pt x="61" y="319"/>
                      </a:cubicBezTo>
                      <a:lnTo>
                        <a:pt x="608" y="1140"/>
                      </a:lnTo>
                      <a:cubicBezTo>
                        <a:pt x="631" y="1208"/>
                        <a:pt x="705" y="1243"/>
                        <a:pt x="767" y="1243"/>
                      </a:cubicBezTo>
                      <a:cubicBezTo>
                        <a:pt x="787" y="1243"/>
                        <a:pt x="806" y="1239"/>
                        <a:pt x="821" y="1231"/>
                      </a:cubicBezTo>
                      <a:cubicBezTo>
                        <a:pt x="943" y="1170"/>
                        <a:pt x="943" y="1018"/>
                        <a:pt x="943" y="958"/>
                      </a:cubicBezTo>
                      <a:lnTo>
                        <a:pt x="426" y="106"/>
                      </a:lnTo>
                      <a:cubicBezTo>
                        <a:pt x="386" y="47"/>
                        <a:pt x="308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28"/>
                <p:cNvSpPr/>
                <p:nvPr/>
              </p:nvSpPr>
              <p:spPr>
                <a:xfrm>
                  <a:off x="1935688" y="-2625250"/>
                  <a:ext cx="27375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575" extrusionOk="0">
                      <a:moveTo>
                        <a:pt x="174" y="1"/>
                      </a:moveTo>
                      <a:cubicBezTo>
                        <a:pt x="145" y="1"/>
                        <a:pt x="116" y="4"/>
                        <a:pt x="91" y="13"/>
                      </a:cubicBezTo>
                      <a:cubicBezTo>
                        <a:pt x="31" y="43"/>
                        <a:pt x="0" y="165"/>
                        <a:pt x="31" y="286"/>
                      </a:cubicBezTo>
                      <a:lnTo>
                        <a:pt x="669" y="1502"/>
                      </a:lnTo>
                      <a:cubicBezTo>
                        <a:pt x="736" y="1546"/>
                        <a:pt x="802" y="1575"/>
                        <a:pt x="869" y="1575"/>
                      </a:cubicBezTo>
                      <a:cubicBezTo>
                        <a:pt x="894" y="1575"/>
                        <a:pt x="918" y="1571"/>
                        <a:pt x="942" y="1563"/>
                      </a:cubicBezTo>
                      <a:cubicBezTo>
                        <a:pt x="1064" y="1532"/>
                        <a:pt x="1094" y="1411"/>
                        <a:pt x="1034" y="1289"/>
                      </a:cubicBezTo>
                      <a:lnTo>
                        <a:pt x="365" y="73"/>
                      </a:lnTo>
                      <a:cubicBezTo>
                        <a:pt x="343" y="29"/>
                        <a:pt x="25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28"/>
                <p:cNvSpPr/>
                <p:nvPr/>
              </p:nvSpPr>
              <p:spPr>
                <a:xfrm>
                  <a:off x="2126413" y="-2692575"/>
                  <a:ext cx="144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612" extrusionOk="0">
                      <a:moveTo>
                        <a:pt x="153" y="0"/>
                      </a:moveTo>
                      <a:cubicBezTo>
                        <a:pt x="61" y="31"/>
                        <a:pt x="1" y="122"/>
                        <a:pt x="1" y="243"/>
                      </a:cubicBezTo>
                      <a:lnTo>
                        <a:pt x="153" y="1459"/>
                      </a:lnTo>
                      <a:cubicBezTo>
                        <a:pt x="183" y="1520"/>
                        <a:pt x="274" y="1611"/>
                        <a:pt x="365" y="1611"/>
                      </a:cubicBezTo>
                      <a:lnTo>
                        <a:pt x="456" y="1611"/>
                      </a:lnTo>
                      <a:cubicBezTo>
                        <a:pt x="548" y="1550"/>
                        <a:pt x="578" y="1490"/>
                        <a:pt x="548" y="1368"/>
                      </a:cubicBezTo>
                      <a:lnTo>
                        <a:pt x="365" y="152"/>
                      </a:lnTo>
                      <a:cubicBezTo>
                        <a:pt x="335" y="91"/>
                        <a:pt x="27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28"/>
                <p:cNvSpPr/>
                <p:nvPr/>
              </p:nvSpPr>
              <p:spPr>
                <a:xfrm>
                  <a:off x="2140863" y="-2775550"/>
                  <a:ext cx="15975" cy="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320" extrusionOk="0">
                      <a:moveTo>
                        <a:pt x="228" y="0"/>
                      </a:moveTo>
                      <a:cubicBezTo>
                        <a:pt x="214" y="0"/>
                        <a:pt x="199" y="2"/>
                        <a:pt x="182" y="6"/>
                      </a:cubicBezTo>
                      <a:cubicBezTo>
                        <a:pt x="61" y="67"/>
                        <a:pt x="0" y="128"/>
                        <a:pt x="30" y="249"/>
                      </a:cubicBezTo>
                      <a:lnTo>
                        <a:pt x="213" y="1161"/>
                      </a:lnTo>
                      <a:cubicBezTo>
                        <a:pt x="265" y="1240"/>
                        <a:pt x="318" y="1319"/>
                        <a:pt x="410" y="1319"/>
                      </a:cubicBezTo>
                      <a:cubicBezTo>
                        <a:pt x="424" y="1319"/>
                        <a:pt x="440" y="1317"/>
                        <a:pt x="456" y="1313"/>
                      </a:cubicBezTo>
                      <a:lnTo>
                        <a:pt x="486" y="1313"/>
                      </a:lnTo>
                      <a:cubicBezTo>
                        <a:pt x="578" y="1283"/>
                        <a:pt x="638" y="1192"/>
                        <a:pt x="608" y="1070"/>
                      </a:cubicBezTo>
                      <a:lnTo>
                        <a:pt x="426" y="158"/>
                      </a:lnTo>
                      <a:cubicBezTo>
                        <a:pt x="373" y="79"/>
                        <a:pt x="320" y="0"/>
                        <a:pt x="2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28"/>
                <p:cNvSpPr/>
                <p:nvPr/>
              </p:nvSpPr>
              <p:spPr>
                <a:xfrm>
                  <a:off x="2171238" y="-2739125"/>
                  <a:ext cx="19025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1871" extrusionOk="0">
                      <a:moveTo>
                        <a:pt x="241" y="0"/>
                      </a:moveTo>
                      <a:cubicBezTo>
                        <a:pt x="223" y="0"/>
                        <a:pt x="204" y="3"/>
                        <a:pt x="183" y="8"/>
                      </a:cubicBezTo>
                      <a:cubicBezTo>
                        <a:pt x="62" y="8"/>
                        <a:pt x="1" y="130"/>
                        <a:pt x="31" y="221"/>
                      </a:cubicBezTo>
                      <a:lnTo>
                        <a:pt x="366" y="1710"/>
                      </a:lnTo>
                      <a:cubicBezTo>
                        <a:pt x="416" y="1811"/>
                        <a:pt x="466" y="1870"/>
                        <a:pt x="551" y="1870"/>
                      </a:cubicBezTo>
                      <a:cubicBezTo>
                        <a:pt x="569" y="1870"/>
                        <a:pt x="588" y="1868"/>
                        <a:pt x="609" y="1862"/>
                      </a:cubicBezTo>
                      <a:lnTo>
                        <a:pt x="639" y="1862"/>
                      </a:lnTo>
                      <a:cubicBezTo>
                        <a:pt x="730" y="1832"/>
                        <a:pt x="761" y="1741"/>
                        <a:pt x="761" y="1650"/>
                      </a:cubicBezTo>
                      <a:lnTo>
                        <a:pt x="426" y="160"/>
                      </a:lnTo>
                      <a:cubicBezTo>
                        <a:pt x="376" y="59"/>
                        <a:pt x="326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28"/>
                <p:cNvSpPr/>
                <p:nvPr/>
              </p:nvSpPr>
              <p:spPr>
                <a:xfrm>
                  <a:off x="2407563" y="-2633050"/>
                  <a:ext cx="26625" cy="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225" extrusionOk="0">
                      <a:moveTo>
                        <a:pt x="882" y="1"/>
                      </a:moveTo>
                      <a:cubicBezTo>
                        <a:pt x="823" y="1"/>
                        <a:pt x="766" y="15"/>
                        <a:pt x="730" y="51"/>
                      </a:cubicBezTo>
                      <a:lnTo>
                        <a:pt x="31" y="902"/>
                      </a:lnTo>
                      <a:cubicBezTo>
                        <a:pt x="1" y="963"/>
                        <a:pt x="1" y="1084"/>
                        <a:pt x="92" y="1145"/>
                      </a:cubicBezTo>
                      <a:cubicBezTo>
                        <a:pt x="111" y="1203"/>
                        <a:pt x="143" y="1224"/>
                        <a:pt x="187" y="1224"/>
                      </a:cubicBezTo>
                      <a:cubicBezTo>
                        <a:pt x="212" y="1224"/>
                        <a:pt x="241" y="1217"/>
                        <a:pt x="274" y="1206"/>
                      </a:cubicBezTo>
                      <a:cubicBezTo>
                        <a:pt x="274" y="1206"/>
                        <a:pt x="305" y="1206"/>
                        <a:pt x="335" y="1115"/>
                      </a:cubicBezTo>
                      <a:lnTo>
                        <a:pt x="1034" y="294"/>
                      </a:lnTo>
                      <a:cubicBezTo>
                        <a:pt x="1065" y="203"/>
                        <a:pt x="1065" y="81"/>
                        <a:pt x="1004" y="21"/>
                      </a:cubicBezTo>
                      <a:cubicBezTo>
                        <a:pt x="966" y="8"/>
                        <a:pt x="923" y="1"/>
                        <a:pt x="8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28"/>
                <p:cNvSpPr/>
                <p:nvPr/>
              </p:nvSpPr>
              <p:spPr>
                <a:xfrm>
                  <a:off x="2456963" y="-2654875"/>
                  <a:ext cx="273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494" extrusionOk="0">
                      <a:moveTo>
                        <a:pt x="931" y="1"/>
                      </a:moveTo>
                      <a:cubicBezTo>
                        <a:pt x="856" y="1"/>
                        <a:pt x="776" y="35"/>
                        <a:pt x="730" y="103"/>
                      </a:cubicBezTo>
                      <a:lnTo>
                        <a:pt x="31" y="1198"/>
                      </a:lnTo>
                      <a:cubicBezTo>
                        <a:pt x="1" y="1258"/>
                        <a:pt x="31" y="1380"/>
                        <a:pt x="122" y="1471"/>
                      </a:cubicBezTo>
                      <a:cubicBezTo>
                        <a:pt x="153" y="1486"/>
                        <a:pt x="183" y="1494"/>
                        <a:pt x="213" y="1494"/>
                      </a:cubicBezTo>
                      <a:cubicBezTo>
                        <a:pt x="244" y="1494"/>
                        <a:pt x="274" y="1486"/>
                        <a:pt x="305" y="1471"/>
                      </a:cubicBezTo>
                      <a:cubicBezTo>
                        <a:pt x="335" y="1410"/>
                        <a:pt x="396" y="1410"/>
                        <a:pt x="396" y="1380"/>
                      </a:cubicBezTo>
                      <a:lnTo>
                        <a:pt x="1065" y="286"/>
                      </a:lnTo>
                      <a:cubicBezTo>
                        <a:pt x="1095" y="194"/>
                        <a:pt x="1065" y="103"/>
                        <a:pt x="1004" y="12"/>
                      </a:cubicBezTo>
                      <a:cubicBezTo>
                        <a:pt x="981" y="4"/>
                        <a:pt x="956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28"/>
                <p:cNvSpPr/>
                <p:nvPr/>
              </p:nvSpPr>
              <p:spPr>
                <a:xfrm>
                  <a:off x="2465338" y="-2606400"/>
                  <a:ext cx="144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80" extrusionOk="0">
                      <a:moveTo>
                        <a:pt x="350" y="0"/>
                      </a:moveTo>
                      <a:cubicBezTo>
                        <a:pt x="288" y="0"/>
                        <a:pt x="232" y="21"/>
                        <a:pt x="213" y="79"/>
                      </a:cubicBezTo>
                      <a:lnTo>
                        <a:pt x="61" y="383"/>
                      </a:lnTo>
                      <a:cubicBezTo>
                        <a:pt x="0" y="505"/>
                        <a:pt x="61" y="626"/>
                        <a:pt x="122" y="657"/>
                      </a:cubicBezTo>
                      <a:cubicBezTo>
                        <a:pt x="167" y="672"/>
                        <a:pt x="205" y="680"/>
                        <a:pt x="236" y="680"/>
                      </a:cubicBezTo>
                      <a:cubicBezTo>
                        <a:pt x="266" y="680"/>
                        <a:pt x="289" y="672"/>
                        <a:pt x="304" y="657"/>
                      </a:cubicBezTo>
                      <a:cubicBezTo>
                        <a:pt x="365" y="657"/>
                        <a:pt x="395" y="626"/>
                        <a:pt x="395" y="596"/>
                      </a:cubicBezTo>
                      <a:lnTo>
                        <a:pt x="547" y="292"/>
                      </a:lnTo>
                      <a:cubicBezTo>
                        <a:pt x="578" y="170"/>
                        <a:pt x="547" y="49"/>
                        <a:pt x="456" y="18"/>
                      </a:cubicBezTo>
                      <a:cubicBezTo>
                        <a:pt x="423" y="7"/>
                        <a:pt x="38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88" name="Google Shape;2288;p28"/>
              <p:cNvSpPr/>
              <p:nvPr/>
            </p:nvSpPr>
            <p:spPr>
              <a:xfrm>
                <a:off x="7540588" y="208975"/>
                <a:ext cx="1603400" cy="1375200"/>
              </a:xfrm>
              <a:custGeom>
                <a:avLst/>
                <a:gdLst/>
                <a:ahLst/>
                <a:cxnLst/>
                <a:rect l="l" t="t" r="r" b="b"/>
                <a:pathLst>
                  <a:path w="64136" h="55008" extrusionOk="0">
                    <a:moveTo>
                      <a:pt x="63868" y="0"/>
                    </a:moveTo>
                    <a:cubicBezTo>
                      <a:pt x="63779" y="0"/>
                      <a:pt x="63703" y="40"/>
                      <a:pt x="63680" y="133"/>
                    </a:cubicBezTo>
                    <a:cubicBezTo>
                      <a:pt x="61400" y="6881"/>
                      <a:pt x="57601" y="13203"/>
                      <a:pt x="52555" y="18674"/>
                    </a:cubicBezTo>
                    <a:lnTo>
                      <a:pt x="52524" y="18705"/>
                    </a:lnTo>
                    <a:cubicBezTo>
                      <a:pt x="52372" y="18857"/>
                      <a:pt x="52160" y="19039"/>
                      <a:pt x="52008" y="19252"/>
                    </a:cubicBezTo>
                    <a:cubicBezTo>
                      <a:pt x="51369" y="19890"/>
                      <a:pt x="50731" y="20559"/>
                      <a:pt x="50093" y="21167"/>
                    </a:cubicBezTo>
                    <a:cubicBezTo>
                      <a:pt x="49029" y="21471"/>
                      <a:pt x="48299" y="21623"/>
                      <a:pt x="47236" y="21683"/>
                    </a:cubicBezTo>
                    <a:cubicBezTo>
                      <a:pt x="46044" y="21723"/>
                      <a:pt x="44830" y="21774"/>
                      <a:pt x="43612" y="21774"/>
                    </a:cubicBezTo>
                    <a:cubicBezTo>
                      <a:pt x="42034" y="21774"/>
                      <a:pt x="40451" y="21688"/>
                      <a:pt x="38907" y="21379"/>
                    </a:cubicBezTo>
                    <a:cubicBezTo>
                      <a:pt x="36324" y="20832"/>
                      <a:pt x="32919" y="19616"/>
                      <a:pt x="29576" y="18431"/>
                    </a:cubicBezTo>
                    <a:cubicBezTo>
                      <a:pt x="25253" y="16898"/>
                      <a:pt x="21348" y="15499"/>
                      <a:pt x="19167" y="15499"/>
                    </a:cubicBezTo>
                    <a:cubicBezTo>
                      <a:pt x="18235" y="15499"/>
                      <a:pt x="17618" y="15754"/>
                      <a:pt x="17417" y="16364"/>
                    </a:cubicBezTo>
                    <a:cubicBezTo>
                      <a:pt x="17113" y="17306"/>
                      <a:pt x="17296" y="18188"/>
                      <a:pt x="18025" y="18978"/>
                    </a:cubicBezTo>
                    <a:cubicBezTo>
                      <a:pt x="20639" y="21896"/>
                      <a:pt x="29150" y="22747"/>
                      <a:pt x="32706" y="22960"/>
                    </a:cubicBezTo>
                    <a:cubicBezTo>
                      <a:pt x="34317" y="23066"/>
                      <a:pt x="35927" y="23118"/>
                      <a:pt x="37493" y="23118"/>
                    </a:cubicBezTo>
                    <a:cubicBezTo>
                      <a:pt x="42194" y="23118"/>
                      <a:pt x="46514" y="22656"/>
                      <a:pt x="49363" y="21835"/>
                    </a:cubicBezTo>
                    <a:lnTo>
                      <a:pt x="49363" y="21835"/>
                    </a:lnTo>
                    <a:cubicBezTo>
                      <a:pt x="48603" y="22534"/>
                      <a:pt x="47813" y="23234"/>
                      <a:pt x="46992" y="23902"/>
                    </a:cubicBezTo>
                    <a:cubicBezTo>
                      <a:pt x="46658" y="24176"/>
                      <a:pt x="46354" y="24449"/>
                      <a:pt x="46020" y="24723"/>
                    </a:cubicBezTo>
                    <a:cubicBezTo>
                      <a:pt x="45989" y="24723"/>
                      <a:pt x="45929" y="24723"/>
                      <a:pt x="45929" y="24753"/>
                    </a:cubicBezTo>
                    <a:cubicBezTo>
                      <a:pt x="45169" y="25331"/>
                      <a:pt x="44622" y="25665"/>
                      <a:pt x="43801" y="26030"/>
                    </a:cubicBezTo>
                    <a:cubicBezTo>
                      <a:pt x="41734" y="26942"/>
                      <a:pt x="39546" y="27914"/>
                      <a:pt x="37235" y="28249"/>
                    </a:cubicBezTo>
                    <a:cubicBezTo>
                      <a:pt x="36480" y="28365"/>
                      <a:pt x="35720" y="28415"/>
                      <a:pt x="34960" y="28415"/>
                    </a:cubicBezTo>
                    <a:cubicBezTo>
                      <a:pt x="32540" y="28415"/>
                      <a:pt x="30111" y="27907"/>
                      <a:pt x="27752" y="27398"/>
                    </a:cubicBezTo>
                    <a:cubicBezTo>
                      <a:pt x="25373" y="26911"/>
                      <a:pt x="22921" y="26400"/>
                      <a:pt x="20484" y="26400"/>
                    </a:cubicBezTo>
                    <a:cubicBezTo>
                      <a:pt x="20181" y="26400"/>
                      <a:pt x="19878" y="26408"/>
                      <a:pt x="19576" y="26425"/>
                    </a:cubicBezTo>
                    <a:cubicBezTo>
                      <a:pt x="18968" y="26455"/>
                      <a:pt x="18329" y="26547"/>
                      <a:pt x="17782" y="26851"/>
                    </a:cubicBezTo>
                    <a:cubicBezTo>
                      <a:pt x="17144" y="27215"/>
                      <a:pt x="16749" y="27854"/>
                      <a:pt x="16749" y="28553"/>
                    </a:cubicBezTo>
                    <a:cubicBezTo>
                      <a:pt x="16810" y="29586"/>
                      <a:pt x="17721" y="30346"/>
                      <a:pt x="19272" y="30680"/>
                    </a:cubicBezTo>
                    <a:cubicBezTo>
                      <a:pt x="21269" y="31132"/>
                      <a:pt x="23459" y="31345"/>
                      <a:pt x="25719" y="31345"/>
                    </a:cubicBezTo>
                    <a:cubicBezTo>
                      <a:pt x="31061" y="31345"/>
                      <a:pt x="36793" y="30156"/>
                      <a:pt x="41278" y="28127"/>
                    </a:cubicBezTo>
                    <a:lnTo>
                      <a:pt x="41278" y="28127"/>
                    </a:lnTo>
                    <a:cubicBezTo>
                      <a:pt x="39515" y="29282"/>
                      <a:pt x="37691" y="30346"/>
                      <a:pt x="35746" y="31349"/>
                    </a:cubicBezTo>
                    <a:cubicBezTo>
                      <a:pt x="35716" y="31349"/>
                      <a:pt x="35716" y="31349"/>
                      <a:pt x="35685" y="31410"/>
                    </a:cubicBezTo>
                    <a:cubicBezTo>
                      <a:pt x="34895" y="31714"/>
                      <a:pt x="33983" y="32170"/>
                      <a:pt x="32980" y="32717"/>
                    </a:cubicBezTo>
                    <a:cubicBezTo>
                      <a:pt x="31126" y="33598"/>
                      <a:pt x="29181" y="34450"/>
                      <a:pt x="27174" y="35209"/>
                    </a:cubicBezTo>
                    <a:lnTo>
                      <a:pt x="27083" y="35209"/>
                    </a:lnTo>
                    <a:cubicBezTo>
                      <a:pt x="27022" y="35209"/>
                      <a:pt x="26992" y="35240"/>
                      <a:pt x="26901" y="35240"/>
                    </a:cubicBezTo>
                    <a:cubicBezTo>
                      <a:pt x="26232" y="35422"/>
                      <a:pt x="25715" y="35513"/>
                      <a:pt x="25047" y="35513"/>
                    </a:cubicBezTo>
                    <a:cubicBezTo>
                      <a:pt x="24575" y="35521"/>
                      <a:pt x="24101" y="35528"/>
                      <a:pt x="23626" y="35528"/>
                    </a:cubicBezTo>
                    <a:cubicBezTo>
                      <a:pt x="22143" y="35528"/>
                      <a:pt x="20647" y="35456"/>
                      <a:pt x="19150" y="35088"/>
                    </a:cubicBezTo>
                    <a:cubicBezTo>
                      <a:pt x="17326" y="34632"/>
                      <a:pt x="14895" y="33598"/>
                      <a:pt x="12493" y="32626"/>
                    </a:cubicBezTo>
                    <a:cubicBezTo>
                      <a:pt x="9324" y="31282"/>
                      <a:pt x="6515" y="30108"/>
                      <a:pt x="4982" y="30108"/>
                    </a:cubicBezTo>
                    <a:cubicBezTo>
                      <a:pt x="4677" y="30108"/>
                      <a:pt x="4422" y="30154"/>
                      <a:pt x="4226" y="30255"/>
                    </a:cubicBezTo>
                    <a:cubicBezTo>
                      <a:pt x="4043" y="30346"/>
                      <a:pt x="3891" y="30528"/>
                      <a:pt x="3800" y="30741"/>
                    </a:cubicBezTo>
                    <a:cubicBezTo>
                      <a:pt x="3587" y="31562"/>
                      <a:pt x="3800" y="32322"/>
                      <a:pt x="4438" y="33021"/>
                    </a:cubicBezTo>
                    <a:cubicBezTo>
                      <a:pt x="6566" y="35270"/>
                      <a:pt x="12554" y="36061"/>
                      <a:pt x="15016" y="36304"/>
                    </a:cubicBezTo>
                    <a:cubicBezTo>
                      <a:pt x="16561" y="36448"/>
                      <a:pt x="18106" y="36517"/>
                      <a:pt x="19573" y="36517"/>
                    </a:cubicBezTo>
                    <a:cubicBezTo>
                      <a:pt x="21194" y="36517"/>
                      <a:pt x="22719" y="36433"/>
                      <a:pt x="24044" y="36273"/>
                    </a:cubicBezTo>
                    <a:lnTo>
                      <a:pt x="24044" y="36273"/>
                    </a:lnTo>
                    <a:cubicBezTo>
                      <a:pt x="23284" y="36516"/>
                      <a:pt x="22494" y="36790"/>
                      <a:pt x="21703" y="37033"/>
                    </a:cubicBezTo>
                    <a:cubicBezTo>
                      <a:pt x="21156" y="37185"/>
                      <a:pt x="20639" y="37368"/>
                      <a:pt x="20062" y="37519"/>
                    </a:cubicBezTo>
                    <a:lnTo>
                      <a:pt x="20001" y="37519"/>
                    </a:lnTo>
                    <a:cubicBezTo>
                      <a:pt x="18724" y="37854"/>
                      <a:pt x="17448" y="38158"/>
                      <a:pt x="16110" y="38340"/>
                    </a:cubicBezTo>
                    <a:lnTo>
                      <a:pt x="15958" y="38340"/>
                    </a:lnTo>
                    <a:cubicBezTo>
                      <a:pt x="15530" y="38359"/>
                      <a:pt x="15114" y="38375"/>
                      <a:pt x="14673" y="38375"/>
                    </a:cubicBezTo>
                    <a:cubicBezTo>
                      <a:pt x="13709" y="38375"/>
                      <a:pt x="12630" y="38298"/>
                      <a:pt x="11065" y="38006"/>
                    </a:cubicBezTo>
                    <a:cubicBezTo>
                      <a:pt x="9515" y="37732"/>
                      <a:pt x="7478" y="36912"/>
                      <a:pt x="5715" y="36212"/>
                    </a:cubicBezTo>
                    <a:cubicBezTo>
                      <a:pt x="3658" y="35410"/>
                      <a:pt x="1994" y="34752"/>
                      <a:pt x="1014" y="34752"/>
                    </a:cubicBezTo>
                    <a:cubicBezTo>
                      <a:pt x="807" y="34752"/>
                      <a:pt x="630" y="34781"/>
                      <a:pt x="487" y="34845"/>
                    </a:cubicBezTo>
                    <a:cubicBezTo>
                      <a:pt x="305" y="34936"/>
                      <a:pt x="244" y="35088"/>
                      <a:pt x="153" y="35270"/>
                    </a:cubicBezTo>
                    <a:cubicBezTo>
                      <a:pt x="1" y="35848"/>
                      <a:pt x="122" y="36425"/>
                      <a:pt x="548" y="36912"/>
                    </a:cubicBezTo>
                    <a:cubicBezTo>
                      <a:pt x="1889" y="38541"/>
                      <a:pt x="6409" y="39247"/>
                      <a:pt x="10676" y="39247"/>
                    </a:cubicBezTo>
                    <a:cubicBezTo>
                      <a:pt x="12696" y="39247"/>
                      <a:pt x="14659" y="39089"/>
                      <a:pt x="16202" y="38796"/>
                    </a:cubicBezTo>
                    <a:cubicBezTo>
                      <a:pt x="16840" y="38735"/>
                      <a:pt x="17478" y="38614"/>
                      <a:pt x="18086" y="38462"/>
                    </a:cubicBezTo>
                    <a:lnTo>
                      <a:pt x="18086" y="38462"/>
                    </a:lnTo>
                    <a:cubicBezTo>
                      <a:pt x="12919" y="41380"/>
                      <a:pt x="4864" y="49039"/>
                      <a:pt x="4560" y="52991"/>
                    </a:cubicBezTo>
                    <a:cubicBezTo>
                      <a:pt x="4499" y="53812"/>
                      <a:pt x="4803" y="54450"/>
                      <a:pt x="5411" y="54875"/>
                    </a:cubicBezTo>
                    <a:cubicBezTo>
                      <a:pt x="5550" y="54968"/>
                      <a:pt x="5708" y="55008"/>
                      <a:pt x="5882" y="55008"/>
                    </a:cubicBezTo>
                    <a:cubicBezTo>
                      <a:pt x="5936" y="55008"/>
                      <a:pt x="5992" y="55004"/>
                      <a:pt x="6049" y="54997"/>
                    </a:cubicBezTo>
                    <a:cubicBezTo>
                      <a:pt x="7265" y="54723"/>
                      <a:pt x="8937" y="51805"/>
                      <a:pt x="10822" y="48371"/>
                    </a:cubicBezTo>
                    <a:cubicBezTo>
                      <a:pt x="12007" y="46243"/>
                      <a:pt x="13253" y="44085"/>
                      <a:pt x="14378" y="42687"/>
                    </a:cubicBezTo>
                    <a:cubicBezTo>
                      <a:pt x="15533" y="41167"/>
                      <a:pt x="17022" y="40012"/>
                      <a:pt x="18512" y="38887"/>
                    </a:cubicBezTo>
                    <a:cubicBezTo>
                      <a:pt x="19028" y="38462"/>
                      <a:pt x="19484" y="38249"/>
                      <a:pt x="20183" y="37945"/>
                    </a:cubicBezTo>
                    <a:cubicBezTo>
                      <a:pt x="20761" y="37793"/>
                      <a:pt x="21308" y="37641"/>
                      <a:pt x="21855" y="37428"/>
                    </a:cubicBezTo>
                    <a:cubicBezTo>
                      <a:pt x="24895" y="36486"/>
                      <a:pt x="27813" y="35422"/>
                      <a:pt x="30579" y="34237"/>
                    </a:cubicBezTo>
                    <a:lnTo>
                      <a:pt x="30579" y="34237"/>
                    </a:lnTo>
                    <a:cubicBezTo>
                      <a:pt x="24348" y="38614"/>
                      <a:pt x="16840" y="46273"/>
                      <a:pt x="16536" y="50559"/>
                    </a:cubicBezTo>
                    <a:cubicBezTo>
                      <a:pt x="16445" y="51562"/>
                      <a:pt x="16810" y="52383"/>
                      <a:pt x="17569" y="52900"/>
                    </a:cubicBezTo>
                    <a:cubicBezTo>
                      <a:pt x="17734" y="53018"/>
                      <a:pt x="17936" y="53062"/>
                      <a:pt x="18146" y="53062"/>
                    </a:cubicBezTo>
                    <a:cubicBezTo>
                      <a:pt x="18206" y="53062"/>
                      <a:pt x="18268" y="53059"/>
                      <a:pt x="18329" y="53052"/>
                    </a:cubicBezTo>
                    <a:cubicBezTo>
                      <a:pt x="19849" y="52717"/>
                      <a:pt x="22007" y="48887"/>
                      <a:pt x="24317" y="44814"/>
                    </a:cubicBezTo>
                    <a:cubicBezTo>
                      <a:pt x="25807" y="42140"/>
                      <a:pt x="27357" y="39404"/>
                      <a:pt x="28725" y="37671"/>
                    </a:cubicBezTo>
                    <a:cubicBezTo>
                      <a:pt x="30214" y="35757"/>
                      <a:pt x="32099" y="34328"/>
                      <a:pt x="33922" y="32930"/>
                    </a:cubicBezTo>
                    <a:cubicBezTo>
                      <a:pt x="34226" y="32687"/>
                      <a:pt x="34500" y="32504"/>
                      <a:pt x="34773" y="32352"/>
                    </a:cubicBezTo>
                    <a:cubicBezTo>
                      <a:pt x="35138" y="32170"/>
                      <a:pt x="35533" y="31957"/>
                      <a:pt x="35898" y="31744"/>
                    </a:cubicBezTo>
                    <a:cubicBezTo>
                      <a:pt x="35959" y="31714"/>
                      <a:pt x="36020" y="31714"/>
                      <a:pt x="36050" y="31653"/>
                    </a:cubicBezTo>
                    <a:cubicBezTo>
                      <a:pt x="36111" y="31653"/>
                      <a:pt x="36111" y="31623"/>
                      <a:pt x="36141" y="31623"/>
                    </a:cubicBezTo>
                    <a:cubicBezTo>
                      <a:pt x="37418" y="30954"/>
                      <a:pt x="38725" y="30225"/>
                      <a:pt x="39941" y="29465"/>
                    </a:cubicBezTo>
                    <a:lnTo>
                      <a:pt x="39941" y="29465"/>
                    </a:lnTo>
                    <a:cubicBezTo>
                      <a:pt x="34956" y="34510"/>
                      <a:pt x="30548" y="42596"/>
                      <a:pt x="29272" y="49739"/>
                    </a:cubicBezTo>
                    <a:cubicBezTo>
                      <a:pt x="28968" y="51410"/>
                      <a:pt x="29302" y="52626"/>
                      <a:pt x="30184" y="53143"/>
                    </a:cubicBezTo>
                    <a:cubicBezTo>
                      <a:pt x="30387" y="53256"/>
                      <a:pt x="30620" y="53310"/>
                      <a:pt x="30862" y="53310"/>
                    </a:cubicBezTo>
                    <a:cubicBezTo>
                      <a:pt x="31271" y="53310"/>
                      <a:pt x="31705" y="53156"/>
                      <a:pt x="32068" y="52869"/>
                    </a:cubicBezTo>
                    <a:cubicBezTo>
                      <a:pt x="32554" y="52444"/>
                      <a:pt x="32858" y="51836"/>
                      <a:pt x="33132" y="51258"/>
                    </a:cubicBezTo>
                    <a:cubicBezTo>
                      <a:pt x="34317" y="48644"/>
                      <a:pt x="34925" y="45696"/>
                      <a:pt x="35442" y="42839"/>
                    </a:cubicBezTo>
                    <a:cubicBezTo>
                      <a:pt x="36111" y="39495"/>
                      <a:pt x="36779" y="36030"/>
                      <a:pt x="38451" y="33143"/>
                    </a:cubicBezTo>
                    <a:cubicBezTo>
                      <a:pt x="39667" y="31045"/>
                      <a:pt x="41339" y="29313"/>
                      <a:pt x="42980" y="27641"/>
                    </a:cubicBezTo>
                    <a:cubicBezTo>
                      <a:pt x="43163" y="27398"/>
                      <a:pt x="43406" y="27246"/>
                      <a:pt x="43588" y="27063"/>
                    </a:cubicBezTo>
                    <a:cubicBezTo>
                      <a:pt x="44044" y="26759"/>
                      <a:pt x="44470" y="26425"/>
                      <a:pt x="44926" y="26121"/>
                    </a:cubicBezTo>
                    <a:lnTo>
                      <a:pt x="44956" y="26091"/>
                    </a:lnTo>
                    <a:lnTo>
                      <a:pt x="44986" y="26030"/>
                    </a:lnTo>
                    <a:cubicBezTo>
                      <a:pt x="45746" y="25483"/>
                      <a:pt x="46506" y="24875"/>
                      <a:pt x="47266" y="24267"/>
                    </a:cubicBezTo>
                    <a:cubicBezTo>
                      <a:pt x="48147" y="23537"/>
                      <a:pt x="48938" y="22808"/>
                      <a:pt x="49728" y="22048"/>
                    </a:cubicBezTo>
                    <a:lnTo>
                      <a:pt x="49728" y="22048"/>
                    </a:lnTo>
                    <a:cubicBezTo>
                      <a:pt x="47874" y="24601"/>
                      <a:pt x="45868" y="27945"/>
                      <a:pt x="44166" y="31319"/>
                    </a:cubicBezTo>
                    <a:cubicBezTo>
                      <a:pt x="42737" y="34085"/>
                      <a:pt x="39606" y="40833"/>
                      <a:pt x="40549" y="43507"/>
                    </a:cubicBezTo>
                    <a:cubicBezTo>
                      <a:pt x="40761" y="44176"/>
                      <a:pt x="41217" y="44541"/>
                      <a:pt x="41886" y="44632"/>
                    </a:cubicBezTo>
                    <a:cubicBezTo>
                      <a:pt x="41911" y="44635"/>
                      <a:pt x="41936" y="44636"/>
                      <a:pt x="41961" y="44636"/>
                    </a:cubicBezTo>
                    <a:cubicBezTo>
                      <a:pt x="43472" y="44636"/>
                      <a:pt x="44552" y="40139"/>
                      <a:pt x="45837" y="34936"/>
                    </a:cubicBezTo>
                    <a:cubicBezTo>
                      <a:pt x="46506" y="32079"/>
                      <a:pt x="47236" y="29161"/>
                      <a:pt x="48026" y="27063"/>
                    </a:cubicBezTo>
                    <a:cubicBezTo>
                      <a:pt x="48877" y="24875"/>
                      <a:pt x="50154" y="22778"/>
                      <a:pt x="51400" y="20802"/>
                    </a:cubicBezTo>
                    <a:cubicBezTo>
                      <a:pt x="51856" y="20103"/>
                      <a:pt x="52251" y="19616"/>
                      <a:pt x="52828" y="19009"/>
                    </a:cubicBezTo>
                    <a:lnTo>
                      <a:pt x="53011" y="18826"/>
                    </a:lnTo>
                    <a:cubicBezTo>
                      <a:pt x="58026" y="13355"/>
                      <a:pt x="61826" y="7033"/>
                      <a:pt x="64105" y="285"/>
                    </a:cubicBezTo>
                    <a:cubicBezTo>
                      <a:pt x="64136" y="194"/>
                      <a:pt x="64105" y="102"/>
                      <a:pt x="64014" y="42"/>
                    </a:cubicBezTo>
                    <a:cubicBezTo>
                      <a:pt x="64014" y="42"/>
                      <a:pt x="63984" y="11"/>
                      <a:pt x="63953" y="11"/>
                    </a:cubicBezTo>
                    <a:cubicBezTo>
                      <a:pt x="63925" y="4"/>
                      <a:pt x="63896" y="0"/>
                      <a:pt x="63868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8"/>
              <p:cNvSpPr/>
              <p:nvPr/>
            </p:nvSpPr>
            <p:spPr>
              <a:xfrm>
                <a:off x="-419637" y="2571738"/>
                <a:ext cx="1632425" cy="1564150"/>
              </a:xfrm>
              <a:custGeom>
                <a:avLst/>
                <a:gdLst/>
                <a:ahLst/>
                <a:cxnLst/>
                <a:rect l="l" t="t" r="r" b="b"/>
                <a:pathLst>
                  <a:path w="65297" h="62566" extrusionOk="0">
                    <a:moveTo>
                      <a:pt x="48571" y="0"/>
                    </a:moveTo>
                    <a:cubicBezTo>
                      <a:pt x="47091" y="0"/>
                      <a:pt x="46645" y="2248"/>
                      <a:pt x="46451" y="3411"/>
                    </a:cubicBezTo>
                    <a:cubicBezTo>
                      <a:pt x="45995" y="5995"/>
                      <a:pt x="46329" y="8609"/>
                      <a:pt x="46755" y="11193"/>
                    </a:cubicBezTo>
                    <a:cubicBezTo>
                      <a:pt x="46785" y="11345"/>
                      <a:pt x="46937" y="11405"/>
                      <a:pt x="47059" y="11405"/>
                    </a:cubicBezTo>
                    <a:cubicBezTo>
                      <a:pt x="45083" y="12530"/>
                      <a:pt x="43138" y="13655"/>
                      <a:pt x="41253" y="14870"/>
                    </a:cubicBezTo>
                    <a:cubicBezTo>
                      <a:pt x="42500" y="13138"/>
                      <a:pt x="43412" y="11101"/>
                      <a:pt x="43837" y="8974"/>
                    </a:cubicBezTo>
                    <a:cubicBezTo>
                      <a:pt x="44050" y="7971"/>
                      <a:pt x="44962" y="3898"/>
                      <a:pt x="43108" y="3654"/>
                    </a:cubicBezTo>
                    <a:cubicBezTo>
                      <a:pt x="43063" y="3649"/>
                      <a:pt x="43018" y="3646"/>
                      <a:pt x="42974" y="3646"/>
                    </a:cubicBezTo>
                    <a:cubicBezTo>
                      <a:pt x="41322" y="3646"/>
                      <a:pt x="40333" y="7453"/>
                      <a:pt x="40007" y="8579"/>
                    </a:cubicBezTo>
                    <a:cubicBezTo>
                      <a:pt x="39399" y="10919"/>
                      <a:pt x="39369" y="13351"/>
                      <a:pt x="39916" y="15722"/>
                    </a:cubicBezTo>
                    <a:lnTo>
                      <a:pt x="39825" y="15782"/>
                    </a:lnTo>
                    <a:cubicBezTo>
                      <a:pt x="39156" y="16238"/>
                      <a:pt x="38457" y="16694"/>
                      <a:pt x="37788" y="17181"/>
                    </a:cubicBezTo>
                    <a:cubicBezTo>
                      <a:pt x="36694" y="17940"/>
                      <a:pt x="35600" y="18761"/>
                      <a:pt x="34536" y="19521"/>
                    </a:cubicBezTo>
                    <a:cubicBezTo>
                      <a:pt x="35569" y="17545"/>
                      <a:pt x="36451" y="15478"/>
                      <a:pt x="36876" y="13320"/>
                    </a:cubicBezTo>
                    <a:cubicBezTo>
                      <a:pt x="37150" y="11922"/>
                      <a:pt x="37697" y="8335"/>
                      <a:pt x="36025" y="7545"/>
                    </a:cubicBezTo>
                    <a:cubicBezTo>
                      <a:pt x="35793" y="7436"/>
                      <a:pt x="35580" y="7387"/>
                      <a:pt x="35383" y="7387"/>
                    </a:cubicBezTo>
                    <a:cubicBezTo>
                      <a:pt x="33883" y="7387"/>
                      <a:pt x="33380" y="10259"/>
                      <a:pt x="33138" y="11253"/>
                    </a:cubicBezTo>
                    <a:cubicBezTo>
                      <a:pt x="32499" y="14232"/>
                      <a:pt x="32347" y="17241"/>
                      <a:pt x="32712" y="20220"/>
                    </a:cubicBezTo>
                    <a:cubicBezTo>
                      <a:pt x="32758" y="20381"/>
                      <a:pt x="32874" y="20455"/>
                      <a:pt x="32994" y="20455"/>
                    </a:cubicBezTo>
                    <a:cubicBezTo>
                      <a:pt x="33032" y="20455"/>
                      <a:pt x="33070" y="20448"/>
                      <a:pt x="33107" y="20433"/>
                    </a:cubicBezTo>
                    <a:cubicBezTo>
                      <a:pt x="33107" y="20494"/>
                      <a:pt x="33138" y="20524"/>
                      <a:pt x="33229" y="20585"/>
                    </a:cubicBezTo>
                    <a:cubicBezTo>
                      <a:pt x="30828" y="22439"/>
                      <a:pt x="28518" y="24384"/>
                      <a:pt x="26268" y="26390"/>
                    </a:cubicBezTo>
                    <a:cubicBezTo>
                      <a:pt x="27515" y="24172"/>
                      <a:pt x="28305" y="21679"/>
                      <a:pt x="28457" y="19126"/>
                    </a:cubicBezTo>
                    <a:cubicBezTo>
                      <a:pt x="28578" y="17636"/>
                      <a:pt x="28457" y="16177"/>
                      <a:pt x="28214" y="14688"/>
                    </a:cubicBezTo>
                    <a:cubicBezTo>
                      <a:pt x="28062" y="13867"/>
                      <a:pt x="27819" y="12621"/>
                      <a:pt x="26937" y="12287"/>
                    </a:cubicBezTo>
                    <a:cubicBezTo>
                      <a:pt x="26735" y="12204"/>
                      <a:pt x="26549" y="12166"/>
                      <a:pt x="26377" y="12166"/>
                    </a:cubicBezTo>
                    <a:cubicBezTo>
                      <a:pt x="24581" y="12166"/>
                      <a:pt x="24345" y="16311"/>
                      <a:pt x="24262" y="17393"/>
                    </a:cubicBezTo>
                    <a:cubicBezTo>
                      <a:pt x="23897" y="20646"/>
                      <a:pt x="24201" y="23928"/>
                      <a:pt x="25053" y="27059"/>
                    </a:cubicBezTo>
                    <a:cubicBezTo>
                      <a:pt x="25022" y="27181"/>
                      <a:pt x="25053" y="27302"/>
                      <a:pt x="25174" y="27393"/>
                    </a:cubicBezTo>
                    <a:lnTo>
                      <a:pt x="25174" y="27424"/>
                    </a:lnTo>
                    <a:cubicBezTo>
                      <a:pt x="23198" y="29278"/>
                      <a:pt x="21253" y="31193"/>
                      <a:pt x="19429" y="33199"/>
                    </a:cubicBezTo>
                    <a:cubicBezTo>
                      <a:pt x="20554" y="31011"/>
                      <a:pt x="21223" y="28640"/>
                      <a:pt x="21223" y="26147"/>
                    </a:cubicBezTo>
                    <a:cubicBezTo>
                      <a:pt x="21223" y="24749"/>
                      <a:pt x="21223" y="20433"/>
                      <a:pt x="19125" y="20281"/>
                    </a:cubicBezTo>
                    <a:cubicBezTo>
                      <a:pt x="19087" y="20278"/>
                      <a:pt x="19048" y="20277"/>
                      <a:pt x="19011" y="20277"/>
                    </a:cubicBezTo>
                    <a:cubicBezTo>
                      <a:pt x="16893" y="20277"/>
                      <a:pt x="16509" y="24409"/>
                      <a:pt x="16390" y="25813"/>
                    </a:cubicBezTo>
                    <a:cubicBezTo>
                      <a:pt x="16116" y="28731"/>
                      <a:pt x="16724" y="31679"/>
                      <a:pt x="18061" y="34293"/>
                    </a:cubicBezTo>
                    <a:cubicBezTo>
                      <a:pt x="18092" y="34354"/>
                      <a:pt x="18183" y="34415"/>
                      <a:pt x="18244" y="34445"/>
                    </a:cubicBezTo>
                    <a:cubicBezTo>
                      <a:pt x="15934" y="37029"/>
                      <a:pt x="13715" y="39704"/>
                      <a:pt x="11678" y="42470"/>
                    </a:cubicBezTo>
                    <a:cubicBezTo>
                      <a:pt x="12925" y="39947"/>
                      <a:pt x="13624" y="37211"/>
                      <a:pt x="13563" y="34445"/>
                    </a:cubicBezTo>
                    <a:cubicBezTo>
                      <a:pt x="13533" y="32994"/>
                      <a:pt x="13475" y="28630"/>
                      <a:pt x="11168" y="28630"/>
                    </a:cubicBezTo>
                    <a:cubicBezTo>
                      <a:pt x="11107" y="28630"/>
                      <a:pt x="11044" y="28633"/>
                      <a:pt x="10979" y="28640"/>
                    </a:cubicBezTo>
                    <a:cubicBezTo>
                      <a:pt x="8608" y="28852"/>
                      <a:pt x="8821" y="33199"/>
                      <a:pt x="8821" y="34810"/>
                    </a:cubicBezTo>
                    <a:cubicBezTo>
                      <a:pt x="8821" y="37667"/>
                      <a:pt x="9399" y="40464"/>
                      <a:pt x="10371" y="43078"/>
                    </a:cubicBezTo>
                    <a:cubicBezTo>
                      <a:pt x="10189" y="43138"/>
                      <a:pt x="10067" y="43412"/>
                      <a:pt x="10280" y="43534"/>
                    </a:cubicBezTo>
                    <a:cubicBezTo>
                      <a:pt x="10371" y="43594"/>
                      <a:pt x="10523" y="43716"/>
                      <a:pt x="10645" y="43777"/>
                    </a:cubicBezTo>
                    <a:cubicBezTo>
                      <a:pt x="8912" y="46208"/>
                      <a:pt x="7241" y="48731"/>
                      <a:pt x="5660" y="51315"/>
                    </a:cubicBezTo>
                    <a:cubicBezTo>
                      <a:pt x="6511" y="48640"/>
                      <a:pt x="6785" y="45874"/>
                      <a:pt x="6390" y="43108"/>
                    </a:cubicBezTo>
                    <a:cubicBezTo>
                      <a:pt x="6249" y="42041"/>
                      <a:pt x="5797" y="37913"/>
                      <a:pt x="3980" y="37913"/>
                    </a:cubicBezTo>
                    <a:cubicBezTo>
                      <a:pt x="3830" y="37913"/>
                      <a:pt x="3671" y="37941"/>
                      <a:pt x="3502" y="38002"/>
                    </a:cubicBezTo>
                    <a:cubicBezTo>
                      <a:pt x="2985" y="38427"/>
                      <a:pt x="2712" y="39309"/>
                      <a:pt x="2651" y="40008"/>
                    </a:cubicBezTo>
                    <a:cubicBezTo>
                      <a:pt x="2408" y="41315"/>
                      <a:pt x="2438" y="42774"/>
                      <a:pt x="2560" y="44111"/>
                    </a:cubicBezTo>
                    <a:cubicBezTo>
                      <a:pt x="2742" y="47181"/>
                      <a:pt x="3593" y="50129"/>
                      <a:pt x="4870" y="52926"/>
                    </a:cubicBezTo>
                    <a:cubicBezTo>
                      <a:pt x="4870" y="52956"/>
                      <a:pt x="4931" y="52956"/>
                      <a:pt x="4931" y="52987"/>
                    </a:cubicBezTo>
                    <a:cubicBezTo>
                      <a:pt x="3168" y="55996"/>
                      <a:pt x="1526" y="59066"/>
                      <a:pt x="98" y="62227"/>
                    </a:cubicBezTo>
                    <a:cubicBezTo>
                      <a:pt x="1" y="62421"/>
                      <a:pt x="164" y="62565"/>
                      <a:pt x="334" y="62565"/>
                    </a:cubicBezTo>
                    <a:cubicBezTo>
                      <a:pt x="430" y="62565"/>
                      <a:pt x="529" y="62519"/>
                      <a:pt x="584" y="62409"/>
                    </a:cubicBezTo>
                    <a:cubicBezTo>
                      <a:pt x="1982" y="59370"/>
                      <a:pt x="3532" y="56361"/>
                      <a:pt x="5265" y="53443"/>
                    </a:cubicBezTo>
                    <a:cubicBezTo>
                      <a:pt x="5307" y="53485"/>
                      <a:pt x="5379" y="53542"/>
                      <a:pt x="5460" y="53542"/>
                    </a:cubicBezTo>
                    <a:cubicBezTo>
                      <a:pt x="5495" y="53542"/>
                      <a:pt x="5532" y="53531"/>
                      <a:pt x="5569" y="53503"/>
                    </a:cubicBezTo>
                    <a:cubicBezTo>
                      <a:pt x="5660" y="53473"/>
                      <a:pt x="5812" y="53412"/>
                      <a:pt x="5934" y="53382"/>
                    </a:cubicBezTo>
                    <a:cubicBezTo>
                      <a:pt x="8639" y="55205"/>
                      <a:pt x="11526" y="56725"/>
                      <a:pt x="14536" y="57880"/>
                    </a:cubicBezTo>
                    <a:cubicBezTo>
                      <a:pt x="15169" y="58128"/>
                      <a:pt x="16152" y="58426"/>
                      <a:pt x="16995" y="58426"/>
                    </a:cubicBezTo>
                    <a:cubicBezTo>
                      <a:pt x="18013" y="58426"/>
                      <a:pt x="18828" y="57992"/>
                      <a:pt x="18578" y="56513"/>
                    </a:cubicBezTo>
                    <a:cubicBezTo>
                      <a:pt x="18213" y="54324"/>
                      <a:pt x="14779" y="52956"/>
                      <a:pt x="12925" y="52439"/>
                    </a:cubicBezTo>
                    <a:cubicBezTo>
                      <a:pt x="11945" y="52182"/>
                      <a:pt x="10949" y="52055"/>
                      <a:pt x="9957" y="52055"/>
                    </a:cubicBezTo>
                    <a:cubicBezTo>
                      <a:pt x="8610" y="52055"/>
                      <a:pt x="7272" y="52288"/>
                      <a:pt x="5994" y="52743"/>
                    </a:cubicBezTo>
                    <a:cubicBezTo>
                      <a:pt x="5903" y="52683"/>
                      <a:pt x="5782" y="52652"/>
                      <a:pt x="5721" y="52561"/>
                    </a:cubicBezTo>
                    <a:cubicBezTo>
                      <a:pt x="6663" y="50920"/>
                      <a:pt x="7697" y="49339"/>
                      <a:pt x="8700" y="47789"/>
                    </a:cubicBezTo>
                    <a:cubicBezTo>
                      <a:pt x="9520" y="46573"/>
                      <a:pt x="10341" y="45388"/>
                      <a:pt x="11192" y="44202"/>
                    </a:cubicBezTo>
                    <a:cubicBezTo>
                      <a:pt x="13411" y="45874"/>
                      <a:pt x="15812" y="47515"/>
                      <a:pt x="18578" y="48093"/>
                    </a:cubicBezTo>
                    <a:cubicBezTo>
                      <a:pt x="19161" y="48216"/>
                      <a:pt x="20024" y="48339"/>
                      <a:pt x="20912" y="48339"/>
                    </a:cubicBezTo>
                    <a:cubicBezTo>
                      <a:pt x="22434" y="48339"/>
                      <a:pt x="24030" y="47978"/>
                      <a:pt x="24414" y="46634"/>
                    </a:cubicBezTo>
                    <a:cubicBezTo>
                      <a:pt x="25022" y="44476"/>
                      <a:pt x="21162" y="43746"/>
                      <a:pt x="19855" y="43412"/>
                    </a:cubicBezTo>
                    <a:cubicBezTo>
                      <a:pt x="18207" y="43024"/>
                      <a:pt x="16535" y="42834"/>
                      <a:pt x="14862" y="42834"/>
                    </a:cubicBezTo>
                    <a:cubicBezTo>
                      <a:pt x="13911" y="42834"/>
                      <a:pt x="12960" y="42896"/>
                      <a:pt x="12013" y="43017"/>
                    </a:cubicBezTo>
                    <a:cubicBezTo>
                      <a:pt x="14232" y="40068"/>
                      <a:pt x="16572" y="37181"/>
                      <a:pt x="19095" y="34445"/>
                    </a:cubicBezTo>
                    <a:cubicBezTo>
                      <a:pt x="19125" y="34445"/>
                      <a:pt x="19156" y="34445"/>
                      <a:pt x="19156" y="34415"/>
                    </a:cubicBezTo>
                    <a:cubicBezTo>
                      <a:pt x="21679" y="35570"/>
                      <a:pt x="23776" y="37637"/>
                      <a:pt x="26481" y="38245"/>
                    </a:cubicBezTo>
                    <a:cubicBezTo>
                      <a:pt x="26843" y="38328"/>
                      <a:pt x="27294" y="38381"/>
                      <a:pt x="27766" y="38381"/>
                    </a:cubicBezTo>
                    <a:cubicBezTo>
                      <a:pt x="29200" y="38381"/>
                      <a:pt x="30828" y="37892"/>
                      <a:pt x="30736" y="36269"/>
                    </a:cubicBezTo>
                    <a:cubicBezTo>
                      <a:pt x="30615" y="34202"/>
                      <a:pt x="27667" y="33716"/>
                      <a:pt x="26116" y="33442"/>
                    </a:cubicBezTo>
                    <a:cubicBezTo>
                      <a:pt x="25277" y="33298"/>
                      <a:pt x="24433" y="33230"/>
                      <a:pt x="23590" y="33230"/>
                    </a:cubicBezTo>
                    <a:cubicBezTo>
                      <a:pt x="22296" y="33230"/>
                      <a:pt x="21003" y="33391"/>
                      <a:pt x="19733" y="33685"/>
                    </a:cubicBezTo>
                    <a:cubicBezTo>
                      <a:pt x="21679" y="31588"/>
                      <a:pt x="23685" y="29582"/>
                      <a:pt x="25782" y="27606"/>
                    </a:cubicBezTo>
                    <a:cubicBezTo>
                      <a:pt x="27503" y="28769"/>
                      <a:pt x="33762" y="32693"/>
                      <a:pt x="37098" y="32693"/>
                    </a:cubicBezTo>
                    <a:cubicBezTo>
                      <a:pt x="38299" y="32693"/>
                      <a:pt x="39120" y="32185"/>
                      <a:pt x="39217" y="30859"/>
                    </a:cubicBezTo>
                    <a:cubicBezTo>
                      <a:pt x="39399" y="28518"/>
                      <a:pt x="36360" y="27059"/>
                      <a:pt x="34506" y="26573"/>
                    </a:cubicBezTo>
                    <a:cubicBezTo>
                      <a:pt x="33406" y="26278"/>
                      <a:pt x="32288" y="26160"/>
                      <a:pt x="31163" y="26160"/>
                    </a:cubicBezTo>
                    <a:cubicBezTo>
                      <a:pt x="29739" y="26160"/>
                      <a:pt x="28303" y="26348"/>
                      <a:pt x="26876" y="26603"/>
                    </a:cubicBezTo>
                    <a:cubicBezTo>
                      <a:pt x="28882" y="24779"/>
                      <a:pt x="30980" y="23047"/>
                      <a:pt x="33107" y="21406"/>
                    </a:cubicBezTo>
                    <a:cubicBezTo>
                      <a:pt x="34506" y="23320"/>
                      <a:pt x="36360" y="24840"/>
                      <a:pt x="38548" y="25783"/>
                    </a:cubicBezTo>
                    <a:cubicBezTo>
                      <a:pt x="39280" y="26108"/>
                      <a:pt x="40343" y="26494"/>
                      <a:pt x="41303" y="26494"/>
                    </a:cubicBezTo>
                    <a:cubicBezTo>
                      <a:pt x="42137" y="26494"/>
                      <a:pt x="42894" y="26203"/>
                      <a:pt x="43290" y="25327"/>
                    </a:cubicBezTo>
                    <a:cubicBezTo>
                      <a:pt x="43959" y="23776"/>
                      <a:pt x="42226" y="22287"/>
                      <a:pt x="41041" y="21649"/>
                    </a:cubicBezTo>
                    <a:cubicBezTo>
                      <a:pt x="39095" y="20524"/>
                      <a:pt x="36907" y="20281"/>
                      <a:pt x="34749" y="20159"/>
                    </a:cubicBezTo>
                    <a:cubicBezTo>
                      <a:pt x="36420" y="18913"/>
                      <a:pt x="38153" y="17697"/>
                      <a:pt x="39916" y="16512"/>
                    </a:cubicBezTo>
                    <a:cubicBezTo>
                      <a:pt x="41861" y="18396"/>
                      <a:pt x="44141" y="19886"/>
                      <a:pt x="46664" y="20889"/>
                    </a:cubicBezTo>
                    <a:cubicBezTo>
                      <a:pt x="47409" y="21177"/>
                      <a:pt x="48541" y="21597"/>
                      <a:pt x="49550" y="21597"/>
                    </a:cubicBezTo>
                    <a:cubicBezTo>
                      <a:pt x="50352" y="21597"/>
                      <a:pt x="51076" y="21332"/>
                      <a:pt x="51466" y="20524"/>
                    </a:cubicBezTo>
                    <a:cubicBezTo>
                      <a:pt x="52409" y="18548"/>
                      <a:pt x="49977" y="16968"/>
                      <a:pt x="48457" y="16360"/>
                    </a:cubicBezTo>
                    <a:cubicBezTo>
                      <a:pt x="47101" y="15834"/>
                      <a:pt x="45670" y="15659"/>
                      <a:pt x="44232" y="15659"/>
                    </a:cubicBezTo>
                    <a:cubicBezTo>
                      <a:pt x="43090" y="15659"/>
                      <a:pt x="41944" y="15769"/>
                      <a:pt x="40828" y="15904"/>
                    </a:cubicBezTo>
                    <a:cubicBezTo>
                      <a:pt x="44171" y="13685"/>
                      <a:pt x="47667" y="11679"/>
                      <a:pt x="51223" y="9855"/>
                    </a:cubicBezTo>
                    <a:cubicBezTo>
                      <a:pt x="51345" y="9855"/>
                      <a:pt x="51497" y="9825"/>
                      <a:pt x="51618" y="9825"/>
                    </a:cubicBezTo>
                    <a:cubicBezTo>
                      <a:pt x="51527" y="9886"/>
                      <a:pt x="51497" y="10007"/>
                      <a:pt x="51406" y="10098"/>
                    </a:cubicBezTo>
                    <a:cubicBezTo>
                      <a:pt x="51277" y="10313"/>
                      <a:pt x="51467" y="10528"/>
                      <a:pt x="51643" y="10528"/>
                    </a:cubicBezTo>
                    <a:cubicBezTo>
                      <a:pt x="51716" y="10528"/>
                      <a:pt x="51787" y="10491"/>
                      <a:pt x="51831" y="10402"/>
                    </a:cubicBezTo>
                    <a:cubicBezTo>
                      <a:pt x="51983" y="10159"/>
                      <a:pt x="52135" y="9946"/>
                      <a:pt x="52287" y="9673"/>
                    </a:cubicBezTo>
                    <a:cubicBezTo>
                      <a:pt x="55175" y="9247"/>
                      <a:pt x="58093" y="8670"/>
                      <a:pt x="60646" y="7211"/>
                    </a:cubicBezTo>
                    <a:cubicBezTo>
                      <a:pt x="61862" y="6512"/>
                      <a:pt x="65296" y="4262"/>
                      <a:pt x="63837" y="2439"/>
                    </a:cubicBezTo>
                    <a:cubicBezTo>
                      <a:pt x="63469" y="1959"/>
                      <a:pt x="62950" y="1771"/>
                      <a:pt x="62360" y="1771"/>
                    </a:cubicBezTo>
                    <a:cubicBezTo>
                      <a:pt x="60709" y="1771"/>
                      <a:pt x="58509" y="3240"/>
                      <a:pt x="57546" y="3867"/>
                    </a:cubicBezTo>
                    <a:cubicBezTo>
                      <a:pt x="55479" y="5144"/>
                      <a:pt x="53746" y="6785"/>
                      <a:pt x="52287" y="8731"/>
                    </a:cubicBezTo>
                    <a:cubicBezTo>
                      <a:pt x="52257" y="8731"/>
                      <a:pt x="52226" y="8731"/>
                      <a:pt x="52196" y="8761"/>
                    </a:cubicBezTo>
                    <a:cubicBezTo>
                      <a:pt x="50919" y="9369"/>
                      <a:pt x="49643" y="10007"/>
                      <a:pt x="48427" y="10706"/>
                    </a:cubicBezTo>
                    <a:cubicBezTo>
                      <a:pt x="49795" y="8974"/>
                      <a:pt x="50615" y="6937"/>
                      <a:pt x="50767" y="4779"/>
                    </a:cubicBezTo>
                    <a:cubicBezTo>
                      <a:pt x="50889" y="3290"/>
                      <a:pt x="50889" y="554"/>
                      <a:pt x="49035" y="68"/>
                    </a:cubicBezTo>
                    <a:cubicBezTo>
                      <a:pt x="48870" y="22"/>
                      <a:pt x="48715" y="0"/>
                      <a:pt x="485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8"/>
              <p:cNvSpPr/>
              <p:nvPr/>
            </p:nvSpPr>
            <p:spPr>
              <a:xfrm rot="3599960">
                <a:off x="4447191" y="4196542"/>
                <a:ext cx="998492" cy="2030068"/>
              </a:xfrm>
              <a:custGeom>
                <a:avLst/>
                <a:gdLst/>
                <a:ahLst/>
                <a:cxnLst/>
                <a:rect l="l" t="t" r="r" b="b"/>
                <a:pathLst>
                  <a:path w="31116" h="63263" extrusionOk="0">
                    <a:moveTo>
                      <a:pt x="3326" y="1"/>
                    </a:moveTo>
                    <a:cubicBezTo>
                      <a:pt x="3258" y="1"/>
                      <a:pt x="3191" y="82"/>
                      <a:pt x="3231" y="163"/>
                    </a:cubicBezTo>
                    <a:cubicBezTo>
                      <a:pt x="7213" y="8673"/>
                      <a:pt x="8246" y="17853"/>
                      <a:pt x="10253" y="26850"/>
                    </a:cubicBezTo>
                    <a:cubicBezTo>
                      <a:pt x="7304" y="21288"/>
                      <a:pt x="5207" y="15148"/>
                      <a:pt x="222" y="10953"/>
                    </a:cubicBezTo>
                    <a:cubicBezTo>
                      <a:pt x="201" y="10925"/>
                      <a:pt x="176" y="10913"/>
                      <a:pt x="152" y="10913"/>
                    </a:cubicBezTo>
                    <a:cubicBezTo>
                      <a:pt x="73" y="10913"/>
                      <a:pt x="0" y="11042"/>
                      <a:pt x="70" y="11136"/>
                    </a:cubicBezTo>
                    <a:cubicBezTo>
                      <a:pt x="5237" y="15664"/>
                      <a:pt x="7365" y="22382"/>
                      <a:pt x="10617" y="28279"/>
                    </a:cubicBezTo>
                    <a:cubicBezTo>
                      <a:pt x="11104" y="30315"/>
                      <a:pt x="11620" y="32382"/>
                      <a:pt x="12289" y="34388"/>
                    </a:cubicBezTo>
                    <a:cubicBezTo>
                      <a:pt x="13201" y="37154"/>
                      <a:pt x="14295" y="39890"/>
                      <a:pt x="15633" y="42565"/>
                    </a:cubicBezTo>
                    <a:cubicBezTo>
                      <a:pt x="12836" y="39920"/>
                      <a:pt x="10313" y="37306"/>
                      <a:pt x="8429" y="33811"/>
                    </a:cubicBezTo>
                    <a:cubicBezTo>
                      <a:pt x="6544" y="30254"/>
                      <a:pt x="4933" y="26455"/>
                      <a:pt x="2623" y="23051"/>
                    </a:cubicBezTo>
                    <a:cubicBezTo>
                      <a:pt x="2610" y="23031"/>
                      <a:pt x="2593" y="23023"/>
                      <a:pt x="2574" y="23023"/>
                    </a:cubicBezTo>
                    <a:cubicBezTo>
                      <a:pt x="2507" y="23023"/>
                      <a:pt x="2424" y="23131"/>
                      <a:pt x="2471" y="23203"/>
                    </a:cubicBezTo>
                    <a:cubicBezTo>
                      <a:pt x="5055" y="27245"/>
                      <a:pt x="6757" y="31683"/>
                      <a:pt x="9128" y="35817"/>
                    </a:cubicBezTo>
                    <a:cubicBezTo>
                      <a:pt x="11012" y="39160"/>
                      <a:pt x="13687" y="41592"/>
                      <a:pt x="16453" y="44145"/>
                    </a:cubicBezTo>
                    <a:cubicBezTo>
                      <a:pt x="18247" y="47519"/>
                      <a:pt x="20283" y="50802"/>
                      <a:pt x="22624" y="53872"/>
                    </a:cubicBezTo>
                    <a:cubicBezTo>
                      <a:pt x="20587" y="52534"/>
                      <a:pt x="18307" y="51471"/>
                      <a:pt x="16332" y="50407"/>
                    </a:cubicBezTo>
                    <a:cubicBezTo>
                      <a:pt x="11742" y="47945"/>
                      <a:pt x="7943" y="44905"/>
                      <a:pt x="4690" y="40802"/>
                    </a:cubicBezTo>
                    <a:cubicBezTo>
                      <a:pt x="4667" y="40771"/>
                      <a:pt x="4640" y="40758"/>
                      <a:pt x="4613" y="40758"/>
                    </a:cubicBezTo>
                    <a:cubicBezTo>
                      <a:pt x="4533" y="40758"/>
                      <a:pt x="4455" y="40871"/>
                      <a:pt x="4477" y="40984"/>
                    </a:cubicBezTo>
                    <a:cubicBezTo>
                      <a:pt x="7122" y="44784"/>
                      <a:pt x="10617" y="47823"/>
                      <a:pt x="14599" y="50164"/>
                    </a:cubicBezTo>
                    <a:cubicBezTo>
                      <a:pt x="16544" y="51288"/>
                      <a:pt x="18551" y="52291"/>
                      <a:pt x="20496" y="53416"/>
                    </a:cubicBezTo>
                    <a:cubicBezTo>
                      <a:pt x="21894" y="54297"/>
                      <a:pt x="23140" y="55270"/>
                      <a:pt x="24447" y="56273"/>
                    </a:cubicBezTo>
                    <a:cubicBezTo>
                      <a:pt x="26302" y="58583"/>
                      <a:pt x="28308" y="60802"/>
                      <a:pt x="30375" y="62839"/>
                    </a:cubicBezTo>
                    <a:cubicBezTo>
                      <a:pt x="30405" y="62899"/>
                      <a:pt x="30451" y="62922"/>
                      <a:pt x="30496" y="62922"/>
                    </a:cubicBezTo>
                    <a:cubicBezTo>
                      <a:pt x="30542" y="62922"/>
                      <a:pt x="30587" y="62899"/>
                      <a:pt x="30618" y="62869"/>
                    </a:cubicBezTo>
                    <a:cubicBezTo>
                      <a:pt x="30678" y="62960"/>
                      <a:pt x="30739" y="63082"/>
                      <a:pt x="30830" y="63173"/>
                    </a:cubicBezTo>
                    <a:cubicBezTo>
                      <a:pt x="30858" y="63237"/>
                      <a:pt x="30897" y="63263"/>
                      <a:pt x="30936" y="63263"/>
                    </a:cubicBezTo>
                    <a:cubicBezTo>
                      <a:pt x="31025" y="63263"/>
                      <a:pt x="31116" y="63127"/>
                      <a:pt x="31074" y="63021"/>
                    </a:cubicBezTo>
                    <a:cubicBezTo>
                      <a:pt x="30010" y="59586"/>
                      <a:pt x="28247" y="56486"/>
                      <a:pt x="27517" y="52899"/>
                    </a:cubicBezTo>
                    <a:cubicBezTo>
                      <a:pt x="26879" y="49556"/>
                      <a:pt x="26605" y="46212"/>
                      <a:pt x="26362" y="42808"/>
                    </a:cubicBezTo>
                    <a:cubicBezTo>
                      <a:pt x="26350" y="42746"/>
                      <a:pt x="26313" y="42720"/>
                      <a:pt x="26273" y="42720"/>
                    </a:cubicBezTo>
                    <a:cubicBezTo>
                      <a:pt x="26214" y="42720"/>
                      <a:pt x="26150" y="42778"/>
                      <a:pt x="26150" y="42869"/>
                    </a:cubicBezTo>
                    <a:cubicBezTo>
                      <a:pt x="26575" y="48948"/>
                      <a:pt x="26879" y="56091"/>
                      <a:pt x="29858" y="61623"/>
                    </a:cubicBezTo>
                    <a:cubicBezTo>
                      <a:pt x="27517" y="58766"/>
                      <a:pt x="25207" y="55878"/>
                      <a:pt x="23019" y="52930"/>
                    </a:cubicBezTo>
                    <a:cubicBezTo>
                      <a:pt x="21803" y="50194"/>
                      <a:pt x="20709" y="47580"/>
                      <a:pt x="20587" y="44297"/>
                    </a:cubicBezTo>
                    <a:cubicBezTo>
                      <a:pt x="20435" y="40285"/>
                      <a:pt x="21043" y="36242"/>
                      <a:pt x="21256" y="32261"/>
                    </a:cubicBezTo>
                    <a:cubicBezTo>
                      <a:pt x="21256" y="32212"/>
                      <a:pt x="21212" y="32180"/>
                      <a:pt x="21172" y="32180"/>
                    </a:cubicBezTo>
                    <a:cubicBezTo>
                      <a:pt x="21137" y="32180"/>
                      <a:pt x="21104" y="32204"/>
                      <a:pt x="21104" y="32261"/>
                    </a:cubicBezTo>
                    <a:cubicBezTo>
                      <a:pt x="20587" y="37945"/>
                      <a:pt x="19371" y="44480"/>
                      <a:pt x="21013" y="50164"/>
                    </a:cubicBezTo>
                    <a:cubicBezTo>
                      <a:pt x="19797" y="48340"/>
                      <a:pt x="18611" y="46516"/>
                      <a:pt x="17517" y="44601"/>
                    </a:cubicBezTo>
                    <a:cubicBezTo>
                      <a:pt x="17517" y="44540"/>
                      <a:pt x="17487" y="44419"/>
                      <a:pt x="17396" y="44328"/>
                    </a:cubicBezTo>
                    <a:lnTo>
                      <a:pt x="17304" y="44236"/>
                    </a:lnTo>
                    <a:cubicBezTo>
                      <a:pt x="16788" y="43385"/>
                      <a:pt x="16332" y="42504"/>
                      <a:pt x="15876" y="41653"/>
                    </a:cubicBezTo>
                    <a:cubicBezTo>
                      <a:pt x="15177" y="39404"/>
                      <a:pt x="14599" y="37033"/>
                      <a:pt x="14417" y="34723"/>
                    </a:cubicBezTo>
                    <a:cubicBezTo>
                      <a:pt x="14174" y="31683"/>
                      <a:pt x="14721" y="28613"/>
                      <a:pt x="15237" y="25604"/>
                    </a:cubicBezTo>
                    <a:cubicBezTo>
                      <a:pt x="16089" y="20710"/>
                      <a:pt x="16940" y="15695"/>
                      <a:pt x="15085" y="10892"/>
                    </a:cubicBezTo>
                    <a:cubicBezTo>
                      <a:pt x="15075" y="10837"/>
                      <a:pt x="15044" y="10814"/>
                      <a:pt x="15010" y="10814"/>
                    </a:cubicBezTo>
                    <a:cubicBezTo>
                      <a:pt x="14951" y="10814"/>
                      <a:pt x="14884" y="10887"/>
                      <a:pt x="14903" y="10984"/>
                    </a:cubicBezTo>
                    <a:cubicBezTo>
                      <a:pt x="17031" y="16789"/>
                      <a:pt x="15116" y="22838"/>
                      <a:pt x="14295" y="28735"/>
                    </a:cubicBezTo>
                    <a:cubicBezTo>
                      <a:pt x="13809" y="32261"/>
                      <a:pt x="13900" y="35726"/>
                      <a:pt x="14721" y="39100"/>
                    </a:cubicBezTo>
                    <a:cubicBezTo>
                      <a:pt x="13870" y="37276"/>
                      <a:pt x="13140" y="35422"/>
                      <a:pt x="12532" y="33476"/>
                    </a:cubicBezTo>
                    <a:cubicBezTo>
                      <a:pt x="9037" y="22534"/>
                      <a:pt x="9189" y="10224"/>
                      <a:pt x="3414" y="72"/>
                    </a:cubicBezTo>
                    <a:cubicBezTo>
                      <a:pt x="3393" y="21"/>
                      <a:pt x="3360" y="1"/>
                      <a:pt x="33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8"/>
              <p:cNvSpPr/>
              <p:nvPr/>
            </p:nvSpPr>
            <p:spPr>
              <a:xfrm rot="964706">
                <a:off x="5915556" y="1547499"/>
                <a:ext cx="3414934" cy="4213464"/>
              </a:xfrm>
              <a:custGeom>
                <a:avLst/>
                <a:gdLst/>
                <a:ahLst/>
                <a:cxnLst/>
                <a:rect l="l" t="t" r="r" b="b"/>
                <a:pathLst>
                  <a:path w="118407" h="157782" extrusionOk="0">
                    <a:moveTo>
                      <a:pt x="118407" y="2248"/>
                    </a:moveTo>
                    <a:cubicBezTo>
                      <a:pt x="108834" y="-487"/>
                      <a:pt x="98567" y="162"/>
                      <a:pt x="88611" y="162"/>
                    </a:cubicBezTo>
                    <a:cubicBezTo>
                      <a:pt x="80496" y="162"/>
                      <a:pt x="68533" y="1403"/>
                      <a:pt x="65966" y="9101"/>
                    </a:cubicBezTo>
                    <a:cubicBezTo>
                      <a:pt x="62741" y="18773"/>
                      <a:pt x="78409" y="25323"/>
                      <a:pt x="83546" y="34129"/>
                    </a:cubicBezTo>
                    <a:cubicBezTo>
                      <a:pt x="87916" y="41620"/>
                      <a:pt x="85345" y="55578"/>
                      <a:pt x="77587" y="59456"/>
                    </a:cubicBezTo>
                    <a:cubicBezTo>
                      <a:pt x="72358" y="62070"/>
                      <a:pt x="65958" y="63923"/>
                      <a:pt x="60305" y="62435"/>
                    </a:cubicBezTo>
                    <a:cubicBezTo>
                      <a:pt x="53850" y="60736"/>
                      <a:pt x="43667" y="51065"/>
                      <a:pt x="48387" y="46345"/>
                    </a:cubicBezTo>
                    <a:cubicBezTo>
                      <a:pt x="53385" y="41347"/>
                      <a:pt x="65189" y="47174"/>
                      <a:pt x="68350" y="53496"/>
                    </a:cubicBezTo>
                    <a:cubicBezTo>
                      <a:pt x="70847" y="58491"/>
                      <a:pt x="69128" y="65079"/>
                      <a:pt x="66860" y="70182"/>
                    </a:cubicBezTo>
                    <a:cubicBezTo>
                      <a:pt x="63624" y="77463"/>
                      <a:pt x="51275" y="73856"/>
                      <a:pt x="43322" y="74353"/>
                    </a:cubicBezTo>
                    <a:cubicBezTo>
                      <a:pt x="30186" y="75174"/>
                      <a:pt x="14932" y="77726"/>
                      <a:pt x="6077" y="87464"/>
                    </a:cubicBezTo>
                    <a:cubicBezTo>
                      <a:pt x="1441" y="92562"/>
                      <a:pt x="-1311" y="100841"/>
                      <a:pt x="714" y="107427"/>
                    </a:cubicBezTo>
                    <a:cubicBezTo>
                      <a:pt x="2900" y="114536"/>
                      <a:pt x="12176" y="118537"/>
                      <a:pt x="13228" y="125900"/>
                    </a:cubicBezTo>
                    <a:cubicBezTo>
                      <a:pt x="14823" y="137064"/>
                      <a:pt x="11992" y="152738"/>
                      <a:pt x="1905" y="157782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92" name="Google Shape;2292;p28"/>
              <p:cNvSpPr/>
              <p:nvPr/>
            </p:nvSpPr>
            <p:spPr>
              <a:xfrm>
                <a:off x="-173075" y="-608350"/>
                <a:ext cx="3606875" cy="2624075"/>
              </a:xfrm>
              <a:custGeom>
                <a:avLst/>
                <a:gdLst/>
                <a:ahLst/>
                <a:cxnLst/>
                <a:rect l="l" t="t" r="r" b="b"/>
                <a:pathLst>
                  <a:path w="144275" h="104963" extrusionOk="0">
                    <a:moveTo>
                      <a:pt x="0" y="99220"/>
                    </a:moveTo>
                    <a:cubicBezTo>
                      <a:pt x="3330" y="104215"/>
                      <a:pt x="11279" y="104286"/>
                      <a:pt x="17282" y="104286"/>
                    </a:cubicBezTo>
                    <a:cubicBezTo>
                      <a:pt x="23741" y="104286"/>
                      <a:pt x="30652" y="106089"/>
                      <a:pt x="36649" y="103690"/>
                    </a:cubicBezTo>
                    <a:cubicBezTo>
                      <a:pt x="41866" y="101603"/>
                      <a:pt x="46191" y="96862"/>
                      <a:pt x="48567" y="91771"/>
                    </a:cubicBezTo>
                    <a:cubicBezTo>
                      <a:pt x="52307" y="83759"/>
                      <a:pt x="53324" y="73054"/>
                      <a:pt x="49163" y="65253"/>
                    </a:cubicBezTo>
                    <a:cubicBezTo>
                      <a:pt x="48180" y="63411"/>
                      <a:pt x="45133" y="61268"/>
                      <a:pt x="43502" y="62572"/>
                    </a:cubicBezTo>
                    <a:cubicBezTo>
                      <a:pt x="38642" y="66456"/>
                      <a:pt x="34878" y="75151"/>
                      <a:pt x="38139" y="80449"/>
                    </a:cubicBezTo>
                    <a:cubicBezTo>
                      <a:pt x="42551" y="87619"/>
                      <a:pt x="54456" y="91025"/>
                      <a:pt x="62273" y="87898"/>
                    </a:cubicBezTo>
                    <a:cubicBezTo>
                      <a:pt x="75238" y="82711"/>
                      <a:pt x="74352" y="58943"/>
                      <a:pt x="87600" y="54527"/>
                    </a:cubicBezTo>
                    <a:cubicBezTo>
                      <a:pt x="98356" y="50942"/>
                      <a:pt x="112495" y="63114"/>
                      <a:pt x="121567" y="56314"/>
                    </a:cubicBezTo>
                    <a:cubicBezTo>
                      <a:pt x="137278" y="44537"/>
                      <a:pt x="152722" y="13896"/>
                      <a:pt x="138849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3"/>
          <p:cNvGrpSpPr/>
          <p:nvPr/>
        </p:nvGrpSpPr>
        <p:grpSpPr>
          <a:xfrm>
            <a:off x="-1046045" y="-2407875"/>
            <a:ext cx="12056333" cy="9388925"/>
            <a:chOff x="-111378" y="-2560277"/>
            <a:chExt cx="10187877" cy="9388925"/>
          </a:xfrm>
        </p:grpSpPr>
        <p:sp>
          <p:nvSpPr>
            <p:cNvPr id="171" name="Google Shape;171;p3"/>
            <p:cNvSpPr/>
            <p:nvPr/>
          </p:nvSpPr>
          <p:spPr>
            <a:xfrm>
              <a:off x="525280" y="2005323"/>
              <a:ext cx="8105100" cy="298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9146196">
              <a:off x="884043" y="-1022066"/>
              <a:ext cx="8197035" cy="6312504"/>
            </a:xfrm>
            <a:custGeom>
              <a:avLst/>
              <a:gdLst/>
              <a:ahLst/>
              <a:cxnLst/>
              <a:rect l="l" t="t" r="r" b="b"/>
              <a:pathLst>
                <a:path w="71766" h="55271" extrusionOk="0">
                  <a:moveTo>
                    <a:pt x="3192" y="1"/>
                  </a:moveTo>
                  <a:cubicBezTo>
                    <a:pt x="1582" y="6779"/>
                    <a:pt x="1" y="21430"/>
                    <a:pt x="12919" y="28299"/>
                  </a:cubicBezTo>
                  <a:cubicBezTo>
                    <a:pt x="30001" y="37418"/>
                    <a:pt x="47479" y="29819"/>
                    <a:pt x="52798" y="40640"/>
                  </a:cubicBezTo>
                  <a:cubicBezTo>
                    <a:pt x="57143" y="49466"/>
                    <a:pt x="63110" y="55271"/>
                    <a:pt x="69571" y="55271"/>
                  </a:cubicBezTo>
                  <a:cubicBezTo>
                    <a:pt x="70297" y="55271"/>
                    <a:pt x="71029" y="55198"/>
                    <a:pt x="71765" y="55047"/>
                  </a:cubicBezTo>
                  <a:lnTo>
                    <a:pt x="717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750" y="1373125"/>
              <a:ext cx="768300" cy="274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323238" y="2827396"/>
            <a:ext cx="4485900" cy="13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3"/>
          <p:cNvSpPr txBox="1">
            <a:spLocks noGrp="1"/>
          </p:cNvSpPr>
          <p:nvPr>
            <p:ph type="subTitle" idx="1"/>
          </p:nvPr>
        </p:nvSpPr>
        <p:spPr>
          <a:xfrm>
            <a:off x="2328866" y="4017296"/>
            <a:ext cx="4491900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851" y="2172975"/>
            <a:ext cx="12840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9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77" name="Google Shape;177;p3"/>
          <p:cNvGrpSpPr/>
          <p:nvPr/>
        </p:nvGrpSpPr>
        <p:grpSpPr>
          <a:xfrm>
            <a:off x="-810112" y="1522494"/>
            <a:ext cx="10751118" cy="3978353"/>
            <a:chOff x="-810112" y="1522494"/>
            <a:chExt cx="10751118" cy="3978353"/>
          </a:xfrm>
        </p:grpSpPr>
        <p:sp>
          <p:nvSpPr>
            <p:cNvPr id="178" name="Google Shape;178;p3"/>
            <p:cNvSpPr/>
            <p:nvPr/>
          </p:nvSpPr>
          <p:spPr>
            <a:xfrm rot="-899991" flipH="1">
              <a:off x="1084714" y="3376211"/>
              <a:ext cx="998462" cy="2030006"/>
            </a:xfrm>
            <a:custGeom>
              <a:avLst/>
              <a:gdLst/>
              <a:ahLst/>
              <a:cxnLst/>
              <a:rect l="l" t="t" r="r" b="b"/>
              <a:pathLst>
                <a:path w="31116" h="63263" extrusionOk="0">
                  <a:moveTo>
                    <a:pt x="3326" y="1"/>
                  </a:moveTo>
                  <a:cubicBezTo>
                    <a:pt x="3258" y="1"/>
                    <a:pt x="3191" y="82"/>
                    <a:pt x="3231" y="163"/>
                  </a:cubicBezTo>
                  <a:cubicBezTo>
                    <a:pt x="7213" y="8673"/>
                    <a:pt x="8246" y="17853"/>
                    <a:pt x="10253" y="26850"/>
                  </a:cubicBezTo>
                  <a:cubicBezTo>
                    <a:pt x="7304" y="21288"/>
                    <a:pt x="5207" y="15148"/>
                    <a:pt x="222" y="10953"/>
                  </a:cubicBezTo>
                  <a:cubicBezTo>
                    <a:pt x="201" y="10925"/>
                    <a:pt x="176" y="10913"/>
                    <a:pt x="152" y="10913"/>
                  </a:cubicBezTo>
                  <a:cubicBezTo>
                    <a:pt x="73" y="10913"/>
                    <a:pt x="0" y="11042"/>
                    <a:pt x="70" y="11136"/>
                  </a:cubicBezTo>
                  <a:cubicBezTo>
                    <a:pt x="5237" y="15664"/>
                    <a:pt x="7365" y="22382"/>
                    <a:pt x="10617" y="28279"/>
                  </a:cubicBezTo>
                  <a:cubicBezTo>
                    <a:pt x="11104" y="30315"/>
                    <a:pt x="11620" y="32382"/>
                    <a:pt x="12289" y="34388"/>
                  </a:cubicBezTo>
                  <a:cubicBezTo>
                    <a:pt x="13201" y="37154"/>
                    <a:pt x="14295" y="39890"/>
                    <a:pt x="15633" y="42565"/>
                  </a:cubicBezTo>
                  <a:cubicBezTo>
                    <a:pt x="12836" y="39920"/>
                    <a:pt x="10313" y="37306"/>
                    <a:pt x="8429" y="33811"/>
                  </a:cubicBezTo>
                  <a:cubicBezTo>
                    <a:pt x="6544" y="30254"/>
                    <a:pt x="4933" y="26455"/>
                    <a:pt x="2623" y="23051"/>
                  </a:cubicBezTo>
                  <a:cubicBezTo>
                    <a:pt x="2610" y="23031"/>
                    <a:pt x="2593" y="23023"/>
                    <a:pt x="2574" y="23023"/>
                  </a:cubicBezTo>
                  <a:cubicBezTo>
                    <a:pt x="2507" y="23023"/>
                    <a:pt x="2424" y="23131"/>
                    <a:pt x="2471" y="23203"/>
                  </a:cubicBezTo>
                  <a:cubicBezTo>
                    <a:pt x="5055" y="27245"/>
                    <a:pt x="6757" y="31683"/>
                    <a:pt x="9128" y="35817"/>
                  </a:cubicBezTo>
                  <a:cubicBezTo>
                    <a:pt x="11012" y="39160"/>
                    <a:pt x="13687" y="41592"/>
                    <a:pt x="16453" y="44145"/>
                  </a:cubicBezTo>
                  <a:cubicBezTo>
                    <a:pt x="18247" y="47519"/>
                    <a:pt x="20283" y="50802"/>
                    <a:pt x="22624" y="53872"/>
                  </a:cubicBezTo>
                  <a:cubicBezTo>
                    <a:pt x="20587" y="52534"/>
                    <a:pt x="18307" y="51471"/>
                    <a:pt x="16332" y="50407"/>
                  </a:cubicBezTo>
                  <a:cubicBezTo>
                    <a:pt x="11742" y="47945"/>
                    <a:pt x="7943" y="44905"/>
                    <a:pt x="4690" y="40802"/>
                  </a:cubicBezTo>
                  <a:cubicBezTo>
                    <a:pt x="4667" y="40771"/>
                    <a:pt x="4640" y="40758"/>
                    <a:pt x="4613" y="40758"/>
                  </a:cubicBezTo>
                  <a:cubicBezTo>
                    <a:pt x="4533" y="40758"/>
                    <a:pt x="4455" y="40871"/>
                    <a:pt x="4477" y="40984"/>
                  </a:cubicBezTo>
                  <a:cubicBezTo>
                    <a:pt x="7122" y="44784"/>
                    <a:pt x="10617" y="47823"/>
                    <a:pt x="14599" y="50164"/>
                  </a:cubicBezTo>
                  <a:cubicBezTo>
                    <a:pt x="16544" y="51288"/>
                    <a:pt x="18551" y="52291"/>
                    <a:pt x="20496" y="53416"/>
                  </a:cubicBezTo>
                  <a:cubicBezTo>
                    <a:pt x="21894" y="54297"/>
                    <a:pt x="23140" y="55270"/>
                    <a:pt x="24447" y="56273"/>
                  </a:cubicBezTo>
                  <a:cubicBezTo>
                    <a:pt x="26302" y="58583"/>
                    <a:pt x="28308" y="60802"/>
                    <a:pt x="30375" y="62839"/>
                  </a:cubicBezTo>
                  <a:cubicBezTo>
                    <a:pt x="30405" y="62899"/>
                    <a:pt x="30451" y="62922"/>
                    <a:pt x="30496" y="62922"/>
                  </a:cubicBezTo>
                  <a:cubicBezTo>
                    <a:pt x="30542" y="62922"/>
                    <a:pt x="30587" y="62899"/>
                    <a:pt x="30618" y="62869"/>
                  </a:cubicBezTo>
                  <a:cubicBezTo>
                    <a:pt x="30678" y="62960"/>
                    <a:pt x="30739" y="63082"/>
                    <a:pt x="30830" y="63173"/>
                  </a:cubicBezTo>
                  <a:cubicBezTo>
                    <a:pt x="30858" y="63237"/>
                    <a:pt x="30897" y="63263"/>
                    <a:pt x="30936" y="63263"/>
                  </a:cubicBezTo>
                  <a:cubicBezTo>
                    <a:pt x="31025" y="63263"/>
                    <a:pt x="31116" y="63127"/>
                    <a:pt x="31074" y="63021"/>
                  </a:cubicBezTo>
                  <a:cubicBezTo>
                    <a:pt x="30010" y="59586"/>
                    <a:pt x="28247" y="56486"/>
                    <a:pt x="27517" y="52899"/>
                  </a:cubicBezTo>
                  <a:cubicBezTo>
                    <a:pt x="26879" y="49556"/>
                    <a:pt x="26605" y="46212"/>
                    <a:pt x="26362" y="42808"/>
                  </a:cubicBezTo>
                  <a:cubicBezTo>
                    <a:pt x="26350" y="42746"/>
                    <a:pt x="26313" y="42720"/>
                    <a:pt x="26273" y="42720"/>
                  </a:cubicBezTo>
                  <a:cubicBezTo>
                    <a:pt x="26214" y="42720"/>
                    <a:pt x="26150" y="42778"/>
                    <a:pt x="26150" y="42869"/>
                  </a:cubicBezTo>
                  <a:cubicBezTo>
                    <a:pt x="26575" y="48948"/>
                    <a:pt x="26879" y="56091"/>
                    <a:pt x="29858" y="61623"/>
                  </a:cubicBezTo>
                  <a:cubicBezTo>
                    <a:pt x="27517" y="58766"/>
                    <a:pt x="25207" y="55878"/>
                    <a:pt x="23019" y="52930"/>
                  </a:cubicBezTo>
                  <a:cubicBezTo>
                    <a:pt x="21803" y="50194"/>
                    <a:pt x="20709" y="47580"/>
                    <a:pt x="20587" y="44297"/>
                  </a:cubicBezTo>
                  <a:cubicBezTo>
                    <a:pt x="20435" y="40285"/>
                    <a:pt x="21043" y="36242"/>
                    <a:pt x="21256" y="32261"/>
                  </a:cubicBezTo>
                  <a:cubicBezTo>
                    <a:pt x="21256" y="32212"/>
                    <a:pt x="21212" y="32180"/>
                    <a:pt x="21172" y="32180"/>
                  </a:cubicBezTo>
                  <a:cubicBezTo>
                    <a:pt x="21137" y="32180"/>
                    <a:pt x="21104" y="32204"/>
                    <a:pt x="21104" y="32261"/>
                  </a:cubicBezTo>
                  <a:cubicBezTo>
                    <a:pt x="20587" y="37945"/>
                    <a:pt x="19371" y="44480"/>
                    <a:pt x="21013" y="50164"/>
                  </a:cubicBezTo>
                  <a:cubicBezTo>
                    <a:pt x="19797" y="48340"/>
                    <a:pt x="18611" y="46516"/>
                    <a:pt x="17517" y="44601"/>
                  </a:cubicBezTo>
                  <a:cubicBezTo>
                    <a:pt x="17517" y="44540"/>
                    <a:pt x="17487" y="44419"/>
                    <a:pt x="17396" y="44328"/>
                  </a:cubicBezTo>
                  <a:lnTo>
                    <a:pt x="17304" y="44236"/>
                  </a:lnTo>
                  <a:cubicBezTo>
                    <a:pt x="16788" y="43385"/>
                    <a:pt x="16332" y="42504"/>
                    <a:pt x="15876" y="41653"/>
                  </a:cubicBezTo>
                  <a:cubicBezTo>
                    <a:pt x="15177" y="39404"/>
                    <a:pt x="14599" y="37033"/>
                    <a:pt x="14417" y="34723"/>
                  </a:cubicBezTo>
                  <a:cubicBezTo>
                    <a:pt x="14174" y="31683"/>
                    <a:pt x="14721" y="28613"/>
                    <a:pt x="15237" y="25604"/>
                  </a:cubicBezTo>
                  <a:cubicBezTo>
                    <a:pt x="16089" y="20710"/>
                    <a:pt x="16940" y="15695"/>
                    <a:pt x="15085" y="10892"/>
                  </a:cubicBezTo>
                  <a:cubicBezTo>
                    <a:pt x="15075" y="10837"/>
                    <a:pt x="15044" y="10814"/>
                    <a:pt x="15010" y="10814"/>
                  </a:cubicBezTo>
                  <a:cubicBezTo>
                    <a:pt x="14951" y="10814"/>
                    <a:pt x="14884" y="10887"/>
                    <a:pt x="14903" y="10984"/>
                  </a:cubicBezTo>
                  <a:cubicBezTo>
                    <a:pt x="17031" y="16789"/>
                    <a:pt x="15116" y="22838"/>
                    <a:pt x="14295" y="28735"/>
                  </a:cubicBezTo>
                  <a:cubicBezTo>
                    <a:pt x="13809" y="32261"/>
                    <a:pt x="13900" y="35726"/>
                    <a:pt x="14721" y="39100"/>
                  </a:cubicBezTo>
                  <a:cubicBezTo>
                    <a:pt x="13870" y="37276"/>
                    <a:pt x="13140" y="35422"/>
                    <a:pt x="12532" y="33476"/>
                  </a:cubicBezTo>
                  <a:cubicBezTo>
                    <a:pt x="9037" y="22534"/>
                    <a:pt x="9189" y="10224"/>
                    <a:pt x="3414" y="72"/>
                  </a:cubicBezTo>
                  <a:cubicBezTo>
                    <a:pt x="3393" y="21"/>
                    <a:pt x="3360" y="1"/>
                    <a:pt x="3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-4233998">
              <a:off x="7002137" y="3442103"/>
              <a:ext cx="1632375" cy="1564102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-3977296" flipH="1">
              <a:off x="-294252" y="2791077"/>
              <a:ext cx="1603259" cy="1375079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3"/>
            <p:cNvGrpSpPr/>
            <p:nvPr/>
          </p:nvGrpSpPr>
          <p:grpSpPr>
            <a:xfrm flipH="1">
              <a:off x="1670074" y="3595379"/>
              <a:ext cx="490378" cy="472597"/>
              <a:chOff x="5582325" y="5643000"/>
              <a:chExt cx="825275" cy="795350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5634750" y="6061700"/>
                <a:ext cx="348825" cy="293750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1750" extrusionOk="0">
                    <a:moveTo>
                      <a:pt x="11825" y="1"/>
                    </a:moveTo>
                    <a:cubicBezTo>
                      <a:pt x="9553" y="767"/>
                      <a:pt x="7159" y="1139"/>
                      <a:pt x="4730" y="1139"/>
                    </a:cubicBezTo>
                    <a:cubicBezTo>
                      <a:pt x="4461" y="1139"/>
                      <a:pt x="4192" y="1134"/>
                      <a:pt x="3922" y="1125"/>
                    </a:cubicBezTo>
                    <a:cubicBezTo>
                      <a:pt x="3629" y="1107"/>
                      <a:pt x="3327" y="1089"/>
                      <a:pt x="3028" y="1089"/>
                    </a:cubicBezTo>
                    <a:cubicBezTo>
                      <a:pt x="2335" y="1089"/>
                      <a:pt x="1656" y="1187"/>
                      <a:pt x="1126" y="1612"/>
                    </a:cubicBezTo>
                    <a:cubicBezTo>
                      <a:pt x="487" y="2128"/>
                      <a:pt x="274" y="3010"/>
                      <a:pt x="153" y="3861"/>
                    </a:cubicBezTo>
                    <a:cubicBezTo>
                      <a:pt x="1" y="5259"/>
                      <a:pt x="122" y="6688"/>
                      <a:pt x="426" y="8055"/>
                    </a:cubicBezTo>
                    <a:cubicBezTo>
                      <a:pt x="578" y="8724"/>
                      <a:pt x="822" y="9362"/>
                      <a:pt x="1186" y="9849"/>
                    </a:cubicBezTo>
                    <a:cubicBezTo>
                      <a:pt x="1581" y="10396"/>
                      <a:pt x="2189" y="10791"/>
                      <a:pt x="2828" y="10852"/>
                    </a:cubicBezTo>
                    <a:cubicBezTo>
                      <a:pt x="2860" y="10853"/>
                      <a:pt x="2893" y="10854"/>
                      <a:pt x="2925" y="10854"/>
                    </a:cubicBezTo>
                    <a:cubicBezTo>
                      <a:pt x="3347" y="10854"/>
                      <a:pt x="3767" y="10728"/>
                      <a:pt x="4176" y="10728"/>
                    </a:cubicBezTo>
                    <a:cubicBezTo>
                      <a:pt x="4326" y="10728"/>
                      <a:pt x="4475" y="10745"/>
                      <a:pt x="4621" y="10791"/>
                    </a:cubicBezTo>
                    <a:cubicBezTo>
                      <a:pt x="4955" y="10913"/>
                      <a:pt x="5259" y="11156"/>
                      <a:pt x="5563" y="11338"/>
                    </a:cubicBezTo>
                    <a:cubicBezTo>
                      <a:pt x="6047" y="11622"/>
                      <a:pt x="6593" y="11750"/>
                      <a:pt x="7150" y="11750"/>
                    </a:cubicBezTo>
                    <a:cubicBezTo>
                      <a:pt x="8203" y="11750"/>
                      <a:pt x="9297" y="11294"/>
                      <a:pt x="10092" y="10578"/>
                    </a:cubicBezTo>
                    <a:cubicBezTo>
                      <a:pt x="11308" y="9484"/>
                      <a:pt x="11946" y="7903"/>
                      <a:pt x="12402" y="6353"/>
                    </a:cubicBezTo>
                    <a:cubicBezTo>
                      <a:pt x="12858" y="4803"/>
                      <a:pt x="13193" y="3162"/>
                      <a:pt x="13953" y="1703"/>
                    </a:cubicBezTo>
                    <a:lnTo>
                      <a:pt x="11825" y="1"/>
                    </a:ln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5700100" y="6061700"/>
                <a:ext cx="28270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9591" extrusionOk="0">
                    <a:moveTo>
                      <a:pt x="9606" y="1"/>
                    </a:moveTo>
                    <a:cubicBezTo>
                      <a:pt x="7810" y="599"/>
                      <a:pt x="5947" y="908"/>
                      <a:pt x="4074" y="908"/>
                    </a:cubicBezTo>
                    <a:cubicBezTo>
                      <a:pt x="3760" y="908"/>
                      <a:pt x="3446" y="900"/>
                      <a:pt x="3132" y="882"/>
                    </a:cubicBezTo>
                    <a:cubicBezTo>
                      <a:pt x="2940" y="875"/>
                      <a:pt x="2743" y="867"/>
                      <a:pt x="2546" y="867"/>
                    </a:cubicBezTo>
                    <a:cubicBezTo>
                      <a:pt x="1930" y="867"/>
                      <a:pt x="1312" y="939"/>
                      <a:pt x="852" y="1308"/>
                    </a:cubicBezTo>
                    <a:cubicBezTo>
                      <a:pt x="335" y="1733"/>
                      <a:pt x="183" y="2432"/>
                      <a:pt x="92" y="3131"/>
                    </a:cubicBezTo>
                    <a:cubicBezTo>
                      <a:pt x="1" y="4256"/>
                      <a:pt x="62" y="5441"/>
                      <a:pt x="335" y="6596"/>
                    </a:cubicBezTo>
                    <a:cubicBezTo>
                      <a:pt x="457" y="7113"/>
                      <a:pt x="639" y="7600"/>
                      <a:pt x="943" y="8055"/>
                    </a:cubicBezTo>
                    <a:cubicBezTo>
                      <a:pt x="1247" y="8481"/>
                      <a:pt x="1733" y="8815"/>
                      <a:pt x="2281" y="8876"/>
                    </a:cubicBezTo>
                    <a:cubicBezTo>
                      <a:pt x="2310" y="8878"/>
                      <a:pt x="2339" y="8879"/>
                      <a:pt x="2368" y="8879"/>
                    </a:cubicBezTo>
                    <a:cubicBezTo>
                      <a:pt x="2708" y="8879"/>
                      <a:pt x="3046" y="8765"/>
                      <a:pt x="3374" y="8765"/>
                    </a:cubicBezTo>
                    <a:cubicBezTo>
                      <a:pt x="3487" y="8765"/>
                      <a:pt x="3599" y="8779"/>
                      <a:pt x="3709" y="8815"/>
                    </a:cubicBezTo>
                    <a:cubicBezTo>
                      <a:pt x="3983" y="8907"/>
                      <a:pt x="4256" y="9089"/>
                      <a:pt x="4469" y="9241"/>
                    </a:cubicBezTo>
                    <a:cubicBezTo>
                      <a:pt x="4869" y="9483"/>
                      <a:pt x="5317" y="9590"/>
                      <a:pt x="5772" y="9590"/>
                    </a:cubicBezTo>
                    <a:cubicBezTo>
                      <a:pt x="6629" y="9590"/>
                      <a:pt x="7511" y="9209"/>
                      <a:pt x="8147" y="8633"/>
                    </a:cubicBezTo>
                    <a:cubicBezTo>
                      <a:pt x="9150" y="7721"/>
                      <a:pt x="9667" y="6445"/>
                      <a:pt x="10062" y="5168"/>
                    </a:cubicBezTo>
                    <a:cubicBezTo>
                      <a:pt x="10427" y="3891"/>
                      <a:pt x="10700" y="2554"/>
                      <a:pt x="11308" y="1368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5842200" y="6070825"/>
                <a:ext cx="2568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1633" extrusionOk="0">
                    <a:moveTo>
                      <a:pt x="7630" y="0"/>
                    </a:moveTo>
                    <a:lnTo>
                      <a:pt x="5472" y="152"/>
                    </a:lnTo>
                    <a:cubicBezTo>
                      <a:pt x="4439" y="2006"/>
                      <a:pt x="3071" y="3648"/>
                      <a:pt x="1460" y="5016"/>
                    </a:cubicBezTo>
                    <a:cubicBezTo>
                      <a:pt x="852" y="5502"/>
                      <a:pt x="183" y="6019"/>
                      <a:pt x="92" y="6779"/>
                    </a:cubicBezTo>
                    <a:cubicBezTo>
                      <a:pt x="1" y="7447"/>
                      <a:pt x="335" y="8086"/>
                      <a:pt x="730" y="8602"/>
                    </a:cubicBezTo>
                    <a:cubicBezTo>
                      <a:pt x="1399" y="9514"/>
                      <a:pt x="2220" y="10335"/>
                      <a:pt x="3162" y="10943"/>
                    </a:cubicBezTo>
                    <a:cubicBezTo>
                      <a:pt x="3588" y="11247"/>
                      <a:pt x="4074" y="11460"/>
                      <a:pt x="4560" y="11581"/>
                    </a:cubicBezTo>
                    <a:cubicBezTo>
                      <a:pt x="4696" y="11615"/>
                      <a:pt x="4840" y="11633"/>
                      <a:pt x="4985" y="11633"/>
                    </a:cubicBezTo>
                    <a:cubicBezTo>
                      <a:pt x="5358" y="11633"/>
                      <a:pt x="5743" y="11518"/>
                      <a:pt x="6050" y="11277"/>
                    </a:cubicBezTo>
                    <a:cubicBezTo>
                      <a:pt x="6414" y="10973"/>
                      <a:pt x="6658" y="10517"/>
                      <a:pt x="7053" y="10274"/>
                    </a:cubicBezTo>
                    <a:cubicBezTo>
                      <a:pt x="7326" y="10183"/>
                      <a:pt x="7600" y="10122"/>
                      <a:pt x="7904" y="10092"/>
                    </a:cubicBezTo>
                    <a:cubicBezTo>
                      <a:pt x="9150" y="9818"/>
                      <a:pt x="10031" y="8542"/>
                      <a:pt x="10153" y="7235"/>
                    </a:cubicBezTo>
                    <a:cubicBezTo>
                      <a:pt x="10275" y="5958"/>
                      <a:pt x="9788" y="4712"/>
                      <a:pt x="9241" y="3526"/>
                    </a:cubicBezTo>
                    <a:cubicBezTo>
                      <a:pt x="8664" y="2341"/>
                      <a:pt x="7965" y="1247"/>
                      <a:pt x="7630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5651475" y="5839950"/>
                <a:ext cx="2887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191" extrusionOk="0">
                    <a:moveTo>
                      <a:pt x="5095" y="1"/>
                    </a:moveTo>
                    <a:cubicBezTo>
                      <a:pt x="4578" y="1"/>
                      <a:pt x="4050" y="241"/>
                      <a:pt x="3618" y="481"/>
                    </a:cubicBezTo>
                    <a:cubicBezTo>
                      <a:pt x="2615" y="1059"/>
                      <a:pt x="1703" y="1788"/>
                      <a:pt x="973" y="2640"/>
                    </a:cubicBezTo>
                    <a:cubicBezTo>
                      <a:pt x="639" y="3035"/>
                      <a:pt x="335" y="3491"/>
                      <a:pt x="153" y="3977"/>
                    </a:cubicBezTo>
                    <a:cubicBezTo>
                      <a:pt x="1" y="4463"/>
                      <a:pt x="1" y="5041"/>
                      <a:pt x="27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895"/>
                      <a:pt x="1216" y="7199"/>
                      <a:pt x="1247" y="7503"/>
                    </a:cubicBezTo>
                    <a:cubicBezTo>
                      <a:pt x="1368" y="8810"/>
                      <a:pt x="2584" y="9843"/>
                      <a:pt x="3830" y="10086"/>
                    </a:cubicBezTo>
                    <a:cubicBezTo>
                      <a:pt x="4176" y="10159"/>
                      <a:pt x="4522" y="10191"/>
                      <a:pt x="4867" y="10191"/>
                    </a:cubicBezTo>
                    <a:cubicBezTo>
                      <a:pt x="5827" y="10191"/>
                      <a:pt x="6782" y="9944"/>
                      <a:pt x="7721" y="963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49" y="5041"/>
                      <a:pt x="8329" y="3491"/>
                      <a:pt x="7144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9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6042050" y="6045750"/>
                <a:ext cx="25915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335" extrusionOk="0">
                    <a:moveTo>
                      <a:pt x="943" y="0"/>
                    </a:moveTo>
                    <a:lnTo>
                      <a:pt x="1" y="2067"/>
                    </a:lnTo>
                    <a:cubicBezTo>
                      <a:pt x="1126" y="3830"/>
                      <a:pt x="1916" y="5867"/>
                      <a:pt x="2372" y="7934"/>
                    </a:cubicBezTo>
                    <a:cubicBezTo>
                      <a:pt x="2524" y="8693"/>
                      <a:pt x="2676" y="9545"/>
                      <a:pt x="3344" y="10000"/>
                    </a:cubicBezTo>
                    <a:cubicBezTo>
                      <a:pt x="3711" y="10259"/>
                      <a:pt x="4186" y="10335"/>
                      <a:pt x="4658" y="10335"/>
                    </a:cubicBezTo>
                    <a:cubicBezTo>
                      <a:pt x="4851" y="10335"/>
                      <a:pt x="5044" y="10322"/>
                      <a:pt x="5229" y="10304"/>
                    </a:cubicBezTo>
                    <a:cubicBezTo>
                      <a:pt x="6384" y="10152"/>
                      <a:pt x="7448" y="9757"/>
                      <a:pt x="8451" y="9241"/>
                    </a:cubicBezTo>
                    <a:cubicBezTo>
                      <a:pt x="8907" y="8997"/>
                      <a:pt x="9363" y="8693"/>
                      <a:pt x="9728" y="8298"/>
                    </a:cubicBezTo>
                    <a:cubicBezTo>
                      <a:pt x="10062" y="7873"/>
                      <a:pt x="10244" y="7326"/>
                      <a:pt x="10184" y="6839"/>
                    </a:cubicBezTo>
                    <a:cubicBezTo>
                      <a:pt x="10092" y="6383"/>
                      <a:pt x="9788" y="5958"/>
                      <a:pt x="9788" y="5472"/>
                    </a:cubicBezTo>
                    <a:cubicBezTo>
                      <a:pt x="9788" y="5168"/>
                      <a:pt x="9940" y="4894"/>
                      <a:pt x="10032" y="4620"/>
                    </a:cubicBezTo>
                    <a:cubicBezTo>
                      <a:pt x="10366" y="3374"/>
                      <a:pt x="9636" y="2006"/>
                      <a:pt x="8542" y="1277"/>
                    </a:cubicBezTo>
                    <a:cubicBezTo>
                      <a:pt x="7478" y="578"/>
                      <a:pt x="6111" y="395"/>
                      <a:pt x="4803" y="304"/>
                    </a:cubicBezTo>
                    <a:cubicBezTo>
                      <a:pt x="3527" y="213"/>
                      <a:pt x="2189" y="304"/>
                      <a:pt x="943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5725175" y="5643000"/>
                <a:ext cx="302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682" extrusionOk="0">
                    <a:moveTo>
                      <a:pt x="5563" y="1"/>
                    </a:moveTo>
                    <a:cubicBezTo>
                      <a:pt x="4925" y="1"/>
                      <a:pt x="4226" y="31"/>
                      <a:pt x="3618" y="305"/>
                    </a:cubicBezTo>
                    <a:cubicBezTo>
                      <a:pt x="3010" y="548"/>
                      <a:pt x="2493" y="1034"/>
                      <a:pt x="2250" y="1642"/>
                    </a:cubicBezTo>
                    <a:cubicBezTo>
                      <a:pt x="2068" y="2220"/>
                      <a:pt x="2189" y="2858"/>
                      <a:pt x="1885" y="3375"/>
                    </a:cubicBezTo>
                    <a:cubicBezTo>
                      <a:pt x="1673" y="3679"/>
                      <a:pt x="1369" y="3922"/>
                      <a:pt x="1156" y="4195"/>
                    </a:cubicBezTo>
                    <a:cubicBezTo>
                      <a:pt x="1" y="5350"/>
                      <a:pt x="1" y="7296"/>
                      <a:pt x="761" y="8755"/>
                    </a:cubicBezTo>
                    <a:cubicBezTo>
                      <a:pt x="1521" y="10183"/>
                      <a:pt x="2889" y="11217"/>
                      <a:pt x="4317" y="12037"/>
                    </a:cubicBezTo>
                    <a:cubicBezTo>
                      <a:pt x="5715" y="12888"/>
                      <a:pt x="7205" y="13618"/>
                      <a:pt x="8421" y="14682"/>
                    </a:cubicBezTo>
                    <a:lnTo>
                      <a:pt x="10609" y="13010"/>
                    </a:lnTo>
                    <a:cubicBezTo>
                      <a:pt x="10427" y="10335"/>
                      <a:pt x="10731" y="7630"/>
                      <a:pt x="11491" y="5077"/>
                    </a:cubicBezTo>
                    <a:cubicBezTo>
                      <a:pt x="11764" y="4195"/>
                      <a:pt x="12098" y="3162"/>
                      <a:pt x="11673" y="2250"/>
                    </a:cubicBezTo>
                    <a:cubicBezTo>
                      <a:pt x="11339" y="1490"/>
                      <a:pt x="10487" y="1065"/>
                      <a:pt x="9728" y="761"/>
                    </a:cubicBezTo>
                    <a:cubicBezTo>
                      <a:pt x="8421" y="274"/>
                      <a:pt x="6992" y="1"/>
                      <a:pt x="5563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5768500" y="5703025"/>
                <a:ext cx="241675" cy="2941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1765" extrusionOk="0">
                    <a:moveTo>
                      <a:pt x="4438" y="1"/>
                    </a:moveTo>
                    <a:cubicBezTo>
                      <a:pt x="3891" y="1"/>
                      <a:pt x="3374" y="31"/>
                      <a:pt x="2888" y="214"/>
                    </a:cubicBezTo>
                    <a:cubicBezTo>
                      <a:pt x="2371" y="396"/>
                      <a:pt x="1976" y="791"/>
                      <a:pt x="1763" y="1278"/>
                    </a:cubicBezTo>
                    <a:cubicBezTo>
                      <a:pt x="1611" y="1733"/>
                      <a:pt x="1703" y="2281"/>
                      <a:pt x="1460" y="2676"/>
                    </a:cubicBezTo>
                    <a:cubicBezTo>
                      <a:pt x="1308" y="2949"/>
                      <a:pt x="1095" y="3101"/>
                      <a:pt x="912" y="3344"/>
                    </a:cubicBezTo>
                    <a:cubicBezTo>
                      <a:pt x="1" y="4287"/>
                      <a:pt x="1" y="5837"/>
                      <a:pt x="608" y="6992"/>
                    </a:cubicBezTo>
                    <a:cubicBezTo>
                      <a:pt x="1216" y="8117"/>
                      <a:pt x="2311" y="8968"/>
                      <a:pt x="3435" y="9636"/>
                    </a:cubicBezTo>
                    <a:cubicBezTo>
                      <a:pt x="4590" y="10335"/>
                      <a:pt x="5776" y="10913"/>
                      <a:pt x="6748" y="11764"/>
                    </a:cubicBezTo>
                    <a:lnTo>
                      <a:pt x="8451" y="10396"/>
                    </a:lnTo>
                    <a:cubicBezTo>
                      <a:pt x="8299" y="8269"/>
                      <a:pt x="8542" y="6110"/>
                      <a:pt x="9180" y="4074"/>
                    </a:cubicBezTo>
                    <a:cubicBezTo>
                      <a:pt x="9423" y="3314"/>
                      <a:pt x="9666" y="2493"/>
                      <a:pt x="9332" y="1794"/>
                    </a:cubicBezTo>
                    <a:cubicBezTo>
                      <a:pt x="9058" y="1156"/>
                      <a:pt x="8390" y="822"/>
                      <a:pt x="7782" y="609"/>
                    </a:cubicBezTo>
                    <a:cubicBezTo>
                      <a:pt x="6718" y="214"/>
                      <a:pt x="5563" y="1"/>
                      <a:pt x="44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975200" y="5721300"/>
                <a:ext cx="260650" cy="27127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851" extrusionOk="0">
                    <a:moveTo>
                      <a:pt x="6638" y="1"/>
                    </a:moveTo>
                    <a:cubicBezTo>
                      <a:pt x="6498" y="1"/>
                      <a:pt x="6362" y="19"/>
                      <a:pt x="6231" y="60"/>
                    </a:cubicBezTo>
                    <a:cubicBezTo>
                      <a:pt x="5775" y="182"/>
                      <a:pt x="5350" y="547"/>
                      <a:pt x="4863" y="607"/>
                    </a:cubicBezTo>
                    <a:cubicBezTo>
                      <a:pt x="4560" y="607"/>
                      <a:pt x="4286" y="516"/>
                      <a:pt x="3982" y="455"/>
                    </a:cubicBezTo>
                    <a:cubicBezTo>
                      <a:pt x="3835" y="428"/>
                      <a:pt x="3687" y="415"/>
                      <a:pt x="3540" y="415"/>
                    </a:cubicBezTo>
                    <a:cubicBezTo>
                      <a:pt x="2383" y="415"/>
                      <a:pt x="1269" y="1227"/>
                      <a:pt x="730" y="2279"/>
                    </a:cubicBezTo>
                    <a:cubicBezTo>
                      <a:pt x="122" y="3434"/>
                      <a:pt x="0" y="4863"/>
                      <a:pt x="91" y="6170"/>
                    </a:cubicBezTo>
                    <a:cubicBezTo>
                      <a:pt x="152" y="7507"/>
                      <a:pt x="335" y="8845"/>
                      <a:pt x="152" y="10182"/>
                    </a:cubicBezTo>
                    <a:lnTo>
                      <a:pt x="2249" y="10851"/>
                    </a:lnTo>
                    <a:cubicBezTo>
                      <a:pt x="3982" y="9513"/>
                      <a:pt x="5958" y="8510"/>
                      <a:pt x="8055" y="7841"/>
                    </a:cubicBezTo>
                    <a:cubicBezTo>
                      <a:pt x="8815" y="7629"/>
                      <a:pt x="9666" y="7386"/>
                      <a:pt x="10061" y="6717"/>
                    </a:cubicBezTo>
                    <a:cubicBezTo>
                      <a:pt x="10426" y="6139"/>
                      <a:pt x="10335" y="5379"/>
                      <a:pt x="10183" y="4741"/>
                    </a:cubicBezTo>
                    <a:cubicBezTo>
                      <a:pt x="9909" y="3586"/>
                      <a:pt x="9423" y="2522"/>
                      <a:pt x="8815" y="1550"/>
                    </a:cubicBezTo>
                    <a:cubicBezTo>
                      <a:pt x="8511" y="1094"/>
                      <a:pt x="8177" y="668"/>
                      <a:pt x="7751" y="364"/>
                    </a:cubicBezTo>
                    <a:cubicBezTo>
                      <a:pt x="7417" y="142"/>
                      <a:pt x="7018" y="1"/>
                      <a:pt x="66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6029150" y="5827250"/>
                <a:ext cx="3784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12221" extrusionOk="0">
                    <a:moveTo>
                      <a:pt x="8646" y="1"/>
                    </a:moveTo>
                    <a:cubicBezTo>
                      <a:pt x="8218" y="1"/>
                      <a:pt x="7790" y="58"/>
                      <a:pt x="7386" y="169"/>
                    </a:cubicBezTo>
                    <a:cubicBezTo>
                      <a:pt x="5836" y="564"/>
                      <a:pt x="4529" y="1719"/>
                      <a:pt x="3435" y="2935"/>
                    </a:cubicBezTo>
                    <a:cubicBezTo>
                      <a:pt x="2341" y="4120"/>
                      <a:pt x="1307" y="5427"/>
                      <a:pt x="0" y="6400"/>
                    </a:cubicBezTo>
                    <a:lnTo>
                      <a:pt x="1155" y="8862"/>
                    </a:lnTo>
                    <a:cubicBezTo>
                      <a:pt x="3800" y="9227"/>
                      <a:pt x="6353" y="10078"/>
                      <a:pt x="8724" y="11354"/>
                    </a:cubicBezTo>
                    <a:cubicBezTo>
                      <a:pt x="9424" y="11743"/>
                      <a:pt x="10212" y="12221"/>
                      <a:pt x="11032" y="12221"/>
                    </a:cubicBezTo>
                    <a:cubicBezTo>
                      <a:pt x="11174" y="12221"/>
                      <a:pt x="11316" y="12206"/>
                      <a:pt x="11459" y="12175"/>
                    </a:cubicBezTo>
                    <a:cubicBezTo>
                      <a:pt x="12250" y="11962"/>
                      <a:pt x="12858" y="11294"/>
                      <a:pt x="13283" y="10564"/>
                    </a:cubicBezTo>
                    <a:cubicBezTo>
                      <a:pt x="14043" y="9348"/>
                      <a:pt x="14560" y="8011"/>
                      <a:pt x="14894" y="6643"/>
                    </a:cubicBezTo>
                    <a:cubicBezTo>
                      <a:pt x="15046" y="6005"/>
                      <a:pt x="15137" y="5366"/>
                      <a:pt x="15016" y="4728"/>
                    </a:cubicBezTo>
                    <a:cubicBezTo>
                      <a:pt x="14894" y="4059"/>
                      <a:pt x="14560" y="3421"/>
                      <a:pt x="13982" y="3117"/>
                    </a:cubicBezTo>
                    <a:cubicBezTo>
                      <a:pt x="13466" y="2813"/>
                      <a:pt x="12827" y="2783"/>
                      <a:pt x="12371" y="2357"/>
                    </a:cubicBezTo>
                    <a:cubicBezTo>
                      <a:pt x="12098" y="2144"/>
                      <a:pt x="11946" y="1780"/>
                      <a:pt x="11763" y="1476"/>
                    </a:cubicBezTo>
                    <a:cubicBezTo>
                      <a:pt x="11089" y="464"/>
                      <a:pt x="9865" y="1"/>
                      <a:pt x="8646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6026875" y="5857975"/>
                <a:ext cx="302450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762" extrusionOk="0">
                    <a:moveTo>
                      <a:pt x="6842" y="1"/>
                    </a:moveTo>
                    <a:cubicBezTo>
                      <a:pt x="6513" y="1"/>
                      <a:pt x="6182" y="43"/>
                      <a:pt x="5866" y="125"/>
                    </a:cubicBezTo>
                    <a:cubicBezTo>
                      <a:pt x="4620" y="490"/>
                      <a:pt x="3587" y="1402"/>
                      <a:pt x="2736" y="2344"/>
                    </a:cubicBezTo>
                    <a:cubicBezTo>
                      <a:pt x="1854" y="3286"/>
                      <a:pt x="1003" y="4320"/>
                      <a:pt x="0" y="5110"/>
                    </a:cubicBezTo>
                    <a:lnTo>
                      <a:pt x="1003" y="7055"/>
                    </a:lnTo>
                    <a:cubicBezTo>
                      <a:pt x="3100" y="7359"/>
                      <a:pt x="5167" y="8058"/>
                      <a:pt x="7021" y="9062"/>
                    </a:cubicBezTo>
                    <a:cubicBezTo>
                      <a:pt x="7595" y="9400"/>
                      <a:pt x="8213" y="9762"/>
                      <a:pt x="8857" y="9762"/>
                    </a:cubicBezTo>
                    <a:cubicBezTo>
                      <a:pt x="8964" y="9762"/>
                      <a:pt x="9071" y="9752"/>
                      <a:pt x="9180" y="9730"/>
                    </a:cubicBezTo>
                    <a:cubicBezTo>
                      <a:pt x="9818" y="9578"/>
                      <a:pt x="10274" y="9001"/>
                      <a:pt x="10639" y="8454"/>
                    </a:cubicBezTo>
                    <a:cubicBezTo>
                      <a:pt x="11246" y="7511"/>
                      <a:pt x="11642" y="6447"/>
                      <a:pt x="11915" y="5353"/>
                    </a:cubicBezTo>
                    <a:cubicBezTo>
                      <a:pt x="12037" y="4867"/>
                      <a:pt x="12098" y="4320"/>
                      <a:pt x="12006" y="3773"/>
                    </a:cubicBezTo>
                    <a:cubicBezTo>
                      <a:pt x="11915" y="3256"/>
                      <a:pt x="11611" y="2770"/>
                      <a:pt x="11155" y="2496"/>
                    </a:cubicBezTo>
                    <a:cubicBezTo>
                      <a:pt x="10730" y="2253"/>
                      <a:pt x="10213" y="2223"/>
                      <a:pt x="9879" y="1888"/>
                    </a:cubicBezTo>
                    <a:cubicBezTo>
                      <a:pt x="9635" y="1706"/>
                      <a:pt x="9514" y="1432"/>
                      <a:pt x="9362" y="1189"/>
                    </a:cubicBezTo>
                    <a:cubicBezTo>
                      <a:pt x="8836" y="388"/>
                      <a:pt x="7844" y="1"/>
                      <a:pt x="684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5859625" y="5826850"/>
                <a:ext cx="11787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5140" extrusionOk="0">
                    <a:moveTo>
                      <a:pt x="362" y="0"/>
                    </a:moveTo>
                    <a:cubicBezTo>
                      <a:pt x="184" y="0"/>
                      <a:pt x="1" y="267"/>
                      <a:pt x="185" y="428"/>
                    </a:cubicBezTo>
                    <a:cubicBezTo>
                      <a:pt x="1432" y="2039"/>
                      <a:pt x="2769" y="3498"/>
                      <a:pt x="4198" y="4957"/>
                    </a:cubicBezTo>
                    <a:cubicBezTo>
                      <a:pt x="4240" y="5085"/>
                      <a:pt x="4337" y="5140"/>
                      <a:pt x="4436" y="5140"/>
                    </a:cubicBezTo>
                    <a:cubicBezTo>
                      <a:pt x="4549" y="5140"/>
                      <a:pt x="4666" y="5070"/>
                      <a:pt x="4714" y="4957"/>
                    </a:cubicBezTo>
                    <a:cubicBezTo>
                      <a:pt x="4714" y="4926"/>
                      <a:pt x="4714" y="4805"/>
                      <a:pt x="4623" y="4683"/>
                    </a:cubicBezTo>
                    <a:cubicBezTo>
                      <a:pt x="4137" y="3224"/>
                      <a:pt x="3681" y="1705"/>
                      <a:pt x="3225" y="215"/>
                    </a:cubicBezTo>
                    <a:cubicBezTo>
                      <a:pt x="3175" y="90"/>
                      <a:pt x="3069" y="32"/>
                      <a:pt x="2967" y="32"/>
                    </a:cubicBezTo>
                    <a:cubicBezTo>
                      <a:pt x="2821" y="32"/>
                      <a:pt x="2685" y="152"/>
                      <a:pt x="2739" y="367"/>
                    </a:cubicBezTo>
                    <a:cubicBezTo>
                      <a:pt x="3103" y="1522"/>
                      <a:pt x="3499" y="2708"/>
                      <a:pt x="3833" y="3893"/>
                    </a:cubicBezTo>
                    <a:cubicBezTo>
                      <a:pt x="2647" y="2677"/>
                      <a:pt x="1553" y="1431"/>
                      <a:pt x="520" y="94"/>
                    </a:cubicBezTo>
                    <a:cubicBezTo>
                      <a:pt x="476" y="2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024400" y="5819125"/>
                <a:ext cx="105475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6640" extrusionOk="0">
                    <a:moveTo>
                      <a:pt x="2219" y="1"/>
                    </a:moveTo>
                    <a:cubicBezTo>
                      <a:pt x="2119" y="1"/>
                      <a:pt x="2020" y="57"/>
                      <a:pt x="1984" y="190"/>
                    </a:cubicBezTo>
                    <a:cubicBezTo>
                      <a:pt x="1558" y="1801"/>
                      <a:pt x="1315" y="3442"/>
                      <a:pt x="1224" y="5114"/>
                    </a:cubicBezTo>
                    <a:cubicBezTo>
                      <a:pt x="889" y="5509"/>
                      <a:pt x="555" y="5843"/>
                      <a:pt x="160" y="6208"/>
                    </a:cubicBezTo>
                    <a:cubicBezTo>
                      <a:pt x="1" y="6390"/>
                      <a:pt x="148" y="6640"/>
                      <a:pt x="321" y="6640"/>
                    </a:cubicBezTo>
                    <a:cubicBezTo>
                      <a:pt x="379" y="6640"/>
                      <a:pt x="441" y="6611"/>
                      <a:pt x="494" y="6543"/>
                    </a:cubicBezTo>
                    <a:lnTo>
                      <a:pt x="1315" y="5752"/>
                    </a:lnTo>
                    <a:cubicBezTo>
                      <a:pt x="1355" y="5776"/>
                      <a:pt x="1398" y="5787"/>
                      <a:pt x="1442" y="5787"/>
                    </a:cubicBezTo>
                    <a:cubicBezTo>
                      <a:pt x="1564" y="5787"/>
                      <a:pt x="1680" y="5697"/>
                      <a:pt x="1680" y="5539"/>
                    </a:cubicBezTo>
                    <a:lnTo>
                      <a:pt x="1680" y="5296"/>
                    </a:lnTo>
                    <a:cubicBezTo>
                      <a:pt x="2470" y="4415"/>
                      <a:pt x="3291" y="3503"/>
                      <a:pt x="3990" y="2561"/>
                    </a:cubicBezTo>
                    <a:cubicBezTo>
                      <a:pt x="4218" y="2401"/>
                      <a:pt x="4069" y="2172"/>
                      <a:pt x="3903" y="2172"/>
                    </a:cubicBezTo>
                    <a:cubicBezTo>
                      <a:pt x="3848" y="2172"/>
                      <a:pt x="3792" y="2197"/>
                      <a:pt x="3747" y="2257"/>
                    </a:cubicBezTo>
                    <a:cubicBezTo>
                      <a:pt x="3139" y="3077"/>
                      <a:pt x="2470" y="3837"/>
                      <a:pt x="1801" y="4536"/>
                    </a:cubicBezTo>
                    <a:cubicBezTo>
                      <a:pt x="1923" y="3108"/>
                      <a:pt x="2136" y="1710"/>
                      <a:pt x="2470" y="311"/>
                    </a:cubicBezTo>
                    <a:cubicBezTo>
                      <a:pt x="2525" y="129"/>
                      <a:pt x="2371" y="1"/>
                      <a:pt x="221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108925" y="5946925"/>
                <a:ext cx="1761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864" extrusionOk="0">
                    <a:moveTo>
                      <a:pt x="6504" y="1"/>
                    </a:moveTo>
                    <a:cubicBezTo>
                      <a:pt x="6495" y="1"/>
                      <a:pt x="6485" y="1"/>
                      <a:pt x="6475" y="2"/>
                    </a:cubicBezTo>
                    <a:cubicBezTo>
                      <a:pt x="4195" y="184"/>
                      <a:pt x="2037" y="1005"/>
                      <a:pt x="153" y="2251"/>
                    </a:cubicBezTo>
                    <a:cubicBezTo>
                      <a:pt x="1" y="2312"/>
                      <a:pt x="1" y="2494"/>
                      <a:pt x="92" y="2616"/>
                    </a:cubicBezTo>
                    <a:cubicBezTo>
                      <a:pt x="92" y="2727"/>
                      <a:pt x="143" y="2863"/>
                      <a:pt x="267" y="2863"/>
                    </a:cubicBezTo>
                    <a:cubicBezTo>
                      <a:pt x="279" y="2863"/>
                      <a:pt x="291" y="2862"/>
                      <a:pt x="305" y="2859"/>
                    </a:cubicBezTo>
                    <a:cubicBezTo>
                      <a:pt x="2493" y="2738"/>
                      <a:pt x="4621" y="2525"/>
                      <a:pt x="6749" y="2130"/>
                    </a:cubicBezTo>
                    <a:cubicBezTo>
                      <a:pt x="7043" y="2100"/>
                      <a:pt x="6909" y="1642"/>
                      <a:pt x="6624" y="1642"/>
                    </a:cubicBezTo>
                    <a:cubicBezTo>
                      <a:pt x="6615" y="1642"/>
                      <a:pt x="6606" y="1642"/>
                      <a:pt x="6597" y="1643"/>
                    </a:cubicBezTo>
                    <a:cubicBezTo>
                      <a:pt x="4712" y="1947"/>
                      <a:pt x="2858" y="2160"/>
                      <a:pt x="1004" y="2282"/>
                    </a:cubicBezTo>
                    <a:cubicBezTo>
                      <a:pt x="2676" y="1309"/>
                      <a:pt x="4530" y="701"/>
                      <a:pt x="6475" y="488"/>
                    </a:cubicBezTo>
                    <a:cubicBezTo>
                      <a:pt x="6770" y="459"/>
                      <a:pt x="6807" y="1"/>
                      <a:pt x="6504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083325" y="6088875"/>
                <a:ext cx="174325" cy="142775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5711" extrusionOk="0">
                    <a:moveTo>
                      <a:pt x="342" y="1"/>
                    </a:moveTo>
                    <a:cubicBezTo>
                      <a:pt x="171" y="1"/>
                      <a:pt x="0" y="170"/>
                      <a:pt x="113" y="373"/>
                    </a:cubicBezTo>
                    <a:cubicBezTo>
                      <a:pt x="1481" y="2804"/>
                      <a:pt x="3700" y="4689"/>
                      <a:pt x="6314" y="5692"/>
                    </a:cubicBezTo>
                    <a:cubicBezTo>
                      <a:pt x="6345" y="5705"/>
                      <a:pt x="6375" y="5710"/>
                      <a:pt x="6403" y="5710"/>
                    </a:cubicBezTo>
                    <a:cubicBezTo>
                      <a:pt x="6644" y="5710"/>
                      <a:pt x="6738" y="5287"/>
                      <a:pt x="6466" y="5206"/>
                    </a:cubicBezTo>
                    <a:cubicBezTo>
                      <a:pt x="4338" y="4385"/>
                      <a:pt x="2484" y="2926"/>
                      <a:pt x="1177" y="1041"/>
                    </a:cubicBezTo>
                    <a:lnTo>
                      <a:pt x="1177" y="1041"/>
                    </a:lnTo>
                    <a:cubicBezTo>
                      <a:pt x="2818" y="2105"/>
                      <a:pt x="4672" y="2652"/>
                      <a:pt x="6557" y="3139"/>
                    </a:cubicBezTo>
                    <a:cubicBezTo>
                      <a:pt x="6590" y="3152"/>
                      <a:pt x="6622" y="3158"/>
                      <a:pt x="6651" y="3158"/>
                    </a:cubicBezTo>
                    <a:cubicBezTo>
                      <a:pt x="6888" y="3158"/>
                      <a:pt x="6973" y="2764"/>
                      <a:pt x="6648" y="2683"/>
                    </a:cubicBezTo>
                    <a:cubicBezTo>
                      <a:pt x="4581" y="2105"/>
                      <a:pt x="2393" y="1558"/>
                      <a:pt x="690" y="129"/>
                    </a:cubicBezTo>
                    <a:cubicBezTo>
                      <a:pt x="630" y="99"/>
                      <a:pt x="538" y="69"/>
                      <a:pt x="508" y="69"/>
                    </a:cubicBezTo>
                    <a:cubicBezTo>
                      <a:pt x="461" y="21"/>
                      <a:pt x="401" y="1"/>
                      <a:pt x="34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5944800" y="6098325"/>
                <a:ext cx="70675" cy="2210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8840" extrusionOk="0">
                    <a:moveTo>
                      <a:pt x="2449" y="1"/>
                    </a:moveTo>
                    <a:cubicBezTo>
                      <a:pt x="2372" y="1"/>
                      <a:pt x="2295" y="43"/>
                      <a:pt x="2250" y="147"/>
                    </a:cubicBezTo>
                    <a:cubicBezTo>
                      <a:pt x="912" y="2761"/>
                      <a:pt x="152" y="5618"/>
                      <a:pt x="0" y="8566"/>
                    </a:cubicBezTo>
                    <a:cubicBezTo>
                      <a:pt x="0" y="8749"/>
                      <a:pt x="122" y="8840"/>
                      <a:pt x="243" y="8840"/>
                    </a:cubicBezTo>
                    <a:cubicBezTo>
                      <a:pt x="365" y="8840"/>
                      <a:pt x="487" y="8749"/>
                      <a:pt x="487" y="8566"/>
                    </a:cubicBezTo>
                    <a:cubicBezTo>
                      <a:pt x="639" y="6074"/>
                      <a:pt x="1247" y="3612"/>
                      <a:pt x="2250" y="1332"/>
                    </a:cubicBezTo>
                    <a:lnTo>
                      <a:pt x="2250" y="1332"/>
                    </a:lnTo>
                    <a:cubicBezTo>
                      <a:pt x="2128" y="3490"/>
                      <a:pt x="2098" y="5618"/>
                      <a:pt x="2128" y="7776"/>
                    </a:cubicBezTo>
                    <a:cubicBezTo>
                      <a:pt x="2128" y="7943"/>
                      <a:pt x="2265" y="8027"/>
                      <a:pt x="2394" y="8027"/>
                    </a:cubicBezTo>
                    <a:cubicBezTo>
                      <a:pt x="2523" y="8027"/>
                      <a:pt x="2645" y="7943"/>
                      <a:pt x="2614" y="7776"/>
                    </a:cubicBezTo>
                    <a:cubicBezTo>
                      <a:pt x="2614" y="5314"/>
                      <a:pt x="2675" y="2882"/>
                      <a:pt x="2827" y="451"/>
                    </a:cubicBezTo>
                    <a:cubicBezTo>
                      <a:pt x="2827" y="329"/>
                      <a:pt x="2766" y="299"/>
                      <a:pt x="2706" y="268"/>
                    </a:cubicBezTo>
                    <a:cubicBezTo>
                      <a:pt x="2706" y="117"/>
                      <a:pt x="2576" y="1"/>
                      <a:pt x="244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765975" y="6059650"/>
                <a:ext cx="167275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7503" extrusionOk="0">
                    <a:moveTo>
                      <a:pt x="6289" y="0"/>
                    </a:moveTo>
                    <a:cubicBezTo>
                      <a:pt x="6254" y="0"/>
                      <a:pt x="6218" y="7"/>
                      <a:pt x="6181" y="22"/>
                    </a:cubicBezTo>
                    <a:cubicBezTo>
                      <a:pt x="3931" y="1086"/>
                      <a:pt x="1925" y="2514"/>
                      <a:pt x="162" y="4277"/>
                    </a:cubicBezTo>
                    <a:cubicBezTo>
                      <a:pt x="1" y="4439"/>
                      <a:pt x="154" y="4705"/>
                      <a:pt x="330" y="4705"/>
                    </a:cubicBezTo>
                    <a:cubicBezTo>
                      <a:pt x="387" y="4705"/>
                      <a:pt x="445" y="4678"/>
                      <a:pt x="497" y="4612"/>
                    </a:cubicBezTo>
                    <a:cubicBezTo>
                      <a:pt x="2077" y="3031"/>
                      <a:pt x="3901" y="1694"/>
                      <a:pt x="5877" y="691"/>
                    </a:cubicBezTo>
                    <a:lnTo>
                      <a:pt x="5877" y="691"/>
                    </a:lnTo>
                    <a:cubicBezTo>
                      <a:pt x="4387" y="2727"/>
                      <a:pt x="3080" y="4885"/>
                      <a:pt x="1986" y="7104"/>
                    </a:cubicBezTo>
                    <a:cubicBezTo>
                      <a:pt x="1883" y="7332"/>
                      <a:pt x="2061" y="7503"/>
                      <a:pt x="2233" y="7503"/>
                    </a:cubicBezTo>
                    <a:cubicBezTo>
                      <a:pt x="2314" y="7503"/>
                      <a:pt x="2393" y="7465"/>
                      <a:pt x="2442" y="7378"/>
                    </a:cubicBezTo>
                    <a:cubicBezTo>
                      <a:pt x="3597" y="5068"/>
                      <a:pt x="4904" y="2818"/>
                      <a:pt x="6485" y="721"/>
                    </a:cubicBezTo>
                    <a:cubicBezTo>
                      <a:pt x="6576" y="660"/>
                      <a:pt x="6545" y="539"/>
                      <a:pt x="6424" y="478"/>
                    </a:cubicBezTo>
                    <a:cubicBezTo>
                      <a:pt x="6691" y="344"/>
                      <a:pt x="6536" y="0"/>
                      <a:pt x="62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5697075" y="5900875"/>
                <a:ext cx="2019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975" extrusionOk="0">
                    <a:moveTo>
                      <a:pt x="1487" y="1"/>
                    </a:moveTo>
                    <a:cubicBezTo>
                      <a:pt x="1249" y="1"/>
                      <a:pt x="1158" y="398"/>
                      <a:pt x="1429" y="507"/>
                    </a:cubicBezTo>
                    <a:cubicBezTo>
                      <a:pt x="3374" y="1206"/>
                      <a:pt x="5198" y="2117"/>
                      <a:pt x="6900" y="3303"/>
                    </a:cubicBezTo>
                    <a:cubicBezTo>
                      <a:pt x="4742" y="2847"/>
                      <a:pt x="2554" y="2604"/>
                      <a:pt x="335" y="2573"/>
                    </a:cubicBezTo>
                    <a:cubicBezTo>
                      <a:pt x="0" y="2573"/>
                      <a:pt x="0" y="3060"/>
                      <a:pt x="335" y="3060"/>
                    </a:cubicBezTo>
                    <a:cubicBezTo>
                      <a:pt x="2797" y="3090"/>
                      <a:pt x="5228" y="3394"/>
                      <a:pt x="7630" y="3972"/>
                    </a:cubicBezTo>
                    <a:cubicBezTo>
                      <a:pt x="7647" y="3973"/>
                      <a:pt x="7664" y="3974"/>
                      <a:pt x="7680" y="3974"/>
                    </a:cubicBezTo>
                    <a:cubicBezTo>
                      <a:pt x="7950" y="3974"/>
                      <a:pt x="8079" y="3747"/>
                      <a:pt x="7964" y="3546"/>
                    </a:cubicBezTo>
                    <a:cubicBezTo>
                      <a:pt x="7964" y="3485"/>
                      <a:pt x="7964" y="3364"/>
                      <a:pt x="7873" y="3303"/>
                    </a:cubicBezTo>
                    <a:cubicBezTo>
                      <a:pt x="5958" y="1874"/>
                      <a:pt x="3830" y="780"/>
                      <a:pt x="1581" y="20"/>
                    </a:cubicBezTo>
                    <a:cubicBezTo>
                      <a:pt x="1548" y="7"/>
                      <a:pt x="1516" y="1"/>
                      <a:pt x="1487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858175" y="5908200"/>
                <a:ext cx="2796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1156" extrusionOk="0">
                    <a:moveTo>
                      <a:pt x="5593" y="1"/>
                    </a:moveTo>
                    <a:cubicBezTo>
                      <a:pt x="2523" y="1"/>
                      <a:pt x="0" y="2493"/>
                      <a:pt x="0" y="5594"/>
                    </a:cubicBezTo>
                    <a:cubicBezTo>
                      <a:pt x="0" y="8663"/>
                      <a:pt x="2523" y="11156"/>
                      <a:pt x="5593" y="11156"/>
                    </a:cubicBezTo>
                    <a:cubicBezTo>
                      <a:pt x="8663" y="11156"/>
                      <a:pt x="11186" y="8663"/>
                      <a:pt x="11186" y="5594"/>
                    </a:cubicBezTo>
                    <a:cubicBezTo>
                      <a:pt x="11186" y="2493"/>
                      <a:pt x="8663" y="1"/>
                      <a:pt x="5593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5910600" y="5960650"/>
                <a:ext cx="1748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991" extrusionOk="0">
                    <a:moveTo>
                      <a:pt x="3496" y="0"/>
                    </a:moveTo>
                    <a:cubicBezTo>
                      <a:pt x="1551" y="0"/>
                      <a:pt x="1" y="1550"/>
                      <a:pt x="1" y="3496"/>
                    </a:cubicBezTo>
                    <a:cubicBezTo>
                      <a:pt x="1" y="5410"/>
                      <a:pt x="1551" y="6991"/>
                      <a:pt x="3496" y="6991"/>
                    </a:cubicBezTo>
                    <a:cubicBezTo>
                      <a:pt x="5441" y="6991"/>
                      <a:pt x="6992" y="5410"/>
                      <a:pt x="6992" y="3496"/>
                    </a:cubicBezTo>
                    <a:cubicBezTo>
                      <a:pt x="6992" y="1550"/>
                      <a:pt x="5441" y="0"/>
                      <a:pt x="349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3"/>
            <p:cNvGrpSpPr/>
            <p:nvPr/>
          </p:nvGrpSpPr>
          <p:grpSpPr>
            <a:xfrm rot="3599818">
              <a:off x="-19607" y="3477043"/>
              <a:ext cx="1369094" cy="1907924"/>
              <a:chOff x="3339213" y="-3311900"/>
              <a:chExt cx="1535000" cy="2139125"/>
            </a:xfrm>
          </p:grpSpPr>
          <p:sp>
            <p:nvSpPr>
              <p:cNvPr id="210" name="Google Shape;210;p3"/>
              <p:cNvSpPr/>
              <p:nvPr/>
            </p:nvSpPr>
            <p:spPr>
              <a:xfrm>
                <a:off x="3339213" y="-3311900"/>
                <a:ext cx="1535000" cy="2139125"/>
              </a:xfrm>
              <a:custGeom>
                <a:avLst/>
                <a:gdLst/>
                <a:ahLst/>
                <a:cxnLst/>
                <a:rect l="l" t="t" r="r" b="b"/>
                <a:pathLst>
                  <a:path w="61400" h="85565" extrusionOk="0">
                    <a:moveTo>
                      <a:pt x="17265" y="1"/>
                    </a:moveTo>
                    <a:lnTo>
                      <a:pt x="17265" y="1"/>
                    </a:lnTo>
                    <a:cubicBezTo>
                      <a:pt x="15046" y="8998"/>
                      <a:pt x="21733" y="24834"/>
                      <a:pt x="24286" y="31764"/>
                    </a:cubicBezTo>
                    <a:cubicBezTo>
                      <a:pt x="19818" y="22920"/>
                      <a:pt x="11187" y="16871"/>
                      <a:pt x="11186" y="16870"/>
                    </a:cubicBezTo>
                    <a:lnTo>
                      <a:pt x="11186" y="16870"/>
                    </a:lnTo>
                    <a:cubicBezTo>
                      <a:pt x="15806" y="28238"/>
                      <a:pt x="25198" y="36232"/>
                      <a:pt x="25198" y="36232"/>
                    </a:cubicBezTo>
                    <a:lnTo>
                      <a:pt x="28998" y="48330"/>
                    </a:lnTo>
                    <a:cubicBezTo>
                      <a:pt x="20913" y="31127"/>
                      <a:pt x="1065" y="27418"/>
                      <a:pt x="1064" y="27418"/>
                    </a:cubicBezTo>
                    <a:lnTo>
                      <a:pt x="1064" y="27418"/>
                    </a:lnTo>
                    <a:cubicBezTo>
                      <a:pt x="9514" y="43163"/>
                      <a:pt x="29636" y="50458"/>
                      <a:pt x="29636" y="50458"/>
                    </a:cubicBezTo>
                    <a:lnTo>
                      <a:pt x="33071" y="61278"/>
                    </a:lnTo>
                    <a:cubicBezTo>
                      <a:pt x="18274" y="45324"/>
                      <a:pt x="5750" y="43809"/>
                      <a:pt x="1525" y="43809"/>
                    </a:cubicBezTo>
                    <a:cubicBezTo>
                      <a:pt x="534" y="43809"/>
                      <a:pt x="0" y="43892"/>
                      <a:pt x="0" y="43892"/>
                    </a:cubicBezTo>
                    <a:cubicBezTo>
                      <a:pt x="6474" y="64470"/>
                      <a:pt x="34317" y="65321"/>
                      <a:pt x="34317" y="65321"/>
                    </a:cubicBezTo>
                    <a:lnTo>
                      <a:pt x="38815" y="79485"/>
                    </a:lnTo>
                    <a:cubicBezTo>
                      <a:pt x="28661" y="67795"/>
                      <a:pt x="19260" y="65161"/>
                      <a:pt x="12849" y="65161"/>
                    </a:cubicBezTo>
                    <a:cubicBezTo>
                      <a:pt x="7592" y="65161"/>
                      <a:pt x="4347" y="66932"/>
                      <a:pt x="4347" y="66932"/>
                    </a:cubicBezTo>
                    <a:cubicBezTo>
                      <a:pt x="16384" y="79315"/>
                      <a:pt x="27144" y="81590"/>
                      <a:pt x="33425" y="81590"/>
                    </a:cubicBezTo>
                    <a:cubicBezTo>
                      <a:pt x="37073" y="81590"/>
                      <a:pt x="39211" y="80823"/>
                      <a:pt x="39211" y="80823"/>
                    </a:cubicBezTo>
                    <a:cubicBezTo>
                      <a:pt x="39211" y="80823"/>
                      <a:pt x="39970" y="82951"/>
                      <a:pt x="40852" y="85565"/>
                    </a:cubicBezTo>
                    <a:lnTo>
                      <a:pt x="43010" y="84349"/>
                    </a:lnTo>
                    <a:cubicBezTo>
                      <a:pt x="42524" y="83103"/>
                      <a:pt x="41946" y="81674"/>
                      <a:pt x="41277" y="80154"/>
                    </a:cubicBezTo>
                    <a:cubicBezTo>
                      <a:pt x="41277" y="80154"/>
                      <a:pt x="61399" y="67692"/>
                      <a:pt x="59363" y="52920"/>
                    </a:cubicBezTo>
                    <a:lnTo>
                      <a:pt x="59363" y="52920"/>
                    </a:lnTo>
                    <a:cubicBezTo>
                      <a:pt x="59362" y="52920"/>
                      <a:pt x="44438" y="58939"/>
                      <a:pt x="40335" y="78878"/>
                    </a:cubicBezTo>
                    <a:lnTo>
                      <a:pt x="35989" y="64774"/>
                    </a:lnTo>
                    <a:cubicBezTo>
                      <a:pt x="35989" y="64774"/>
                      <a:pt x="56962" y="52464"/>
                      <a:pt x="60184" y="33710"/>
                    </a:cubicBezTo>
                    <a:lnTo>
                      <a:pt x="60184" y="33710"/>
                    </a:lnTo>
                    <a:cubicBezTo>
                      <a:pt x="60182" y="33710"/>
                      <a:pt x="41733" y="34622"/>
                      <a:pt x="35168" y="62586"/>
                    </a:cubicBezTo>
                    <a:lnTo>
                      <a:pt x="31277" y="50670"/>
                    </a:lnTo>
                    <a:cubicBezTo>
                      <a:pt x="31277" y="50670"/>
                      <a:pt x="44287" y="39880"/>
                      <a:pt x="44195" y="21460"/>
                    </a:cubicBezTo>
                    <a:lnTo>
                      <a:pt x="44195" y="21460"/>
                    </a:lnTo>
                    <a:cubicBezTo>
                      <a:pt x="44194" y="21461"/>
                      <a:pt x="32675" y="26172"/>
                      <a:pt x="30396" y="48968"/>
                    </a:cubicBezTo>
                    <a:lnTo>
                      <a:pt x="26718" y="35777"/>
                    </a:lnTo>
                    <a:cubicBezTo>
                      <a:pt x="26718" y="35777"/>
                      <a:pt x="35198" y="28998"/>
                      <a:pt x="37904" y="12433"/>
                    </a:cubicBezTo>
                    <a:lnTo>
                      <a:pt x="37904" y="12433"/>
                    </a:lnTo>
                    <a:cubicBezTo>
                      <a:pt x="37903" y="12433"/>
                      <a:pt x="27964" y="17206"/>
                      <a:pt x="25988" y="33618"/>
                    </a:cubicBezTo>
                    <a:cubicBezTo>
                      <a:pt x="26384" y="30153"/>
                      <a:pt x="26353" y="13193"/>
                      <a:pt x="17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3406063" y="-2586200"/>
                <a:ext cx="655050" cy="506875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0275" extrusionOk="0">
                    <a:moveTo>
                      <a:pt x="1" y="1"/>
                    </a:moveTo>
                    <a:cubicBezTo>
                      <a:pt x="3" y="2"/>
                      <a:pt x="18386" y="15530"/>
                      <a:pt x="26199" y="20273"/>
                    </a:cubicBezTo>
                    <a:lnTo>
                      <a:pt x="26199" y="20273"/>
                    </a:lnTo>
                    <a:cubicBezTo>
                      <a:pt x="25944" y="20088"/>
                      <a:pt x="7908" y="4920"/>
                      <a:pt x="1" y="1"/>
                    </a:cubicBezTo>
                    <a:close/>
                    <a:moveTo>
                      <a:pt x="26199" y="20273"/>
                    </a:moveTo>
                    <a:cubicBezTo>
                      <a:pt x="26201" y="20274"/>
                      <a:pt x="26202" y="20275"/>
                      <a:pt x="26202" y="20275"/>
                    </a:cubicBezTo>
                    <a:cubicBezTo>
                      <a:pt x="26202" y="20275"/>
                      <a:pt x="26202" y="20275"/>
                      <a:pt x="26202" y="20275"/>
                    </a:cubicBezTo>
                    <a:cubicBezTo>
                      <a:pt x="26201" y="20274"/>
                      <a:pt x="26200" y="20273"/>
                      <a:pt x="26199" y="20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3648488" y="-2849875"/>
                <a:ext cx="313100" cy="400475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6019" extrusionOk="0">
                    <a:moveTo>
                      <a:pt x="0" y="0"/>
                    </a:moveTo>
                    <a:cubicBezTo>
                      <a:pt x="2" y="3"/>
                      <a:pt x="7691" y="11794"/>
                      <a:pt x="12523" y="16019"/>
                    </a:cubicBezTo>
                    <a:cubicBezTo>
                      <a:pt x="12523" y="16019"/>
                      <a:pt x="6140" y="766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3994238" y="-2974500"/>
                <a:ext cx="274325" cy="535750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21430" extrusionOk="0">
                    <a:moveTo>
                      <a:pt x="10973" y="1"/>
                    </a:moveTo>
                    <a:lnTo>
                      <a:pt x="10973" y="1"/>
                    </a:lnTo>
                    <a:cubicBezTo>
                      <a:pt x="10971" y="4"/>
                      <a:pt x="1976" y="13832"/>
                      <a:pt x="0" y="21429"/>
                    </a:cubicBezTo>
                    <a:cubicBezTo>
                      <a:pt x="0" y="21429"/>
                      <a:pt x="9271" y="2949"/>
                      <a:pt x="10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4112763" y="-2745000"/>
                <a:ext cx="314625" cy="680125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27205" extrusionOk="0">
                    <a:moveTo>
                      <a:pt x="12585" y="0"/>
                    </a:moveTo>
                    <a:lnTo>
                      <a:pt x="12585" y="0"/>
                    </a:lnTo>
                    <a:cubicBezTo>
                      <a:pt x="12582" y="4"/>
                      <a:pt x="1856" y="18510"/>
                      <a:pt x="1" y="27202"/>
                    </a:cubicBezTo>
                    <a:lnTo>
                      <a:pt x="1" y="27202"/>
                    </a:lnTo>
                    <a:cubicBezTo>
                      <a:pt x="82" y="26962"/>
                      <a:pt x="12010" y="1150"/>
                      <a:pt x="12585" y="0"/>
                    </a:cubicBezTo>
                    <a:close/>
                    <a:moveTo>
                      <a:pt x="1" y="27202"/>
                    </a:moveTo>
                    <a:lnTo>
                      <a:pt x="1" y="27202"/>
                    </a:lnTo>
                    <a:cubicBezTo>
                      <a:pt x="1" y="27204"/>
                      <a:pt x="1" y="27204"/>
                      <a:pt x="1" y="27204"/>
                    </a:cubicBezTo>
                    <a:cubicBezTo>
                      <a:pt x="1" y="27204"/>
                      <a:pt x="1" y="27203"/>
                      <a:pt x="1" y="27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4222188" y="-2438025"/>
                <a:ext cx="588950" cy="7219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28877" extrusionOk="0">
                    <a:moveTo>
                      <a:pt x="23558" y="1"/>
                    </a:moveTo>
                    <a:cubicBezTo>
                      <a:pt x="23554" y="4"/>
                      <a:pt x="5927" y="16203"/>
                      <a:pt x="1" y="28877"/>
                    </a:cubicBezTo>
                    <a:cubicBezTo>
                      <a:pt x="1" y="28877"/>
                      <a:pt x="15351" y="8390"/>
                      <a:pt x="23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3369588" y="-2192575"/>
                <a:ext cx="823750" cy="477250"/>
              </a:xfrm>
              <a:custGeom>
                <a:avLst/>
                <a:gdLst/>
                <a:ahLst/>
                <a:cxnLst/>
                <a:rect l="l" t="t" r="r" b="b"/>
                <a:pathLst>
                  <a:path w="32950" h="19090" extrusionOk="0">
                    <a:moveTo>
                      <a:pt x="1" y="1"/>
                    </a:moveTo>
                    <a:cubicBezTo>
                      <a:pt x="5" y="4"/>
                      <a:pt x="19152" y="17235"/>
                      <a:pt x="32950" y="19089"/>
                    </a:cubicBezTo>
                    <a:cubicBezTo>
                      <a:pt x="32950" y="19089"/>
                      <a:pt x="16840" y="1377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4366588" y="-1933450"/>
                <a:ext cx="433900" cy="605650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24226" extrusionOk="0">
                    <a:moveTo>
                      <a:pt x="17356" y="1"/>
                    </a:moveTo>
                    <a:lnTo>
                      <a:pt x="17356" y="1"/>
                    </a:lnTo>
                    <a:cubicBezTo>
                      <a:pt x="10547" y="6292"/>
                      <a:pt x="0" y="24226"/>
                      <a:pt x="0" y="24226"/>
                    </a:cubicBezTo>
                    <a:cubicBezTo>
                      <a:pt x="1672" y="22250"/>
                      <a:pt x="17354" y="3"/>
                      <a:pt x="17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3474463" y="-1628725"/>
                <a:ext cx="838950" cy="322975"/>
              </a:xfrm>
              <a:custGeom>
                <a:avLst/>
                <a:gdLst/>
                <a:ahLst/>
                <a:cxnLst/>
                <a:rect l="l" t="t" r="r" b="b"/>
                <a:pathLst>
                  <a:path w="33558" h="129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53"/>
                      <a:pt x="775" y="481"/>
                      <a:pt x="1812" y="937"/>
                    </a:cubicBezTo>
                    <a:lnTo>
                      <a:pt x="1812" y="937"/>
                    </a:lnTo>
                    <a:cubicBezTo>
                      <a:pt x="661" y="351"/>
                      <a:pt x="1" y="0"/>
                      <a:pt x="1" y="0"/>
                    </a:cubicBezTo>
                    <a:close/>
                    <a:moveTo>
                      <a:pt x="1812" y="937"/>
                    </a:moveTo>
                    <a:cubicBezTo>
                      <a:pt x="7321" y="3741"/>
                      <a:pt x="24077" y="11937"/>
                      <a:pt x="33556" y="12918"/>
                    </a:cubicBezTo>
                    <a:lnTo>
                      <a:pt x="33556" y="12918"/>
                    </a:lnTo>
                    <a:cubicBezTo>
                      <a:pt x="33353" y="12871"/>
                      <a:pt x="8796" y="4007"/>
                      <a:pt x="1812" y="937"/>
                    </a:cubicBezTo>
                    <a:close/>
                    <a:moveTo>
                      <a:pt x="33556" y="12918"/>
                    </a:move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6" y="12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3781463" y="-3247300"/>
                <a:ext cx="184675" cy="696075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4"/>
                      <a:pt x="5198" y="22129"/>
                      <a:pt x="7387" y="27843"/>
                    </a:cubicBezTo>
                    <a:cubicBezTo>
                      <a:pt x="7387" y="27843"/>
                      <a:pt x="4013" y="1139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3"/>
            <p:cNvGrpSpPr/>
            <p:nvPr/>
          </p:nvGrpSpPr>
          <p:grpSpPr>
            <a:xfrm>
              <a:off x="7159247" y="2946740"/>
              <a:ext cx="484511" cy="472122"/>
              <a:chOff x="1646075" y="5692400"/>
              <a:chExt cx="829075" cy="807875"/>
            </a:xfrm>
          </p:grpSpPr>
          <p:sp>
            <p:nvSpPr>
              <p:cNvPr id="221" name="Google Shape;221;p3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3"/>
            <p:cNvGrpSpPr/>
            <p:nvPr/>
          </p:nvGrpSpPr>
          <p:grpSpPr>
            <a:xfrm>
              <a:off x="869152" y="2280605"/>
              <a:ext cx="624460" cy="610623"/>
              <a:chOff x="489525" y="5585525"/>
              <a:chExt cx="847300" cy="828525"/>
            </a:xfrm>
          </p:grpSpPr>
          <p:sp>
            <p:nvSpPr>
              <p:cNvPr id="255" name="Google Shape;255;p3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75;p3"/>
            <p:cNvGrpSpPr/>
            <p:nvPr/>
          </p:nvGrpSpPr>
          <p:grpSpPr>
            <a:xfrm rot="-4500040">
              <a:off x="7743391" y="1833096"/>
              <a:ext cx="1491630" cy="1800596"/>
              <a:chOff x="6987463" y="-3144050"/>
              <a:chExt cx="1491675" cy="1800650"/>
            </a:xfrm>
          </p:grpSpPr>
          <p:sp>
            <p:nvSpPr>
              <p:cNvPr id="276" name="Google Shape;276;p3"/>
              <p:cNvSpPr/>
              <p:nvPr/>
            </p:nvSpPr>
            <p:spPr>
              <a:xfrm>
                <a:off x="6987463" y="-314405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7173638" y="-306395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3"/>
            <p:cNvGrpSpPr/>
            <p:nvPr/>
          </p:nvGrpSpPr>
          <p:grpSpPr>
            <a:xfrm rot="-3599862" flipH="1">
              <a:off x="7840065" y="3178875"/>
              <a:ext cx="1725455" cy="1863314"/>
              <a:chOff x="1200938" y="-3182800"/>
              <a:chExt cx="1506000" cy="1626325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1200938" y="-3182800"/>
                <a:ext cx="1506000" cy="1626325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65053" extrusionOk="0">
                    <a:moveTo>
                      <a:pt x="40413" y="1"/>
                    </a:moveTo>
                    <a:cubicBezTo>
                      <a:pt x="40090" y="1"/>
                      <a:pt x="39766" y="135"/>
                      <a:pt x="39542" y="430"/>
                    </a:cubicBezTo>
                    <a:cubicBezTo>
                      <a:pt x="34102" y="7269"/>
                      <a:pt x="32035" y="16691"/>
                      <a:pt x="34254" y="25111"/>
                    </a:cubicBezTo>
                    <a:cubicBezTo>
                      <a:pt x="30849" y="18637"/>
                      <a:pt x="27445" y="12102"/>
                      <a:pt x="24071" y="5597"/>
                    </a:cubicBezTo>
                    <a:cubicBezTo>
                      <a:pt x="23847" y="5174"/>
                      <a:pt x="23450" y="4980"/>
                      <a:pt x="23054" y="4980"/>
                    </a:cubicBezTo>
                    <a:cubicBezTo>
                      <a:pt x="22484" y="4980"/>
                      <a:pt x="21918" y="5383"/>
                      <a:pt x="21882" y="6083"/>
                    </a:cubicBezTo>
                    <a:cubicBezTo>
                      <a:pt x="21739" y="13910"/>
                      <a:pt x="23813" y="21737"/>
                      <a:pt x="27748" y="28468"/>
                    </a:cubicBezTo>
                    <a:lnTo>
                      <a:pt x="27748" y="28468"/>
                    </a:lnTo>
                    <a:cubicBezTo>
                      <a:pt x="23183" y="21191"/>
                      <a:pt x="16696" y="15132"/>
                      <a:pt x="9116" y="11068"/>
                    </a:cubicBezTo>
                    <a:cubicBezTo>
                      <a:pt x="8942" y="10975"/>
                      <a:pt x="8762" y="10933"/>
                      <a:pt x="8587" y="10933"/>
                    </a:cubicBezTo>
                    <a:cubicBezTo>
                      <a:pt x="7849" y="10933"/>
                      <a:pt x="7210" y="11680"/>
                      <a:pt x="7505" y="12466"/>
                    </a:cubicBezTo>
                    <a:cubicBezTo>
                      <a:pt x="10302" y="20127"/>
                      <a:pt x="15192" y="27035"/>
                      <a:pt x="21560" y="32171"/>
                    </a:cubicBezTo>
                    <a:lnTo>
                      <a:pt x="21560" y="32171"/>
                    </a:lnTo>
                    <a:cubicBezTo>
                      <a:pt x="15817" y="27782"/>
                      <a:pt x="8854" y="25014"/>
                      <a:pt x="1669" y="24290"/>
                    </a:cubicBezTo>
                    <a:cubicBezTo>
                      <a:pt x="1623" y="24285"/>
                      <a:pt x="1577" y="24282"/>
                      <a:pt x="1532" y="24282"/>
                    </a:cubicBezTo>
                    <a:cubicBezTo>
                      <a:pt x="552" y="24282"/>
                      <a:pt x="1" y="25509"/>
                      <a:pt x="727" y="26236"/>
                    </a:cubicBezTo>
                    <a:cubicBezTo>
                      <a:pt x="3189" y="28698"/>
                      <a:pt x="5925" y="30947"/>
                      <a:pt x="8903" y="32831"/>
                    </a:cubicBezTo>
                    <a:cubicBezTo>
                      <a:pt x="14264" y="36305"/>
                      <a:pt x="22013" y="40251"/>
                      <a:pt x="28636" y="40251"/>
                    </a:cubicBezTo>
                    <a:cubicBezTo>
                      <a:pt x="28736" y="40251"/>
                      <a:pt x="28835" y="40250"/>
                      <a:pt x="28934" y="40248"/>
                    </a:cubicBezTo>
                    <a:cubicBezTo>
                      <a:pt x="30089" y="40248"/>
                      <a:pt x="31275" y="40096"/>
                      <a:pt x="32460" y="39792"/>
                    </a:cubicBezTo>
                    <a:cubicBezTo>
                      <a:pt x="32491" y="39914"/>
                      <a:pt x="32521" y="40005"/>
                      <a:pt x="32582" y="40157"/>
                    </a:cubicBezTo>
                    <a:cubicBezTo>
                      <a:pt x="33281" y="42528"/>
                      <a:pt x="34162" y="44838"/>
                      <a:pt x="35196" y="47117"/>
                    </a:cubicBezTo>
                    <a:cubicBezTo>
                      <a:pt x="37293" y="51677"/>
                      <a:pt x="39938" y="55932"/>
                      <a:pt x="43129" y="59823"/>
                    </a:cubicBezTo>
                    <a:cubicBezTo>
                      <a:pt x="44497" y="61495"/>
                      <a:pt x="45986" y="63045"/>
                      <a:pt x="47536" y="64564"/>
                    </a:cubicBezTo>
                    <a:cubicBezTo>
                      <a:pt x="47881" y="64897"/>
                      <a:pt x="48326" y="65052"/>
                      <a:pt x="48769" y="65052"/>
                    </a:cubicBezTo>
                    <a:cubicBezTo>
                      <a:pt x="49539" y="65052"/>
                      <a:pt x="50303" y="64585"/>
                      <a:pt x="50515" y="63774"/>
                    </a:cubicBezTo>
                    <a:cubicBezTo>
                      <a:pt x="50546" y="63622"/>
                      <a:pt x="50576" y="63409"/>
                      <a:pt x="50576" y="63227"/>
                    </a:cubicBezTo>
                    <a:cubicBezTo>
                      <a:pt x="50667" y="61495"/>
                      <a:pt x="48995" y="60218"/>
                      <a:pt x="47567" y="59154"/>
                    </a:cubicBezTo>
                    <a:cubicBezTo>
                      <a:pt x="43980" y="56510"/>
                      <a:pt x="40941" y="53045"/>
                      <a:pt x="38661" y="49123"/>
                    </a:cubicBezTo>
                    <a:cubicBezTo>
                      <a:pt x="36746" y="45871"/>
                      <a:pt x="35804" y="42558"/>
                      <a:pt x="34953" y="39032"/>
                    </a:cubicBezTo>
                    <a:cubicBezTo>
                      <a:pt x="40697" y="37026"/>
                      <a:pt x="46321" y="32710"/>
                      <a:pt x="49998" y="28850"/>
                    </a:cubicBezTo>
                    <a:cubicBezTo>
                      <a:pt x="55135" y="23439"/>
                      <a:pt x="58661" y="16600"/>
                      <a:pt x="60090" y="9305"/>
                    </a:cubicBezTo>
                    <a:cubicBezTo>
                      <a:pt x="60240" y="8556"/>
                      <a:pt x="59651" y="7971"/>
                      <a:pt x="58965" y="7971"/>
                    </a:cubicBezTo>
                    <a:cubicBezTo>
                      <a:pt x="58816" y="7971"/>
                      <a:pt x="58661" y="7999"/>
                      <a:pt x="58509" y="8059"/>
                    </a:cubicBezTo>
                    <a:cubicBezTo>
                      <a:pt x="51457" y="11068"/>
                      <a:pt x="45682" y="17056"/>
                      <a:pt x="43129" y="24321"/>
                    </a:cubicBezTo>
                    <a:cubicBezTo>
                      <a:pt x="43585" y="16509"/>
                      <a:pt x="43038" y="8636"/>
                      <a:pt x="41548" y="916"/>
                    </a:cubicBezTo>
                    <a:cubicBezTo>
                      <a:pt x="41437" y="338"/>
                      <a:pt x="40925" y="1"/>
                      <a:pt x="40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1792813" y="-2266550"/>
                <a:ext cx="471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16" extrusionOk="0">
                    <a:moveTo>
                      <a:pt x="236" y="0"/>
                    </a:moveTo>
                    <a:cubicBezTo>
                      <a:pt x="160" y="0"/>
                      <a:pt x="78" y="40"/>
                      <a:pt x="31" y="133"/>
                    </a:cubicBezTo>
                    <a:cubicBezTo>
                      <a:pt x="1" y="254"/>
                      <a:pt x="31" y="346"/>
                      <a:pt x="153" y="406"/>
                    </a:cubicBezTo>
                    <a:lnTo>
                      <a:pt x="1551" y="893"/>
                    </a:lnTo>
                    <a:cubicBezTo>
                      <a:pt x="1581" y="908"/>
                      <a:pt x="1612" y="916"/>
                      <a:pt x="1642" y="916"/>
                    </a:cubicBezTo>
                    <a:cubicBezTo>
                      <a:pt x="1673" y="916"/>
                      <a:pt x="1703" y="908"/>
                      <a:pt x="1733" y="893"/>
                    </a:cubicBezTo>
                    <a:cubicBezTo>
                      <a:pt x="1764" y="893"/>
                      <a:pt x="1794" y="862"/>
                      <a:pt x="1825" y="771"/>
                    </a:cubicBezTo>
                    <a:cubicBezTo>
                      <a:pt x="1885" y="650"/>
                      <a:pt x="1825" y="558"/>
                      <a:pt x="1733" y="528"/>
                    </a:cubicBezTo>
                    <a:lnTo>
                      <a:pt x="305" y="11"/>
                    </a:lnTo>
                    <a:cubicBezTo>
                      <a:pt x="283" y="4"/>
                      <a:pt x="260" y="0"/>
                      <a:pt x="2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1832338" y="-2308875"/>
                <a:ext cx="327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90" extrusionOk="0">
                    <a:moveTo>
                      <a:pt x="238" y="1"/>
                    </a:moveTo>
                    <a:cubicBezTo>
                      <a:pt x="179" y="1"/>
                      <a:pt x="120" y="34"/>
                      <a:pt x="61" y="93"/>
                    </a:cubicBezTo>
                    <a:cubicBezTo>
                      <a:pt x="0" y="154"/>
                      <a:pt x="31" y="276"/>
                      <a:pt x="92" y="336"/>
                    </a:cubicBezTo>
                    <a:lnTo>
                      <a:pt x="973" y="944"/>
                    </a:lnTo>
                    <a:cubicBezTo>
                      <a:pt x="988" y="975"/>
                      <a:pt x="1019" y="990"/>
                      <a:pt x="1053" y="990"/>
                    </a:cubicBezTo>
                    <a:cubicBezTo>
                      <a:pt x="1087" y="990"/>
                      <a:pt x="1125" y="975"/>
                      <a:pt x="1155" y="944"/>
                    </a:cubicBezTo>
                    <a:cubicBezTo>
                      <a:pt x="1186" y="944"/>
                      <a:pt x="1186" y="914"/>
                      <a:pt x="1247" y="914"/>
                    </a:cubicBezTo>
                    <a:cubicBezTo>
                      <a:pt x="1307" y="853"/>
                      <a:pt x="1277" y="732"/>
                      <a:pt x="1216" y="640"/>
                    </a:cubicBezTo>
                    <a:lnTo>
                      <a:pt x="335" y="33"/>
                    </a:lnTo>
                    <a:cubicBezTo>
                      <a:pt x="302" y="11"/>
                      <a:pt x="270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1817888" y="-2395650"/>
                <a:ext cx="418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39" extrusionOk="0">
                    <a:moveTo>
                      <a:pt x="210" y="0"/>
                    </a:moveTo>
                    <a:cubicBezTo>
                      <a:pt x="160" y="0"/>
                      <a:pt x="107" y="23"/>
                      <a:pt x="62" y="69"/>
                    </a:cubicBezTo>
                    <a:cubicBezTo>
                      <a:pt x="1" y="130"/>
                      <a:pt x="1" y="251"/>
                      <a:pt x="62" y="312"/>
                    </a:cubicBezTo>
                    <a:lnTo>
                      <a:pt x="1338" y="1589"/>
                    </a:lnTo>
                    <a:cubicBezTo>
                      <a:pt x="1374" y="1624"/>
                      <a:pt x="1420" y="1639"/>
                      <a:pt x="1464" y="1639"/>
                    </a:cubicBezTo>
                    <a:cubicBezTo>
                      <a:pt x="1495" y="1639"/>
                      <a:pt x="1526" y="1632"/>
                      <a:pt x="1551" y="1619"/>
                    </a:cubicBezTo>
                    <a:cubicBezTo>
                      <a:pt x="1551" y="1619"/>
                      <a:pt x="1581" y="1619"/>
                      <a:pt x="1581" y="1589"/>
                    </a:cubicBezTo>
                    <a:cubicBezTo>
                      <a:pt x="1673" y="1497"/>
                      <a:pt x="1673" y="1376"/>
                      <a:pt x="1581" y="1315"/>
                    </a:cubicBezTo>
                    <a:lnTo>
                      <a:pt x="335" y="69"/>
                    </a:lnTo>
                    <a:cubicBezTo>
                      <a:pt x="305" y="23"/>
                      <a:pt x="259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1857413" y="-2404050"/>
                <a:ext cx="4182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16" extrusionOk="0">
                    <a:moveTo>
                      <a:pt x="222" y="0"/>
                    </a:moveTo>
                    <a:cubicBezTo>
                      <a:pt x="183" y="0"/>
                      <a:pt x="147" y="15"/>
                      <a:pt x="122" y="40"/>
                    </a:cubicBezTo>
                    <a:cubicBezTo>
                      <a:pt x="0" y="131"/>
                      <a:pt x="0" y="253"/>
                      <a:pt x="92" y="314"/>
                    </a:cubicBezTo>
                    <a:lnTo>
                      <a:pt x="1307" y="1773"/>
                    </a:lnTo>
                    <a:cubicBezTo>
                      <a:pt x="1329" y="1794"/>
                      <a:pt x="1396" y="1816"/>
                      <a:pt x="1455" y="1816"/>
                    </a:cubicBezTo>
                    <a:cubicBezTo>
                      <a:pt x="1479" y="1816"/>
                      <a:pt x="1502" y="1812"/>
                      <a:pt x="1520" y="1803"/>
                    </a:cubicBezTo>
                    <a:lnTo>
                      <a:pt x="1581" y="1803"/>
                    </a:lnTo>
                    <a:cubicBezTo>
                      <a:pt x="1672" y="1712"/>
                      <a:pt x="1672" y="1621"/>
                      <a:pt x="1611" y="1529"/>
                    </a:cubicBezTo>
                    <a:lnTo>
                      <a:pt x="396" y="101"/>
                    </a:lnTo>
                    <a:cubicBezTo>
                      <a:pt x="342" y="30"/>
                      <a:pt x="278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1942513" y="-2414725"/>
                <a:ext cx="228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03" extrusionOk="0">
                    <a:moveTo>
                      <a:pt x="207" y="0"/>
                    </a:moveTo>
                    <a:cubicBezTo>
                      <a:pt x="180" y="0"/>
                      <a:pt x="151" y="4"/>
                      <a:pt x="122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517" y="1470"/>
                    </a:lnTo>
                    <a:cubicBezTo>
                      <a:pt x="541" y="1563"/>
                      <a:pt x="617" y="1603"/>
                      <a:pt x="706" y="1603"/>
                    </a:cubicBezTo>
                    <a:cubicBezTo>
                      <a:pt x="734" y="1603"/>
                      <a:pt x="762" y="1599"/>
                      <a:pt x="791" y="1592"/>
                    </a:cubicBezTo>
                    <a:cubicBezTo>
                      <a:pt x="852" y="1531"/>
                      <a:pt x="913" y="1440"/>
                      <a:pt x="882" y="1318"/>
                    </a:cubicBezTo>
                    <a:lnTo>
                      <a:pt x="396" y="133"/>
                    </a:lnTo>
                    <a:cubicBezTo>
                      <a:pt x="373" y="40"/>
                      <a:pt x="296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1959988" y="-2472500"/>
                <a:ext cx="258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513" extrusionOk="0">
                    <a:moveTo>
                      <a:pt x="212" y="1"/>
                    </a:moveTo>
                    <a:cubicBezTo>
                      <a:pt x="183" y="1"/>
                      <a:pt x="153" y="4"/>
                      <a:pt x="122" y="12"/>
                    </a:cubicBezTo>
                    <a:cubicBezTo>
                      <a:pt x="62" y="42"/>
                      <a:pt x="1" y="164"/>
                      <a:pt x="62" y="286"/>
                    </a:cubicBezTo>
                    <a:lnTo>
                      <a:pt x="609" y="1410"/>
                    </a:lnTo>
                    <a:cubicBezTo>
                      <a:pt x="677" y="1479"/>
                      <a:pt x="763" y="1513"/>
                      <a:pt x="827" y="1513"/>
                    </a:cubicBezTo>
                    <a:cubicBezTo>
                      <a:pt x="848" y="1513"/>
                      <a:pt x="867" y="1509"/>
                      <a:pt x="882" y="1501"/>
                    </a:cubicBezTo>
                    <a:cubicBezTo>
                      <a:pt x="1004" y="1410"/>
                      <a:pt x="1034" y="1319"/>
                      <a:pt x="974" y="1228"/>
                    </a:cubicBezTo>
                    <a:lnTo>
                      <a:pt x="396" y="103"/>
                    </a:lnTo>
                    <a:cubicBezTo>
                      <a:pt x="373" y="35"/>
                      <a:pt x="299" y="1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1950888" y="-2560350"/>
                <a:ext cx="31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653" extrusionOk="0">
                    <a:moveTo>
                      <a:pt x="237" y="0"/>
                    </a:moveTo>
                    <a:cubicBezTo>
                      <a:pt x="203" y="0"/>
                      <a:pt x="172" y="10"/>
                      <a:pt x="152" y="31"/>
                    </a:cubicBezTo>
                    <a:cubicBezTo>
                      <a:pt x="31" y="61"/>
                      <a:pt x="0" y="213"/>
                      <a:pt x="61" y="304"/>
                    </a:cubicBezTo>
                    <a:lnTo>
                      <a:pt x="882" y="1550"/>
                    </a:lnTo>
                    <a:cubicBezTo>
                      <a:pt x="904" y="1619"/>
                      <a:pt x="961" y="1653"/>
                      <a:pt x="1027" y="1653"/>
                    </a:cubicBezTo>
                    <a:cubicBezTo>
                      <a:pt x="1049" y="1653"/>
                      <a:pt x="1072" y="1649"/>
                      <a:pt x="1094" y="1642"/>
                    </a:cubicBezTo>
                    <a:cubicBezTo>
                      <a:pt x="1216" y="1550"/>
                      <a:pt x="1246" y="1429"/>
                      <a:pt x="1216" y="1368"/>
                    </a:cubicBezTo>
                    <a:lnTo>
                      <a:pt x="426" y="122"/>
                    </a:lnTo>
                    <a:cubicBezTo>
                      <a:pt x="385" y="41"/>
                      <a:pt x="304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2043588" y="-2512325"/>
                <a:ext cx="4030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258" extrusionOk="0">
                    <a:moveTo>
                      <a:pt x="252" y="0"/>
                    </a:moveTo>
                    <a:cubicBezTo>
                      <a:pt x="220" y="0"/>
                      <a:pt x="186" y="8"/>
                      <a:pt x="152" y="24"/>
                    </a:cubicBezTo>
                    <a:cubicBezTo>
                      <a:pt x="61" y="55"/>
                      <a:pt x="0" y="176"/>
                      <a:pt x="61" y="268"/>
                    </a:cubicBezTo>
                    <a:lnTo>
                      <a:pt x="1186" y="3125"/>
                    </a:lnTo>
                    <a:cubicBezTo>
                      <a:pt x="1209" y="3218"/>
                      <a:pt x="1285" y="3257"/>
                      <a:pt x="1374" y="3257"/>
                    </a:cubicBezTo>
                    <a:cubicBezTo>
                      <a:pt x="1402" y="3257"/>
                      <a:pt x="1431" y="3254"/>
                      <a:pt x="1459" y="3246"/>
                    </a:cubicBezTo>
                    <a:cubicBezTo>
                      <a:pt x="1520" y="3216"/>
                      <a:pt x="1611" y="3094"/>
                      <a:pt x="1581" y="2973"/>
                    </a:cubicBezTo>
                    <a:lnTo>
                      <a:pt x="426" y="116"/>
                    </a:lnTo>
                    <a:cubicBezTo>
                      <a:pt x="404" y="50"/>
                      <a:pt x="335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2012438" y="-2480100"/>
                <a:ext cx="235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36" extrusionOk="0">
                    <a:moveTo>
                      <a:pt x="207" y="1"/>
                    </a:moveTo>
                    <a:cubicBezTo>
                      <a:pt x="181" y="1"/>
                      <a:pt x="152" y="4"/>
                      <a:pt x="122" y="12"/>
                    </a:cubicBezTo>
                    <a:cubicBezTo>
                      <a:pt x="31" y="42"/>
                      <a:pt x="0" y="164"/>
                      <a:pt x="31" y="286"/>
                    </a:cubicBezTo>
                    <a:lnTo>
                      <a:pt x="547" y="1350"/>
                    </a:lnTo>
                    <a:cubicBezTo>
                      <a:pt x="569" y="1392"/>
                      <a:pt x="636" y="1435"/>
                      <a:pt x="706" y="1435"/>
                    </a:cubicBezTo>
                    <a:cubicBezTo>
                      <a:pt x="734" y="1435"/>
                      <a:pt x="764" y="1428"/>
                      <a:pt x="790" y="1410"/>
                    </a:cubicBezTo>
                    <a:cubicBezTo>
                      <a:pt x="912" y="1380"/>
                      <a:pt x="942" y="1258"/>
                      <a:pt x="882" y="1167"/>
                    </a:cubicBezTo>
                    <a:lnTo>
                      <a:pt x="395" y="103"/>
                    </a:lnTo>
                    <a:cubicBezTo>
                      <a:pt x="350" y="35"/>
                      <a:pt x="287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2136288" y="-2590750"/>
                <a:ext cx="99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42" extrusionOk="0">
                    <a:moveTo>
                      <a:pt x="183" y="0"/>
                    </a:moveTo>
                    <a:cubicBezTo>
                      <a:pt x="61" y="0"/>
                      <a:pt x="1" y="61"/>
                      <a:pt x="1" y="183"/>
                    </a:cubicBezTo>
                    <a:lnTo>
                      <a:pt x="31" y="1429"/>
                    </a:lnTo>
                    <a:cubicBezTo>
                      <a:pt x="31" y="1551"/>
                      <a:pt x="92" y="1642"/>
                      <a:pt x="213" y="1642"/>
                    </a:cubicBezTo>
                    <a:lnTo>
                      <a:pt x="305" y="1642"/>
                    </a:lnTo>
                    <a:cubicBezTo>
                      <a:pt x="365" y="1581"/>
                      <a:pt x="396" y="1520"/>
                      <a:pt x="396" y="1429"/>
                    </a:cubicBezTo>
                    <a:lnTo>
                      <a:pt x="365" y="183"/>
                    </a:lnTo>
                    <a:cubicBezTo>
                      <a:pt x="365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2165163" y="-266142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1"/>
                    </a:moveTo>
                    <a:cubicBezTo>
                      <a:pt x="92" y="61"/>
                      <a:pt x="1" y="122"/>
                      <a:pt x="1" y="244"/>
                    </a:cubicBezTo>
                    <a:lnTo>
                      <a:pt x="213" y="1460"/>
                    </a:lnTo>
                    <a:cubicBezTo>
                      <a:pt x="244" y="1520"/>
                      <a:pt x="305" y="1612"/>
                      <a:pt x="426" y="1612"/>
                    </a:cubicBezTo>
                    <a:lnTo>
                      <a:pt x="457" y="1612"/>
                    </a:lnTo>
                    <a:cubicBezTo>
                      <a:pt x="548" y="1581"/>
                      <a:pt x="578" y="1460"/>
                      <a:pt x="578" y="1368"/>
                    </a:cubicBezTo>
                    <a:lnTo>
                      <a:pt x="396" y="153"/>
                    </a:lnTo>
                    <a:cubicBezTo>
                      <a:pt x="365" y="92"/>
                      <a:pt x="274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2218363" y="-2648500"/>
                <a:ext cx="114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8" extrusionOk="0">
                    <a:moveTo>
                      <a:pt x="183" y="0"/>
                    </a:moveTo>
                    <a:cubicBezTo>
                      <a:pt x="92" y="0"/>
                      <a:pt x="0" y="61"/>
                      <a:pt x="0" y="183"/>
                    </a:cubicBezTo>
                    <a:lnTo>
                      <a:pt x="92" y="1885"/>
                    </a:lnTo>
                    <a:cubicBezTo>
                      <a:pt x="92" y="2006"/>
                      <a:pt x="152" y="2067"/>
                      <a:pt x="274" y="2067"/>
                    </a:cubicBezTo>
                    <a:lnTo>
                      <a:pt x="365" y="2067"/>
                    </a:lnTo>
                    <a:cubicBezTo>
                      <a:pt x="396" y="2037"/>
                      <a:pt x="456" y="1976"/>
                      <a:pt x="456" y="1885"/>
                    </a:cubicBezTo>
                    <a:lnTo>
                      <a:pt x="396" y="183"/>
                    </a:lnTo>
                    <a:cubicBezTo>
                      <a:pt x="396" y="61"/>
                      <a:pt x="30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2228988" y="-2542125"/>
                <a:ext cx="15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399" extrusionOk="0">
                    <a:moveTo>
                      <a:pt x="426" y="1"/>
                    </a:moveTo>
                    <a:cubicBezTo>
                      <a:pt x="305" y="1"/>
                      <a:pt x="183" y="61"/>
                      <a:pt x="183" y="183"/>
                    </a:cubicBezTo>
                    <a:lnTo>
                      <a:pt x="1" y="2159"/>
                    </a:lnTo>
                    <a:cubicBezTo>
                      <a:pt x="1" y="2280"/>
                      <a:pt x="92" y="2372"/>
                      <a:pt x="183" y="2372"/>
                    </a:cubicBezTo>
                    <a:cubicBezTo>
                      <a:pt x="204" y="2392"/>
                      <a:pt x="220" y="2399"/>
                      <a:pt x="235" y="2399"/>
                    </a:cubicBezTo>
                    <a:cubicBezTo>
                      <a:pt x="264" y="2399"/>
                      <a:pt x="285" y="2372"/>
                      <a:pt x="305" y="2372"/>
                    </a:cubicBezTo>
                    <a:cubicBezTo>
                      <a:pt x="396" y="2372"/>
                      <a:pt x="426" y="2311"/>
                      <a:pt x="426" y="2189"/>
                    </a:cubicBezTo>
                    <a:lnTo>
                      <a:pt x="609" y="213"/>
                    </a:lnTo>
                    <a:cubicBezTo>
                      <a:pt x="609" y="92"/>
                      <a:pt x="518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2301188" y="-2568225"/>
                <a:ext cx="220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38" extrusionOk="0">
                    <a:moveTo>
                      <a:pt x="645" y="0"/>
                    </a:moveTo>
                    <a:cubicBezTo>
                      <a:pt x="556" y="0"/>
                      <a:pt x="480" y="40"/>
                      <a:pt x="456" y="133"/>
                    </a:cubicBezTo>
                    <a:lnTo>
                      <a:pt x="31" y="1349"/>
                    </a:lnTo>
                    <a:cubicBezTo>
                      <a:pt x="1" y="1440"/>
                      <a:pt x="31" y="1561"/>
                      <a:pt x="153" y="1592"/>
                    </a:cubicBezTo>
                    <a:cubicBezTo>
                      <a:pt x="168" y="1622"/>
                      <a:pt x="198" y="1637"/>
                      <a:pt x="229" y="1637"/>
                    </a:cubicBezTo>
                    <a:cubicBezTo>
                      <a:pt x="259" y="1637"/>
                      <a:pt x="289" y="1622"/>
                      <a:pt x="304" y="1592"/>
                    </a:cubicBezTo>
                    <a:lnTo>
                      <a:pt x="426" y="1501"/>
                    </a:lnTo>
                    <a:lnTo>
                      <a:pt x="821" y="285"/>
                    </a:lnTo>
                    <a:cubicBezTo>
                      <a:pt x="882" y="163"/>
                      <a:pt x="821" y="42"/>
                      <a:pt x="730" y="11"/>
                    </a:cubicBezTo>
                    <a:cubicBezTo>
                      <a:pt x="701" y="4"/>
                      <a:pt x="673" y="0"/>
                      <a:pt x="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2361213" y="-25934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extrusionOk="0">
                    <a:moveTo>
                      <a:pt x="764" y="0"/>
                    </a:moveTo>
                    <a:cubicBezTo>
                      <a:pt x="690" y="0"/>
                      <a:pt x="629" y="27"/>
                      <a:pt x="609" y="108"/>
                    </a:cubicBezTo>
                    <a:lnTo>
                      <a:pt x="31" y="1172"/>
                    </a:lnTo>
                    <a:cubicBezTo>
                      <a:pt x="1" y="1294"/>
                      <a:pt x="1" y="1385"/>
                      <a:pt x="122" y="1446"/>
                    </a:cubicBezTo>
                    <a:cubicBezTo>
                      <a:pt x="153" y="1461"/>
                      <a:pt x="191" y="1469"/>
                      <a:pt x="225" y="1469"/>
                    </a:cubicBezTo>
                    <a:cubicBezTo>
                      <a:pt x="259" y="1469"/>
                      <a:pt x="290" y="1461"/>
                      <a:pt x="305" y="1446"/>
                    </a:cubicBezTo>
                    <a:cubicBezTo>
                      <a:pt x="335" y="1446"/>
                      <a:pt x="366" y="1385"/>
                      <a:pt x="366" y="1355"/>
                    </a:cubicBezTo>
                    <a:lnTo>
                      <a:pt x="943" y="291"/>
                    </a:lnTo>
                    <a:cubicBezTo>
                      <a:pt x="973" y="169"/>
                      <a:pt x="973" y="78"/>
                      <a:pt x="882" y="17"/>
                    </a:cubicBezTo>
                    <a:cubicBezTo>
                      <a:pt x="842" y="7"/>
                      <a:pt x="801" y="0"/>
                      <a:pt x="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2393138" y="-2578025"/>
                <a:ext cx="5702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78" extrusionOk="0">
                    <a:moveTo>
                      <a:pt x="2083" y="0"/>
                    </a:moveTo>
                    <a:cubicBezTo>
                      <a:pt x="2037" y="0"/>
                      <a:pt x="1991" y="23"/>
                      <a:pt x="1946" y="69"/>
                    </a:cubicBezTo>
                    <a:lnTo>
                      <a:pt x="92" y="1953"/>
                    </a:lnTo>
                    <a:cubicBezTo>
                      <a:pt x="0" y="2045"/>
                      <a:pt x="0" y="2136"/>
                      <a:pt x="92" y="2227"/>
                    </a:cubicBezTo>
                    <a:cubicBezTo>
                      <a:pt x="127" y="2263"/>
                      <a:pt x="173" y="2277"/>
                      <a:pt x="218" y="2277"/>
                    </a:cubicBezTo>
                    <a:cubicBezTo>
                      <a:pt x="249" y="2277"/>
                      <a:pt x="279" y="2270"/>
                      <a:pt x="304" y="2257"/>
                    </a:cubicBezTo>
                    <a:cubicBezTo>
                      <a:pt x="365" y="2257"/>
                      <a:pt x="365" y="2227"/>
                      <a:pt x="365" y="2227"/>
                    </a:cubicBezTo>
                    <a:lnTo>
                      <a:pt x="2219" y="312"/>
                    </a:lnTo>
                    <a:cubicBezTo>
                      <a:pt x="2280" y="251"/>
                      <a:pt x="2280" y="130"/>
                      <a:pt x="2219" y="69"/>
                    </a:cubicBezTo>
                    <a:cubicBezTo>
                      <a:pt x="2174" y="23"/>
                      <a:pt x="2128" y="0"/>
                      <a:pt x="2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2426563" y="-2522425"/>
                <a:ext cx="312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958" extrusionOk="0">
                    <a:moveTo>
                      <a:pt x="1012" y="0"/>
                    </a:moveTo>
                    <a:cubicBezTo>
                      <a:pt x="972" y="0"/>
                      <a:pt x="936" y="10"/>
                      <a:pt x="913" y="33"/>
                    </a:cubicBezTo>
                    <a:lnTo>
                      <a:pt x="122" y="611"/>
                    </a:lnTo>
                    <a:cubicBezTo>
                      <a:pt x="31" y="641"/>
                      <a:pt x="1" y="793"/>
                      <a:pt x="92" y="884"/>
                    </a:cubicBezTo>
                    <a:cubicBezTo>
                      <a:pt x="114" y="929"/>
                      <a:pt x="169" y="957"/>
                      <a:pt x="233" y="957"/>
                    </a:cubicBezTo>
                    <a:cubicBezTo>
                      <a:pt x="256" y="957"/>
                      <a:pt x="280" y="953"/>
                      <a:pt x="305" y="945"/>
                    </a:cubicBezTo>
                    <a:lnTo>
                      <a:pt x="1156" y="337"/>
                    </a:lnTo>
                    <a:cubicBezTo>
                      <a:pt x="1217" y="307"/>
                      <a:pt x="1247" y="155"/>
                      <a:pt x="1186" y="64"/>
                    </a:cubicBezTo>
                    <a:cubicBezTo>
                      <a:pt x="1149" y="26"/>
                      <a:pt x="1076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2304238" y="-2420150"/>
                <a:ext cx="53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5" extrusionOk="0">
                    <a:moveTo>
                      <a:pt x="1949" y="0"/>
                    </a:moveTo>
                    <a:cubicBezTo>
                      <a:pt x="1900" y="0"/>
                      <a:pt x="1854" y="15"/>
                      <a:pt x="1824" y="46"/>
                    </a:cubicBezTo>
                    <a:lnTo>
                      <a:pt x="61" y="1748"/>
                    </a:lnTo>
                    <a:cubicBezTo>
                      <a:pt x="0" y="1839"/>
                      <a:pt x="0" y="1961"/>
                      <a:pt x="61" y="2021"/>
                    </a:cubicBezTo>
                    <a:cubicBezTo>
                      <a:pt x="111" y="2072"/>
                      <a:pt x="152" y="2094"/>
                      <a:pt x="194" y="2094"/>
                    </a:cubicBezTo>
                    <a:cubicBezTo>
                      <a:pt x="228" y="2094"/>
                      <a:pt x="263" y="2079"/>
                      <a:pt x="304" y="2052"/>
                    </a:cubicBezTo>
                    <a:cubicBezTo>
                      <a:pt x="304" y="2052"/>
                      <a:pt x="334" y="2052"/>
                      <a:pt x="334" y="2021"/>
                    </a:cubicBezTo>
                    <a:lnTo>
                      <a:pt x="2097" y="319"/>
                    </a:lnTo>
                    <a:cubicBezTo>
                      <a:pt x="2158" y="228"/>
                      <a:pt x="2158" y="137"/>
                      <a:pt x="2097" y="46"/>
                    </a:cubicBezTo>
                    <a:cubicBezTo>
                      <a:pt x="2052" y="15"/>
                      <a:pt x="1999" y="0"/>
                      <a:pt x="1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2313338" y="-2483650"/>
                <a:ext cx="31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80" extrusionOk="0">
                    <a:moveTo>
                      <a:pt x="1059" y="1"/>
                    </a:moveTo>
                    <a:cubicBezTo>
                      <a:pt x="1000" y="1"/>
                      <a:pt x="941" y="34"/>
                      <a:pt x="882" y="93"/>
                    </a:cubicBezTo>
                    <a:lnTo>
                      <a:pt x="92" y="1157"/>
                    </a:lnTo>
                    <a:cubicBezTo>
                      <a:pt x="1" y="1218"/>
                      <a:pt x="62" y="1340"/>
                      <a:pt x="122" y="1400"/>
                    </a:cubicBezTo>
                    <a:cubicBezTo>
                      <a:pt x="142" y="1458"/>
                      <a:pt x="185" y="1479"/>
                      <a:pt x="230" y="1479"/>
                    </a:cubicBezTo>
                    <a:cubicBezTo>
                      <a:pt x="256" y="1479"/>
                      <a:pt x="283" y="1472"/>
                      <a:pt x="305" y="1461"/>
                    </a:cubicBezTo>
                    <a:cubicBezTo>
                      <a:pt x="366" y="1461"/>
                      <a:pt x="366" y="1400"/>
                      <a:pt x="396" y="1370"/>
                    </a:cubicBezTo>
                    <a:lnTo>
                      <a:pt x="1186" y="306"/>
                    </a:lnTo>
                    <a:cubicBezTo>
                      <a:pt x="1277" y="215"/>
                      <a:pt x="1217" y="124"/>
                      <a:pt x="1156" y="33"/>
                    </a:cubicBezTo>
                    <a:cubicBezTo>
                      <a:pt x="1124" y="11"/>
                      <a:pt x="1091" y="1"/>
                      <a:pt x="1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2228238" y="-2448500"/>
                <a:ext cx="42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82" extrusionOk="0">
                    <a:moveTo>
                      <a:pt x="1482" y="0"/>
                    </a:moveTo>
                    <a:cubicBezTo>
                      <a:pt x="1429" y="0"/>
                      <a:pt x="1373" y="33"/>
                      <a:pt x="1338" y="86"/>
                    </a:cubicBezTo>
                    <a:lnTo>
                      <a:pt x="61" y="1757"/>
                    </a:lnTo>
                    <a:cubicBezTo>
                      <a:pt x="1" y="1818"/>
                      <a:pt x="31" y="1940"/>
                      <a:pt x="122" y="2031"/>
                    </a:cubicBezTo>
                    <a:cubicBezTo>
                      <a:pt x="140" y="2066"/>
                      <a:pt x="168" y="2081"/>
                      <a:pt x="207" y="2081"/>
                    </a:cubicBezTo>
                    <a:cubicBezTo>
                      <a:pt x="234" y="2081"/>
                      <a:pt x="267" y="2074"/>
                      <a:pt x="305" y="2061"/>
                    </a:cubicBezTo>
                    <a:cubicBezTo>
                      <a:pt x="335" y="2061"/>
                      <a:pt x="365" y="2031"/>
                      <a:pt x="365" y="1970"/>
                    </a:cubicBezTo>
                    <a:lnTo>
                      <a:pt x="1642" y="298"/>
                    </a:lnTo>
                    <a:cubicBezTo>
                      <a:pt x="1703" y="237"/>
                      <a:pt x="1672" y="116"/>
                      <a:pt x="1581" y="55"/>
                    </a:cubicBezTo>
                    <a:cubicBezTo>
                      <a:pt x="1556" y="17"/>
                      <a:pt x="1520" y="0"/>
                      <a:pt x="1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2168213" y="-2525400"/>
                <a:ext cx="121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568" extrusionOk="0">
                    <a:moveTo>
                      <a:pt x="304" y="0"/>
                    </a:moveTo>
                    <a:cubicBezTo>
                      <a:pt x="213" y="0"/>
                      <a:pt x="122" y="92"/>
                      <a:pt x="122" y="183"/>
                    </a:cubicBezTo>
                    <a:lnTo>
                      <a:pt x="0" y="2371"/>
                    </a:lnTo>
                    <a:cubicBezTo>
                      <a:pt x="0" y="2432"/>
                      <a:pt x="91" y="2554"/>
                      <a:pt x="183" y="2554"/>
                    </a:cubicBezTo>
                    <a:cubicBezTo>
                      <a:pt x="183" y="2564"/>
                      <a:pt x="189" y="2567"/>
                      <a:pt x="200" y="2567"/>
                    </a:cubicBezTo>
                    <a:cubicBezTo>
                      <a:pt x="220" y="2567"/>
                      <a:pt x="254" y="2554"/>
                      <a:pt x="274" y="2554"/>
                    </a:cubicBezTo>
                    <a:cubicBezTo>
                      <a:pt x="335" y="2523"/>
                      <a:pt x="395" y="2462"/>
                      <a:pt x="395" y="2371"/>
                    </a:cubicBezTo>
                    <a:lnTo>
                      <a:pt x="487" y="183"/>
                    </a:lnTo>
                    <a:cubicBezTo>
                      <a:pt x="487" y="122"/>
                      <a:pt x="426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2122613" y="-2513250"/>
                <a:ext cx="137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433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22" y="2250"/>
                    </a:lnTo>
                    <a:cubicBezTo>
                      <a:pt x="122" y="2372"/>
                      <a:pt x="183" y="2432"/>
                      <a:pt x="305" y="2432"/>
                    </a:cubicBezTo>
                    <a:lnTo>
                      <a:pt x="396" y="2432"/>
                    </a:lnTo>
                    <a:cubicBezTo>
                      <a:pt x="456" y="2402"/>
                      <a:pt x="548" y="2341"/>
                      <a:pt x="487" y="2250"/>
                    </a:cubicBezTo>
                    <a:lnTo>
                      <a:pt x="396" y="213"/>
                    </a:lnTo>
                    <a:cubicBezTo>
                      <a:pt x="396" y="92"/>
                      <a:pt x="305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1893138" y="-2323125"/>
                <a:ext cx="387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3" extrusionOk="0">
                    <a:moveTo>
                      <a:pt x="220" y="0"/>
                    </a:moveTo>
                    <a:cubicBezTo>
                      <a:pt x="167" y="0"/>
                      <a:pt x="114" y="33"/>
                      <a:pt x="61" y="86"/>
                    </a:cubicBezTo>
                    <a:cubicBezTo>
                      <a:pt x="0" y="147"/>
                      <a:pt x="30" y="268"/>
                      <a:pt x="91" y="359"/>
                    </a:cubicBezTo>
                    <a:lnTo>
                      <a:pt x="1216" y="1180"/>
                    </a:lnTo>
                    <a:cubicBezTo>
                      <a:pt x="1233" y="1230"/>
                      <a:pt x="1259" y="1253"/>
                      <a:pt x="1294" y="1253"/>
                    </a:cubicBezTo>
                    <a:cubicBezTo>
                      <a:pt x="1322" y="1253"/>
                      <a:pt x="1357" y="1238"/>
                      <a:pt x="1398" y="1210"/>
                    </a:cubicBezTo>
                    <a:cubicBezTo>
                      <a:pt x="1429" y="1210"/>
                      <a:pt x="1459" y="1180"/>
                      <a:pt x="1459" y="1150"/>
                    </a:cubicBezTo>
                    <a:cubicBezTo>
                      <a:pt x="1550" y="1058"/>
                      <a:pt x="1520" y="967"/>
                      <a:pt x="1429" y="876"/>
                    </a:cubicBezTo>
                    <a:lnTo>
                      <a:pt x="334" y="55"/>
                    </a:lnTo>
                    <a:cubicBezTo>
                      <a:pt x="296" y="17"/>
                      <a:pt x="258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1879438" y="-2255150"/>
                <a:ext cx="494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9" extrusionOk="0">
                    <a:moveTo>
                      <a:pt x="220" y="0"/>
                    </a:moveTo>
                    <a:cubicBezTo>
                      <a:pt x="131" y="0"/>
                      <a:pt x="55" y="40"/>
                      <a:pt x="31" y="133"/>
                    </a:cubicBezTo>
                    <a:cubicBezTo>
                      <a:pt x="1" y="254"/>
                      <a:pt x="31" y="376"/>
                      <a:pt x="153" y="406"/>
                    </a:cubicBezTo>
                    <a:lnTo>
                      <a:pt x="1673" y="923"/>
                    </a:lnTo>
                    <a:cubicBezTo>
                      <a:pt x="1688" y="953"/>
                      <a:pt x="1718" y="969"/>
                      <a:pt x="1749" y="969"/>
                    </a:cubicBezTo>
                    <a:cubicBezTo>
                      <a:pt x="1779" y="969"/>
                      <a:pt x="1809" y="953"/>
                      <a:pt x="1825" y="923"/>
                    </a:cubicBezTo>
                    <a:cubicBezTo>
                      <a:pt x="1855" y="923"/>
                      <a:pt x="1916" y="893"/>
                      <a:pt x="1946" y="832"/>
                    </a:cubicBezTo>
                    <a:cubicBezTo>
                      <a:pt x="1977" y="710"/>
                      <a:pt x="1946" y="589"/>
                      <a:pt x="1825" y="558"/>
                    </a:cubicBezTo>
                    <a:lnTo>
                      <a:pt x="305" y="11"/>
                    </a:lnTo>
                    <a:cubicBezTo>
                      <a:pt x="276" y="4"/>
                      <a:pt x="247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1856663" y="-2215375"/>
                <a:ext cx="41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3" extrusionOk="0">
                    <a:moveTo>
                      <a:pt x="182" y="1"/>
                    </a:moveTo>
                    <a:cubicBezTo>
                      <a:pt x="91" y="1"/>
                      <a:pt x="0" y="62"/>
                      <a:pt x="0" y="183"/>
                    </a:cubicBezTo>
                    <a:cubicBezTo>
                      <a:pt x="0" y="305"/>
                      <a:pt x="91" y="366"/>
                      <a:pt x="182" y="366"/>
                    </a:cubicBezTo>
                    <a:lnTo>
                      <a:pt x="1459" y="396"/>
                    </a:lnTo>
                    <a:cubicBezTo>
                      <a:pt x="1459" y="416"/>
                      <a:pt x="1462" y="423"/>
                      <a:pt x="1468" y="423"/>
                    </a:cubicBezTo>
                    <a:cubicBezTo>
                      <a:pt x="1479" y="423"/>
                      <a:pt x="1500" y="396"/>
                      <a:pt x="1520" y="396"/>
                    </a:cubicBezTo>
                    <a:cubicBezTo>
                      <a:pt x="1611" y="396"/>
                      <a:pt x="1641" y="335"/>
                      <a:pt x="1641" y="214"/>
                    </a:cubicBezTo>
                    <a:cubicBezTo>
                      <a:pt x="1641" y="92"/>
                      <a:pt x="1550" y="31"/>
                      <a:pt x="1459" y="31"/>
                    </a:cubicBez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1735063" y="-2244425"/>
                <a:ext cx="5095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21" extrusionOk="0">
                    <a:moveTo>
                      <a:pt x="215" y="0"/>
                    </a:moveTo>
                    <a:cubicBezTo>
                      <a:pt x="123" y="0"/>
                      <a:pt x="56" y="59"/>
                      <a:pt x="31" y="160"/>
                    </a:cubicBezTo>
                    <a:cubicBezTo>
                      <a:pt x="1" y="281"/>
                      <a:pt x="92" y="342"/>
                      <a:pt x="183" y="403"/>
                    </a:cubicBezTo>
                    <a:lnTo>
                      <a:pt x="1794" y="707"/>
                    </a:lnTo>
                    <a:cubicBezTo>
                      <a:pt x="1804" y="717"/>
                      <a:pt x="1814" y="720"/>
                      <a:pt x="1826" y="720"/>
                    </a:cubicBezTo>
                    <a:cubicBezTo>
                      <a:pt x="1848" y="720"/>
                      <a:pt x="1875" y="707"/>
                      <a:pt x="1916" y="707"/>
                    </a:cubicBezTo>
                    <a:cubicBezTo>
                      <a:pt x="1976" y="646"/>
                      <a:pt x="2007" y="616"/>
                      <a:pt x="2007" y="555"/>
                    </a:cubicBezTo>
                    <a:cubicBezTo>
                      <a:pt x="2037" y="433"/>
                      <a:pt x="1976" y="342"/>
                      <a:pt x="1855" y="312"/>
                    </a:cubicBezTo>
                    <a:lnTo>
                      <a:pt x="274" y="8"/>
                    </a:lnTo>
                    <a:cubicBezTo>
                      <a:pt x="253" y="3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1927313" y="-2363175"/>
                <a:ext cx="395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708" extrusionOk="0">
                    <a:moveTo>
                      <a:pt x="198" y="1"/>
                    </a:moveTo>
                    <a:cubicBezTo>
                      <a:pt x="153" y="1"/>
                      <a:pt x="107" y="16"/>
                      <a:pt x="62" y="46"/>
                    </a:cubicBezTo>
                    <a:cubicBezTo>
                      <a:pt x="1" y="138"/>
                      <a:pt x="1" y="229"/>
                      <a:pt x="62" y="320"/>
                    </a:cubicBezTo>
                    <a:lnTo>
                      <a:pt x="1247" y="1657"/>
                    </a:lnTo>
                    <a:cubicBezTo>
                      <a:pt x="1283" y="1693"/>
                      <a:pt x="1329" y="1708"/>
                      <a:pt x="1373" y="1708"/>
                    </a:cubicBezTo>
                    <a:cubicBezTo>
                      <a:pt x="1404" y="1708"/>
                      <a:pt x="1435" y="1700"/>
                      <a:pt x="1460" y="1688"/>
                    </a:cubicBezTo>
                    <a:cubicBezTo>
                      <a:pt x="1460" y="1688"/>
                      <a:pt x="1521" y="1688"/>
                      <a:pt x="1521" y="1657"/>
                    </a:cubicBezTo>
                    <a:cubicBezTo>
                      <a:pt x="1581" y="1566"/>
                      <a:pt x="1581" y="1445"/>
                      <a:pt x="1521" y="1384"/>
                    </a:cubicBezTo>
                    <a:lnTo>
                      <a:pt x="335" y="46"/>
                    </a:lnTo>
                    <a:cubicBezTo>
                      <a:pt x="290" y="16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2004838" y="-2408875"/>
                <a:ext cx="258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81" extrusionOk="0">
                    <a:moveTo>
                      <a:pt x="229" y="1"/>
                    </a:moveTo>
                    <a:cubicBezTo>
                      <a:pt x="205" y="1"/>
                      <a:pt x="180" y="7"/>
                      <a:pt x="152" y="20"/>
                    </a:cubicBezTo>
                    <a:cubicBezTo>
                      <a:pt x="91" y="20"/>
                      <a:pt x="0" y="142"/>
                      <a:pt x="31" y="233"/>
                    </a:cubicBezTo>
                    <a:lnTo>
                      <a:pt x="639" y="2148"/>
                    </a:lnTo>
                    <a:cubicBezTo>
                      <a:pt x="685" y="2241"/>
                      <a:pt x="749" y="2281"/>
                      <a:pt x="831" y="2281"/>
                    </a:cubicBezTo>
                    <a:cubicBezTo>
                      <a:pt x="856" y="2281"/>
                      <a:pt x="883" y="2277"/>
                      <a:pt x="912" y="2270"/>
                    </a:cubicBezTo>
                    <a:lnTo>
                      <a:pt x="912" y="2270"/>
                    </a:lnTo>
                    <a:cubicBezTo>
                      <a:pt x="912" y="2270"/>
                      <a:pt x="912" y="2270"/>
                      <a:pt x="912" y="2270"/>
                    </a:cubicBezTo>
                    <a:cubicBezTo>
                      <a:pt x="1003" y="2209"/>
                      <a:pt x="1034" y="2148"/>
                      <a:pt x="973" y="2026"/>
                    </a:cubicBezTo>
                    <a:lnTo>
                      <a:pt x="365" y="142"/>
                    </a:lnTo>
                    <a:cubicBezTo>
                      <a:pt x="365" y="71"/>
                      <a:pt x="310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052713" y="-2421450"/>
                <a:ext cx="182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972" extrusionOk="0">
                    <a:moveTo>
                      <a:pt x="228" y="1"/>
                    </a:moveTo>
                    <a:cubicBezTo>
                      <a:pt x="214" y="1"/>
                      <a:pt x="199" y="2"/>
                      <a:pt x="183" y="7"/>
                    </a:cubicBezTo>
                    <a:cubicBezTo>
                      <a:pt x="61" y="7"/>
                      <a:pt x="0" y="128"/>
                      <a:pt x="31" y="250"/>
                    </a:cubicBezTo>
                    <a:lnTo>
                      <a:pt x="334" y="1800"/>
                    </a:lnTo>
                    <a:cubicBezTo>
                      <a:pt x="358" y="1895"/>
                      <a:pt x="419" y="1971"/>
                      <a:pt x="488" y="1971"/>
                    </a:cubicBezTo>
                    <a:cubicBezTo>
                      <a:pt x="507" y="1971"/>
                      <a:pt x="527" y="1965"/>
                      <a:pt x="547" y="1952"/>
                    </a:cubicBezTo>
                    <a:lnTo>
                      <a:pt x="608" y="1952"/>
                    </a:lnTo>
                    <a:cubicBezTo>
                      <a:pt x="669" y="1921"/>
                      <a:pt x="730" y="1861"/>
                      <a:pt x="699" y="1739"/>
                    </a:cubicBezTo>
                    <a:lnTo>
                      <a:pt x="395" y="159"/>
                    </a:lnTo>
                    <a:cubicBezTo>
                      <a:pt x="369" y="80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2104388" y="-2430425"/>
                <a:ext cx="1445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34" extrusionOk="0">
                    <a:moveTo>
                      <a:pt x="395" y="1"/>
                    </a:moveTo>
                    <a:cubicBezTo>
                      <a:pt x="274" y="1"/>
                      <a:pt x="152" y="92"/>
                      <a:pt x="152" y="183"/>
                    </a:cubicBezTo>
                    <a:lnTo>
                      <a:pt x="0" y="1794"/>
                    </a:lnTo>
                    <a:cubicBezTo>
                      <a:pt x="0" y="1916"/>
                      <a:pt x="91" y="2007"/>
                      <a:pt x="213" y="2007"/>
                    </a:cubicBezTo>
                    <a:cubicBezTo>
                      <a:pt x="223" y="2027"/>
                      <a:pt x="233" y="2034"/>
                      <a:pt x="243" y="2034"/>
                    </a:cubicBezTo>
                    <a:cubicBezTo>
                      <a:pt x="263" y="2034"/>
                      <a:pt x="284" y="2007"/>
                      <a:pt x="304" y="2007"/>
                    </a:cubicBezTo>
                    <a:cubicBezTo>
                      <a:pt x="365" y="1977"/>
                      <a:pt x="395" y="1946"/>
                      <a:pt x="426" y="1825"/>
                    </a:cubicBezTo>
                    <a:lnTo>
                      <a:pt x="578" y="244"/>
                    </a:lnTo>
                    <a:cubicBezTo>
                      <a:pt x="578" y="122"/>
                      <a:pt x="517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1684913" y="-2308825"/>
                <a:ext cx="661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391" extrusionOk="0">
                    <a:moveTo>
                      <a:pt x="217" y="0"/>
                    </a:moveTo>
                    <a:cubicBezTo>
                      <a:pt x="142" y="0"/>
                      <a:pt x="82" y="41"/>
                      <a:pt x="61" y="122"/>
                    </a:cubicBezTo>
                    <a:cubicBezTo>
                      <a:pt x="1" y="243"/>
                      <a:pt x="31" y="334"/>
                      <a:pt x="153" y="395"/>
                    </a:cubicBezTo>
                    <a:lnTo>
                      <a:pt x="2311" y="1368"/>
                    </a:lnTo>
                    <a:cubicBezTo>
                      <a:pt x="2326" y="1383"/>
                      <a:pt x="2356" y="1391"/>
                      <a:pt x="2387" y="1391"/>
                    </a:cubicBezTo>
                    <a:cubicBezTo>
                      <a:pt x="2417" y="1391"/>
                      <a:pt x="2447" y="1383"/>
                      <a:pt x="2463" y="1368"/>
                    </a:cubicBezTo>
                    <a:cubicBezTo>
                      <a:pt x="2493" y="1338"/>
                      <a:pt x="2493" y="1338"/>
                      <a:pt x="2584" y="1307"/>
                    </a:cubicBezTo>
                    <a:cubicBezTo>
                      <a:pt x="2645" y="1186"/>
                      <a:pt x="2615" y="1064"/>
                      <a:pt x="2493" y="1034"/>
                    </a:cubicBezTo>
                    <a:lnTo>
                      <a:pt x="335" y="31"/>
                    </a:lnTo>
                    <a:cubicBezTo>
                      <a:pt x="294" y="10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1736588" y="-2326175"/>
                <a:ext cx="403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923" extrusionOk="0">
                    <a:moveTo>
                      <a:pt x="235" y="1"/>
                    </a:moveTo>
                    <a:cubicBezTo>
                      <a:pt x="153" y="1"/>
                      <a:pt x="83" y="51"/>
                      <a:pt x="61" y="117"/>
                    </a:cubicBezTo>
                    <a:cubicBezTo>
                      <a:pt x="1" y="238"/>
                      <a:pt x="61" y="360"/>
                      <a:pt x="183" y="390"/>
                    </a:cubicBezTo>
                    <a:lnTo>
                      <a:pt x="1308" y="876"/>
                    </a:lnTo>
                    <a:cubicBezTo>
                      <a:pt x="1323" y="907"/>
                      <a:pt x="1353" y="922"/>
                      <a:pt x="1384" y="922"/>
                    </a:cubicBezTo>
                    <a:cubicBezTo>
                      <a:pt x="1414" y="922"/>
                      <a:pt x="1444" y="907"/>
                      <a:pt x="1460" y="876"/>
                    </a:cubicBezTo>
                    <a:lnTo>
                      <a:pt x="1581" y="785"/>
                    </a:lnTo>
                    <a:cubicBezTo>
                      <a:pt x="1612" y="664"/>
                      <a:pt x="1581" y="542"/>
                      <a:pt x="1460" y="512"/>
                    </a:cubicBezTo>
                    <a:lnTo>
                      <a:pt x="335" y="25"/>
                    </a:lnTo>
                    <a:cubicBezTo>
                      <a:pt x="301" y="8"/>
                      <a:pt x="267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1762413" y="-2353525"/>
                <a:ext cx="289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869" extrusionOk="0">
                    <a:moveTo>
                      <a:pt x="242" y="1"/>
                    </a:moveTo>
                    <a:cubicBezTo>
                      <a:pt x="183" y="1"/>
                      <a:pt x="127" y="33"/>
                      <a:pt x="92" y="86"/>
                    </a:cubicBezTo>
                    <a:cubicBezTo>
                      <a:pt x="1" y="147"/>
                      <a:pt x="62" y="268"/>
                      <a:pt x="123" y="360"/>
                    </a:cubicBezTo>
                    <a:lnTo>
                      <a:pt x="822" y="846"/>
                    </a:lnTo>
                    <a:cubicBezTo>
                      <a:pt x="837" y="861"/>
                      <a:pt x="860" y="869"/>
                      <a:pt x="890" y="869"/>
                    </a:cubicBezTo>
                    <a:cubicBezTo>
                      <a:pt x="920" y="869"/>
                      <a:pt x="958" y="861"/>
                      <a:pt x="1004" y="846"/>
                    </a:cubicBezTo>
                    <a:cubicBezTo>
                      <a:pt x="1034" y="846"/>
                      <a:pt x="1065" y="815"/>
                      <a:pt x="1065" y="815"/>
                    </a:cubicBezTo>
                    <a:cubicBezTo>
                      <a:pt x="1156" y="724"/>
                      <a:pt x="1126" y="603"/>
                      <a:pt x="1034" y="542"/>
                    </a:cubicBezTo>
                    <a:lnTo>
                      <a:pt x="366" y="56"/>
                    </a:lnTo>
                    <a:cubicBezTo>
                      <a:pt x="328" y="17"/>
                      <a:pt x="284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1754838" y="-2457250"/>
                <a:ext cx="327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9" extrusionOk="0">
                    <a:moveTo>
                      <a:pt x="235" y="0"/>
                    </a:moveTo>
                    <a:cubicBezTo>
                      <a:pt x="197" y="0"/>
                      <a:pt x="159" y="15"/>
                      <a:pt x="122" y="40"/>
                    </a:cubicBezTo>
                    <a:cubicBezTo>
                      <a:pt x="0" y="132"/>
                      <a:pt x="0" y="253"/>
                      <a:pt x="91" y="314"/>
                    </a:cubicBezTo>
                    <a:lnTo>
                      <a:pt x="912" y="1256"/>
                    </a:lnTo>
                    <a:cubicBezTo>
                      <a:pt x="956" y="1301"/>
                      <a:pt x="1017" y="1329"/>
                      <a:pt x="1082" y="1329"/>
                    </a:cubicBezTo>
                    <a:cubicBezTo>
                      <a:pt x="1106" y="1329"/>
                      <a:pt x="1131" y="1325"/>
                      <a:pt x="1155" y="1317"/>
                    </a:cubicBezTo>
                    <a:cubicBezTo>
                      <a:pt x="1175" y="1317"/>
                      <a:pt x="1182" y="1290"/>
                      <a:pt x="1184" y="1290"/>
                    </a:cubicBezTo>
                    <a:cubicBezTo>
                      <a:pt x="1185" y="1290"/>
                      <a:pt x="1185" y="1297"/>
                      <a:pt x="1185" y="1317"/>
                    </a:cubicBezTo>
                    <a:cubicBezTo>
                      <a:pt x="1307" y="1226"/>
                      <a:pt x="1307" y="1104"/>
                      <a:pt x="1216" y="1043"/>
                    </a:cubicBezTo>
                    <a:lnTo>
                      <a:pt x="395" y="101"/>
                    </a:lnTo>
                    <a:cubicBezTo>
                      <a:pt x="342" y="30"/>
                      <a:pt x="288" y="0"/>
                      <a:pt x="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1808013" y="-2471550"/>
                <a:ext cx="327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4" extrusionOk="0">
                    <a:moveTo>
                      <a:pt x="249" y="0"/>
                    </a:moveTo>
                    <a:cubicBezTo>
                      <a:pt x="207" y="0"/>
                      <a:pt x="165" y="23"/>
                      <a:pt x="122" y="65"/>
                    </a:cubicBezTo>
                    <a:cubicBezTo>
                      <a:pt x="1" y="126"/>
                      <a:pt x="1" y="248"/>
                      <a:pt x="92" y="308"/>
                    </a:cubicBezTo>
                    <a:lnTo>
                      <a:pt x="913" y="1251"/>
                    </a:lnTo>
                    <a:cubicBezTo>
                      <a:pt x="957" y="1295"/>
                      <a:pt x="1018" y="1323"/>
                      <a:pt x="1083" y="1323"/>
                    </a:cubicBezTo>
                    <a:cubicBezTo>
                      <a:pt x="1107" y="1323"/>
                      <a:pt x="1131" y="1320"/>
                      <a:pt x="1156" y="1311"/>
                    </a:cubicBezTo>
                    <a:lnTo>
                      <a:pt x="1186" y="1311"/>
                    </a:lnTo>
                    <a:cubicBezTo>
                      <a:pt x="1308" y="1220"/>
                      <a:pt x="1308" y="1129"/>
                      <a:pt x="1217" y="1038"/>
                    </a:cubicBezTo>
                    <a:lnTo>
                      <a:pt x="396" y="96"/>
                    </a:lnTo>
                    <a:cubicBezTo>
                      <a:pt x="347" y="30"/>
                      <a:pt x="298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1842213" y="-2478400"/>
                <a:ext cx="380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73" extrusionOk="0">
                    <a:moveTo>
                      <a:pt x="249" y="1"/>
                    </a:moveTo>
                    <a:cubicBezTo>
                      <a:pt x="207" y="1"/>
                      <a:pt x="164" y="23"/>
                      <a:pt x="122" y="66"/>
                    </a:cubicBezTo>
                    <a:cubicBezTo>
                      <a:pt x="1" y="126"/>
                      <a:pt x="1" y="248"/>
                      <a:pt x="92" y="339"/>
                    </a:cubicBezTo>
                    <a:lnTo>
                      <a:pt x="1156" y="1616"/>
                    </a:lnTo>
                    <a:cubicBezTo>
                      <a:pt x="1177" y="1637"/>
                      <a:pt x="1241" y="1672"/>
                      <a:pt x="1299" y="1672"/>
                    </a:cubicBezTo>
                    <a:cubicBezTo>
                      <a:pt x="1325" y="1672"/>
                      <a:pt x="1349" y="1665"/>
                      <a:pt x="1368" y="1646"/>
                    </a:cubicBezTo>
                    <a:cubicBezTo>
                      <a:pt x="1368" y="1646"/>
                      <a:pt x="1368" y="1633"/>
                      <a:pt x="1386" y="1633"/>
                    </a:cubicBezTo>
                    <a:cubicBezTo>
                      <a:pt x="1395" y="1633"/>
                      <a:pt x="1409" y="1636"/>
                      <a:pt x="1429" y="1646"/>
                    </a:cubicBezTo>
                    <a:cubicBezTo>
                      <a:pt x="1520" y="1585"/>
                      <a:pt x="1520" y="1464"/>
                      <a:pt x="1460" y="1403"/>
                    </a:cubicBezTo>
                    <a:lnTo>
                      <a:pt x="396" y="96"/>
                    </a:lnTo>
                    <a:cubicBezTo>
                      <a:pt x="347" y="31"/>
                      <a:pt x="298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2148463" y="-2412950"/>
                <a:ext cx="220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203" extrusionOk="0">
                    <a:moveTo>
                      <a:pt x="699" y="1"/>
                    </a:moveTo>
                    <a:cubicBezTo>
                      <a:pt x="638" y="1"/>
                      <a:pt x="517" y="31"/>
                      <a:pt x="486" y="122"/>
                    </a:cubicBezTo>
                    <a:lnTo>
                      <a:pt x="0" y="1946"/>
                    </a:lnTo>
                    <a:cubicBezTo>
                      <a:pt x="0" y="2037"/>
                      <a:pt x="30" y="2159"/>
                      <a:pt x="152" y="2189"/>
                    </a:cubicBezTo>
                    <a:cubicBezTo>
                      <a:pt x="162" y="2200"/>
                      <a:pt x="172" y="2203"/>
                      <a:pt x="184" y="2203"/>
                    </a:cubicBezTo>
                    <a:cubicBezTo>
                      <a:pt x="206" y="2203"/>
                      <a:pt x="233" y="2189"/>
                      <a:pt x="274" y="2189"/>
                    </a:cubicBezTo>
                    <a:cubicBezTo>
                      <a:pt x="334" y="2189"/>
                      <a:pt x="365" y="2129"/>
                      <a:pt x="365" y="2037"/>
                    </a:cubicBezTo>
                    <a:lnTo>
                      <a:pt x="881" y="214"/>
                    </a:lnTo>
                    <a:cubicBezTo>
                      <a:pt x="881" y="122"/>
                      <a:pt x="821" y="3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2168213" y="-2360150"/>
                <a:ext cx="327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518" extrusionOk="0">
                    <a:moveTo>
                      <a:pt x="1085" y="1"/>
                    </a:moveTo>
                    <a:cubicBezTo>
                      <a:pt x="1028" y="1"/>
                      <a:pt x="970" y="39"/>
                      <a:pt x="912" y="77"/>
                    </a:cubicBezTo>
                    <a:lnTo>
                      <a:pt x="91" y="1172"/>
                    </a:lnTo>
                    <a:cubicBezTo>
                      <a:pt x="0" y="1263"/>
                      <a:pt x="31" y="1384"/>
                      <a:pt x="122" y="1445"/>
                    </a:cubicBezTo>
                    <a:cubicBezTo>
                      <a:pt x="139" y="1495"/>
                      <a:pt x="165" y="1518"/>
                      <a:pt x="200" y="1518"/>
                    </a:cubicBezTo>
                    <a:cubicBezTo>
                      <a:pt x="228" y="1518"/>
                      <a:pt x="263" y="1503"/>
                      <a:pt x="304" y="1476"/>
                    </a:cubicBezTo>
                    <a:cubicBezTo>
                      <a:pt x="335" y="1476"/>
                      <a:pt x="335" y="1445"/>
                      <a:pt x="395" y="1415"/>
                    </a:cubicBezTo>
                    <a:lnTo>
                      <a:pt x="1216" y="321"/>
                    </a:lnTo>
                    <a:cubicBezTo>
                      <a:pt x="1307" y="229"/>
                      <a:pt x="1247" y="108"/>
                      <a:pt x="1186" y="47"/>
                    </a:cubicBezTo>
                    <a:cubicBezTo>
                      <a:pt x="1152" y="13"/>
                      <a:pt x="1119" y="1"/>
                      <a:pt x="10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2213038" y="-2350050"/>
                <a:ext cx="31175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66" extrusionOk="0">
                    <a:moveTo>
                      <a:pt x="1038" y="0"/>
                    </a:moveTo>
                    <a:cubicBezTo>
                      <a:pt x="988" y="0"/>
                      <a:pt x="943" y="23"/>
                      <a:pt x="913" y="69"/>
                    </a:cubicBezTo>
                    <a:lnTo>
                      <a:pt x="61" y="920"/>
                    </a:lnTo>
                    <a:cubicBezTo>
                      <a:pt x="1" y="1011"/>
                      <a:pt x="1" y="1132"/>
                      <a:pt x="61" y="1193"/>
                    </a:cubicBezTo>
                    <a:cubicBezTo>
                      <a:pt x="112" y="1243"/>
                      <a:pt x="153" y="1266"/>
                      <a:pt x="195" y="1266"/>
                    </a:cubicBezTo>
                    <a:cubicBezTo>
                      <a:pt x="229" y="1266"/>
                      <a:pt x="264" y="1251"/>
                      <a:pt x="305" y="1224"/>
                    </a:cubicBezTo>
                    <a:lnTo>
                      <a:pt x="335" y="1193"/>
                    </a:lnTo>
                    <a:lnTo>
                      <a:pt x="1186" y="312"/>
                    </a:lnTo>
                    <a:cubicBezTo>
                      <a:pt x="1247" y="251"/>
                      <a:pt x="1247" y="129"/>
                      <a:pt x="1186" y="69"/>
                    </a:cubicBezTo>
                    <a:cubicBezTo>
                      <a:pt x="1140" y="23"/>
                      <a:pt x="1087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2257863" y="-2406300"/>
                <a:ext cx="236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9" extrusionOk="0">
                    <a:moveTo>
                      <a:pt x="730" y="1"/>
                    </a:moveTo>
                    <a:cubicBezTo>
                      <a:pt x="685" y="1"/>
                      <a:pt x="639" y="24"/>
                      <a:pt x="609" y="69"/>
                    </a:cubicBezTo>
                    <a:lnTo>
                      <a:pt x="62" y="647"/>
                    </a:lnTo>
                    <a:cubicBezTo>
                      <a:pt x="1" y="708"/>
                      <a:pt x="1" y="829"/>
                      <a:pt x="62" y="890"/>
                    </a:cubicBezTo>
                    <a:cubicBezTo>
                      <a:pt x="100" y="948"/>
                      <a:pt x="151" y="969"/>
                      <a:pt x="206" y="969"/>
                    </a:cubicBezTo>
                    <a:cubicBezTo>
                      <a:pt x="238" y="969"/>
                      <a:pt x="272" y="962"/>
                      <a:pt x="305" y="951"/>
                    </a:cubicBezTo>
                    <a:cubicBezTo>
                      <a:pt x="335" y="890"/>
                      <a:pt x="366" y="890"/>
                      <a:pt x="335" y="890"/>
                    </a:cubicBezTo>
                    <a:lnTo>
                      <a:pt x="852" y="343"/>
                    </a:lnTo>
                    <a:cubicBezTo>
                      <a:pt x="943" y="252"/>
                      <a:pt x="943" y="130"/>
                      <a:pt x="852" y="69"/>
                    </a:cubicBezTo>
                    <a:cubicBezTo>
                      <a:pt x="822" y="24"/>
                      <a:pt x="776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1952388" y="-2232850"/>
                <a:ext cx="327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685" extrusionOk="0">
                    <a:moveTo>
                      <a:pt x="244" y="1"/>
                    </a:moveTo>
                    <a:cubicBezTo>
                      <a:pt x="153" y="1"/>
                      <a:pt x="31" y="31"/>
                      <a:pt x="1" y="153"/>
                    </a:cubicBezTo>
                    <a:cubicBezTo>
                      <a:pt x="1" y="244"/>
                      <a:pt x="31" y="335"/>
                      <a:pt x="153" y="396"/>
                    </a:cubicBezTo>
                    <a:lnTo>
                      <a:pt x="1065" y="639"/>
                    </a:lnTo>
                    <a:cubicBezTo>
                      <a:pt x="1110" y="669"/>
                      <a:pt x="1141" y="685"/>
                      <a:pt x="1164" y="685"/>
                    </a:cubicBezTo>
                    <a:cubicBezTo>
                      <a:pt x="1186" y="685"/>
                      <a:pt x="1202" y="669"/>
                      <a:pt x="1217" y="639"/>
                    </a:cubicBezTo>
                    <a:cubicBezTo>
                      <a:pt x="1278" y="639"/>
                      <a:pt x="1308" y="578"/>
                      <a:pt x="1308" y="487"/>
                    </a:cubicBezTo>
                    <a:cubicBezTo>
                      <a:pt x="1308" y="426"/>
                      <a:pt x="1247" y="305"/>
                      <a:pt x="1156" y="274"/>
                    </a:cubicBez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1969888" y="-2290225"/>
                <a:ext cx="410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526" extrusionOk="0">
                    <a:moveTo>
                      <a:pt x="209" y="1"/>
                    </a:moveTo>
                    <a:cubicBezTo>
                      <a:pt x="160" y="1"/>
                      <a:pt x="106" y="16"/>
                      <a:pt x="61" y="46"/>
                    </a:cubicBezTo>
                    <a:cubicBezTo>
                      <a:pt x="0" y="138"/>
                      <a:pt x="0" y="259"/>
                      <a:pt x="61" y="320"/>
                    </a:cubicBezTo>
                    <a:lnTo>
                      <a:pt x="1277" y="1475"/>
                    </a:lnTo>
                    <a:cubicBezTo>
                      <a:pt x="1330" y="1511"/>
                      <a:pt x="1373" y="1525"/>
                      <a:pt x="1418" y="1525"/>
                    </a:cubicBezTo>
                    <a:cubicBezTo>
                      <a:pt x="1449" y="1525"/>
                      <a:pt x="1482" y="1518"/>
                      <a:pt x="1520" y="1505"/>
                    </a:cubicBezTo>
                    <a:cubicBezTo>
                      <a:pt x="1550" y="1505"/>
                      <a:pt x="1550" y="1475"/>
                      <a:pt x="1550" y="1475"/>
                    </a:cubicBezTo>
                    <a:cubicBezTo>
                      <a:pt x="1641" y="1384"/>
                      <a:pt x="1641" y="1262"/>
                      <a:pt x="1550" y="1201"/>
                    </a:cubicBezTo>
                    <a:lnTo>
                      <a:pt x="334" y="46"/>
                    </a:lnTo>
                    <a:cubicBezTo>
                      <a:pt x="304" y="16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2007113" y="-2310750"/>
                <a:ext cx="319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09" extrusionOk="0">
                    <a:moveTo>
                      <a:pt x="208" y="0"/>
                    </a:moveTo>
                    <a:cubicBezTo>
                      <a:pt x="167" y="0"/>
                      <a:pt x="125" y="13"/>
                      <a:pt x="92" y="47"/>
                    </a:cubicBezTo>
                    <a:cubicBezTo>
                      <a:pt x="31" y="77"/>
                      <a:pt x="0" y="229"/>
                      <a:pt x="61" y="320"/>
                    </a:cubicBezTo>
                    <a:lnTo>
                      <a:pt x="912" y="1536"/>
                    </a:lnTo>
                    <a:cubicBezTo>
                      <a:pt x="935" y="1581"/>
                      <a:pt x="989" y="1609"/>
                      <a:pt x="1053" y="1609"/>
                    </a:cubicBezTo>
                    <a:cubicBezTo>
                      <a:pt x="1076" y="1609"/>
                      <a:pt x="1101" y="1605"/>
                      <a:pt x="1125" y="1597"/>
                    </a:cubicBezTo>
                    <a:cubicBezTo>
                      <a:pt x="1247" y="1536"/>
                      <a:pt x="1277" y="1415"/>
                      <a:pt x="1216" y="1293"/>
                    </a:cubicBezTo>
                    <a:lnTo>
                      <a:pt x="365" y="77"/>
                    </a:lnTo>
                    <a:cubicBezTo>
                      <a:pt x="346" y="39"/>
                      <a:pt x="278" y="0"/>
                      <a:pt x="2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2075513" y="-2341225"/>
                <a:ext cx="25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824" extrusionOk="0">
                    <a:moveTo>
                      <a:pt x="257" y="0"/>
                    </a:moveTo>
                    <a:cubicBezTo>
                      <a:pt x="234" y="0"/>
                      <a:pt x="209" y="6"/>
                      <a:pt x="182" y="19"/>
                    </a:cubicBezTo>
                    <a:cubicBezTo>
                      <a:pt x="61" y="19"/>
                      <a:pt x="0" y="111"/>
                      <a:pt x="30" y="232"/>
                    </a:cubicBezTo>
                    <a:lnTo>
                      <a:pt x="638" y="2694"/>
                    </a:lnTo>
                    <a:cubicBezTo>
                      <a:pt x="663" y="2769"/>
                      <a:pt x="730" y="2824"/>
                      <a:pt x="837" y="2824"/>
                    </a:cubicBezTo>
                    <a:cubicBezTo>
                      <a:pt x="860" y="2824"/>
                      <a:pt x="885" y="2821"/>
                      <a:pt x="912" y="2816"/>
                    </a:cubicBezTo>
                    <a:cubicBezTo>
                      <a:pt x="973" y="2786"/>
                      <a:pt x="1003" y="2694"/>
                      <a:pt x="1003" y="2634"/>
                    </a:cubicBezTo>
                    <a:lnTo>
                      <a:pt x="395" y="171"/>
                    </a:lnTo>
                    <a:cubicBezTo>
                      <a:pt x="395" y="77"/>
                      <a:pt x="340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2111988" y="-2331825"/>
                <a:ext cx="182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08" extrusionOk="0">
                    <a:moveTo>
                      <a:pt x="262" y="1"/>
                    </a:moveTo>
                    <a:cubicBezTo>
                      <a:pt x="245" y="1"/>
                      <a:pt x="228" y="3"/>
                      <a:pt x="213" y="8"/>
                    </a:cubicBezTo>
                    <a:cubicBezTo>
                      <a:pt x="91" y="8"/>
                      <a:pt x="0" y="130"/>
                      <a:pt x="61" y="251"/>
                    </a:cubicBezTo>
                    <a:lnTo>
                      <a:pt x="365" y="1650"/>
                    </a:lnTo>
                    <a:cubicBezTo>
                      <a:pt x="365" y="1729"/>
                      <a:pt x="433" y="1808"/>
                      <a:pt x="530" y="1808"/>
                    </a:cubicBezTo>
                    <a:cubicBezTo>
                      <a:pt x="545" y="1808"/>
                      <a:pt x="561" y="1806"/>
                      <a:pt x="578" y="1802"/>
                    </a:cubicBezTo>
                    <a:lnTo>
                      <a:pt x="608" y="1802"/>
                    </a:lnTo>
                    <a:cubicBezTo>
                      <a:pt x="699" y="1771"/>
                      <a:pt x="730" y="1680"/>
                      <a:pt x="730" y="1558"/>
                    </a:cubicBezTo>
                    <a:lnTo>
                      <a:pt x="426" y="160"/>
                    </a:lnTo>
                    <a:cubicBezTo>
                      <a:pt x="426" y="60"/>
                      <a:pt x="342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2140088" y="-2300325"/>
                <a:ext cx="357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61" extrusionOk="0">
                    <a:moveTo>
                      <a:pt x="1194" y="0"/>
                    </a:moveTo>
                    <a:cubicBezTo>
                      <a:pt x="1156" y="0"/>
                      <a:pt x="1120" y="17"/>
                      <a:pt x="1095" y="55"/>
                    </a:cubicBezTo>
                    <a:lnTo>
                      <a:pt x="92" y="815"/>
                    </a:lnTo>
                    <a:cubicBezTo>
                      <a:pt x="31" y="876"/>
                      <a:pt x="1" y="998"/>
                      <a:pt x="61" y="1058"/>
                    </a:cubicBezTo>
                    <a:cubicBezTo>
                      <a:pt x="84" y="1127"/>
                      <a:pt x="158" y="1161"/>
                      <a:pt x="220" y="1161"/>
                    </a:cubicBezTo>
                    <a:cubicBezTo>
                      <a:pt x="240" y="1161"/>
                      <a:pt x="259" y="1157"/>
                      <a:pt x="274" y="1150"/>
                    </a:cubicBezTo>
                    <a:lnTo>
                      <a:pt x="1308" y="359"/>
                    </a:lnTo>
                    <a:cubicBezTo>
                      <a:pt x="1399" y="268"/>
                      <a:pt x="1429" y="146"/>
                      <a:pt x="1338" y="86"/>
                    </a:cubicBezTo>
                    <a:cubicBezTo>
                      <a:pt x="1303" y="33"/>
                      <a:pt x="1247" y="0"/>
                      <a:pt x="1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2024588" y="-2237850"/>
                <a:ext cx="241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216" extrusionOk="0">
                    <a:moveTo>
                      <a:pt x="243" y="0"/>
                    </a:moveTo>
                    <a:cubicBezTo>
                      <a:pt x="207" y="0"/>
                      <a:pt x="167" y="7"/>
                      <a:pt x="122" y="18"/>
                    </a:cubicBezTo>
                    <a:cubicBezTo>
                      <a:pt x="1" y="49"/>
                      <a:pt x="1" y="201"/>
                      <a:pt x="61" y="292"/>
                    </a:cubicBezTo>
                    <a:lnTo>
                      <a:pt x="548" y="1113"/>
                    </a:lnTo>
                    <a:cubicBezTo>
                      <a:pt x="593" y="1181"/>
                      <a:pt x="673" y="1215"/>
                      <a:pt x="749" y="1215"/>
                    </a:cubicBezTo>
                    <a:cubicBezTo>
                      <a:pt x="774" y="1215"/>
                      <a:pt x="798" y="1211"/>
                      <a:pt x="821" y="1204"/>
                    </a:cubicBezTo>
                    <a:cubicBezTo>
                      <a:pt x="837" y="1204"/>
                      <a:pt x="845" y="1187"/>
                      <a:pt x="844" y="1180"/>
                    </a:cubicBezTo>
                    <a:lnTo>
                      <a:pt x="844" y="1180"/>
                    </a:lnTo>
                    <a:cubicBezTo>
                      <a:pt x="922" y="1092"/>
                      <a:pt x="965" y="986"/>
                      <a:pt x="882" y="930"/>
                    </a:cubicBezTo>
                    <a:lnTo>
                      <a:pt x="396" y="79"/>
                    </a:lnTo>
                    <a:cubicBezTo>
                      <a:pt x="357" y="21"/>
                      <a:pt x="306" y="0"/>
                      <a:pt x="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2050413" y="-2277950"/>
                <a:ext cx="220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6" extrusionOk="0">
                    <a:moveTo>
                      <a:pt x="234" y="0"/>
                    </a:moveTo>
                    <a:cubicBezTo>
                      <a:pt x="209" y="0"/>
                      <a:pt x="182" y="4"/>
                      <a:pt x="153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487" y="1501"/>
                    </a:lnTo>
                    <a:cubicBezTo>
                      <a:pt x="534" y="1594"/>
                      <a:pt x="598" y="1633"/>
                      <a:pt x="680" y="1633"/>
                    </a:cubicBezTo>
                    <a:cubicBezTo>
                      <a:pt x="700" y="1633"/>
                      <a:pt x="722" y="1631"/>
                      <a:pt x="745" y="1626"/>
                    </a:cubicBezTo>
                    <a:lnTo>
                      <a:pt x="745" y="1626"/>
                    </a:lnTo>
                    <a:cubicBezTo>
                      <a:pt x="738" y="1630"/>
                      <a:pt x="736" y="1636"/>
                      <a:pt x="741" y="1636"/>
                    </a:cubicBezTo>
                    <a:cubicBezTo>
                      <a:pt x="744" y="1636"/>
                      <a:pt x="751" y="1632"/>
                      <a:pt x="761" y="1622"/>
                    </a:cubicBezTo>
                    <a:lnTo>
                      <a:pt x="761" y="1622"/>
                    </a:lnTo>
                    <a:cubicBezTo>
                      <a:pt x="755" y="1624"/>
                      <a:pt x="750" y="1625"/>
                      <a:pt x="745" y="1626"/>
                    </a:cubicBezTo>
                    <a:lnTo>
                      <a:pt x="745" y="1626"/>
                    </a:lnTo>
                    <a:cubicBezTo>
                      <a:pt x="748" y="1624"/>
                      <a:pt x="754" y="1622"/>
                      <a:pt x="761" y="1622"/>
                    </a:cubicBezTo>
                    <a:cubicBezTo>
                      <a:pt x="822" y="1592"/>
                      <a:pt x="882" y="1501"/>
                      <a:pt x="882" y="1349"/>
                    </a:cubicBezTo>
                    <a:lnTo>
                      <a:pt x="426" y="133"/>
                    </a:lnTo>
                    <a:cubicBezTo>
                      <a:pt x="380" y="40"/>
                      <a:pt x="316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2089188" y="-2252975"/>
                <a:ext cx="205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7" extrusionOk="0">
                    <a:moveTo>
                      <a:pt x="604" y="0"/>
                    </a:moveTo>
                    <a:cubicBezTo>
                      <a:pt x="555" y="0"/>
                      <a:pt x="502" y="15"/>
                      <a:pt x="456" y="46"/>
                    </a:cubicBezTo>
                    <a:lnTo>
                      <a:pt x="91" y="380"/>
                    </a:lnTo>
                    <a:cubicBezTo>
                      <a:pt x="0" y="471"/>
                      <a:pt x="0" y="593"/>
                      <a:pt x="91" y="654"/>
                    </a:cubicBezTo>
                    <a:cubicBezTo>
                      <a:pt x="125" y="704"/>
                      <a:pt x="167" y="726"/>
                      <a:pt x="209" y="726"/>
                    </a:cubicBezTo>
                    <a:cubicBezTo>
                      <a:pt x="243" y="726"/>
                      <a:pt x="277" y="711"/>
                      <a:pt x="304" y="684"/>
                    </a:cubicBezTo>
                    <a:cubicBezTo>
                      <a:pt x="304" y="684"/>
                      <a:pt x="365" y="684"/>
                      <a:pt x="365" y="654"/>
                    </a:cubicBezTo>
                    <a:lnTo>
                      <a:pt x="730" y="319"/>
                    </a:lnTo>
                    <a:cubicBezTo>
                      <a:pt x="821" y="228"/>
                      <a:pt x="821" y="137"/>
                      <a:pt x="730" y="46"/>
                    </a:cubicBezTo>
                    <a:cubicBezTo>
                      <a:pt x="699" y="15"/>
                      <a:pt x="654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1606638" y="-2327875"/>
                <a:ext cx="4790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2" extrusionOk="0">
                    <a:moveTo>
                      <a:pt x="261" y="1"/>
                    </a:moveTo>
                    <a:cubicBezTo>
                      <a:pt x="196" y="1"/>
                      <a:pt x="131" y="35"/>
                      <a:pt x="92" y="93"/>
                    </a:cubicBezTo>
                    <a:cubicBezTo>
                      <a:pt x="1" y="154"/>
                      <a:pt x="62" y="276"/>
                      <a:pt x="122" y="337"/>
                    </a:cubicBezTo>
                    <a:lnTo>
                      <a:pt x="1581" y="1461"/>
                    </a:lnTo>
                    <a:cubicBezTo>
                      <a:pt x="1599" y="1497"/>
                      <a:pt x="1627" y="1512"/>
                      <a:pt x="1666" y="1512"/>
                    </a:cubicBezTo>
                    <a:cubicBezTo>
                      <a:pt x="1693" y="1512"/>
                      <a:pt x="1726" y="1504"/>
                      <a:pt x="1764" y="1492"/>
                    </a:cubicBezTo>
                    <a:cubicBezTo>
                      <a:pt x="1794" y="1492"/>
                      <a:pt x="1825" y="1461"/>
                      <a:pt x="1825" y="1400"/>
                    </a:cubicBezTo>
                    <a:cubicBezTo>
                      <a:pt x="1916" y="1340"/>
                      <a:pt x="1885" y="1218"/>
                      <a:pt x="1794" y="1157"/>
                    </a:cubicBezTo>
                    <a:lnTo>
                      <a:pt x="366" y="33"/>
                    </a:lnTo>
                    <a:cubicBezTo>
                      <a:pt x="333" y="11"/>
                      <a:pt x="297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1592963" y="-2376925"/>
                <a:ext cx="357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8" extrusionOk="0">
                    <a:moveTo>
                      <a:pt x="197" y="1"/>
                    </a:moveTo>
                    <a:cubicBezTo>
                      <a:pt x="133" y="1"/>
                      <a:pt x="70" y="22"/>
                      <a:pt x="31" y="80"/>
                    </a:cubicBezTo>
                    <a:cubicBezTo>
                      <a:pt x="1" y="140"/>
                      <a:pt x="1" y="262"/>
                      <a:pt x="62" y="323"/>
                    </a:cubicBezTo>
                    <a:lnTo>
                      <a:pt x="1125" y="1204"/>
                    </a:lnTo>
                    <a:cubicBezTo>
                      <a:pt x="1142" y="1255"/>
                      <a:pt x="1177" y="1277"/>
                      <a:pt x="1216" y="1277"/>
                    </a:cubicBezTo>
                    <a:cubicBezTo>
                      <a:pt x="1247" y="1277"/>
                      <a:pt x="1280" y="1262"/>
                      <a:pt x="1308" y="1235"/>
                    </a:cubicBezTo>
                    <a:cubicBezTo>
                      <a:pt x="1308" y="1235"/>
                      <a:pt x="1369" y="1235"/>
                      <a:pt x="1399" y="1174"/>
                    </a:cubicBezTo>
                    <a:cubicBezTo>
                      <a:pt x="1429" y="1083"/>
                      <a:pt x="1429" y="961"/>
                      <a:pt x="1369" y="900"/>
                    </a:cubicBezTo>
                    <a:lnTo>
                      <a:pt x="305" y="19"/>
                    </a:lnTo>
                    <a:cubicBezTo>
                      <a:pt x="271" y="8"/>
                      <a:pt x="234" y="1"/>
                      <a:pt x="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1643888" y="-2368900"/>
                <a:ext cx="372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08" extrusionOk="0">
                    <a:moveTo>
                      <a:pt x="253" y="1"/>
                    </a:moveTo>
                    <a:cubicBezTo>
                      <a:pt x="195" y="1"/>
                      <a:pt x="131" y="34"/>
                      <a:pt x="91" y="93"/>
                    </a:cubicBezTo>
                    <a:cubicBezTo>
                      <a:pt x="0" y="154"/>
                      <a:pt x="31" y="275"/>
                      <a:pt x="122" y="336"/>
                    </a:cubicBezTo>
                    <a:lnTo>
                      <a:pt x="1125" y="1157"/>
                    </a:lnTo>
                    <a:cubicBezTo>
                      <a:pt x="1161" y="1193"/>
                      <a:pt x="1196" y="1207"/>
                      <a:pt x="1238" y="1207"/>
                    </a:cubicBezTo>
                    <a:cubicBezTo>
                      <a:pt x="1267" y="1207"/>
                      <a:pt x="1300" y="1200"/>
                      <a:pt x="1338" y="1187"/>
                    </a:cubicBezTo>
                    <a:cubicBezTo>
                      <a:pt x="1368" y="1187"/>
                      <a:pt x="1368" y="1157"/>
                      <a:pt x="1398" y="1096"/>
                    </a:cubicBezTo>
                    <a:cubicBezTo>
                      <a:pt x="1490" y="1035"/>
                      <a:pt x="1459" y="914"/>
                      <a:pt x="1368" y="853"/>
                    </a:cubicBezTo>
                    <a:lnTo>
                      <a:pt x="335" y="32"/>
                    </a:lnTo>
                    <a:cubicBezTo>
                      <a:pt x="313" y="11"/>
                      <a:pt x="284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1719113" y="-2526550"/>
                <a:ext cx="349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87" extrusionOk="0">
                    <a:moveTo>
                      <a:pt x="209" y="1"/>
                    </a:moveTo>
                    <a:cubicBezTo>
                      <a:pt x="160" y="1"/>
                      <a:pt x="107" y="16"/>
                      <a:pt x="61" y="46"/>
                    </a:cubicBezTo>
                    <a:cubicBezTo>
                      <a:pt x="0" y="138"/>
                      <a:pt x="0" y="229"/>
                      <a:pt x="61" y="320"/>
                    </a:cubicBezTo>
                    <a:lnTo>
                      <a:pt x="1064" y="1414"/>
                    </a:lnTo>
                    <a:cubicBezTo>
                      <a:pt x="1098" y="1464"/>
                      <a:pt x="1140" y="1487"/>
                      <a:pt x="1182" y="1487"/>
                    </a:cubicBezTo>
                    <a:cubicBezTo>
                      <a:pt x="1216" y="1487"/>
                      <a:pt x="1250" y="1472"/>
                      <a:pt x="1277" y="1445"/>
                    </a:cubicBezTo>
                    <a:cubicBezTo>
                      <a:pt x="1338" y="1445"/>
                      <a:pt x="1338" y="1414"/>
                      <a:pt x="1338" y="1414"/>
                    </a:cubicBezTo>
                    <a:cubicBezTo>
                      <a:pt x="1399" y="1353"/>
                      <a:pt x="1399" y="1232"/>
                      <a:pt x="1338" y="1141"/>
                    </a:cubicBezTo>
                    <a:lnTo>
                      <a:pt x="335" y="46"/>
                    </a:lnTo>
                    <a:cubicBezTo>
                      <a:pt x="304" y="16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1690238" y="-2583525"/>
                <a:ext cx="17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" extrusionOk="0">
                    <a:moveTo>
                      <a:pt x="217" y="0"/>
                    </a:moveTo>
                    <a:cubicBezTo>
                      <a:pt x="168" y="0"/>
                      <a:pt x="122" y="15"/>
                      <a:pt x="92" y="46"/>
                    </a:cubicBezTo>
                    <a:cubicBezTo>
                      <a:pt x="0" y="106"/>
                      <a:pt x="0" y="228"/>
                      <a:pt x="92" y="319"/>
                    </a:cubicBezTo>
                    <a:lnTo>
                      <a:pt x="365" y="623"/>
                    </a:lnTo>
                    <a:cubicBezTo>
                      <a:pt x="401" y="659"/>
                      <a:pt x="447" y="674"/>
                      <a:pt x="491" y="674"/>
                    </a:cubicBezTo>
                    <a:cubicBezTo>
                      <a:pt x="522" y="674"/>
                      <a:pt x="553" y="666"/>
                      <a:pt x="578" y="654"/>
                    </a:cubicBezTo>
                    <a:cubicBezTo>
                      <a:pt x="578" y="654"/>
                      <a:pt x="608" y="654"/>
                      <a:pt x="608" y="623"/>
                    </a:cubicBezTo>
                    <a:cubicBezTo>
                      <a:pt x="699" y="532"/>
                      <a:pt x="699" y="410"/>
                      <a:pt x="608" y="350"/>
                    </a:cubicBezTo>
                    <a:lnTo>
                      <a:pt x="365" y="46"/>
                    </a:lnTo>
                    <a:cubicBezTo>
                      <a:pt x="320" y="15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1733538" y="-2581075"/>
                <a:ext cx="441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80" extrusionOk="0">
                    <a:moveTo>
                      <a:pt x="199" y="1"/>
                    </a:moveTo>
                    <a:cubicBezTo>
                      <a:pt x="153" y="1"/>
                      <a:pt x="107" y="24"/>
                      <a:pt x="62" y="69"/>
                    </a:cubicBezTo>
                    <a:cubicBezTo>
                      <a:pt x="1" y="130"/>
                      <a:pt x="1" y="252"/>
                      <a:pt x="62" y="343"/>
                    </a:cubicBezTo>
                    <a:lnTo>
                      <a:pt x="1430" y="1923"/>
                    </a:lnTo>
                    <a:cubicBezTo>
                      <a:pt x="1492" y="1944"/>
                      <a:pt x="1541" y="1980"/>
                      <a:pt x="1595" y="1980"/>
                    </a:cubicBezTo>
                    <a:cubicBezTo>
                      <a:pt x="1619" y="1980"/>
                      <a:pt x="1644" y="1973"/>
                      <a:pt x="1673" y="1954"/>
                    </a:cubicBezTo>
                    <a:cubicBezTo>
                      <a:pt x="1703" y="1954"/>
                      <a:pt x="1703" y="1954"/>
                      <a:pt x="1703" y="1923"/>
                    </a:cubicBezTo>
                    <a:cubicBezTo>
                      <a:pt x="1764" y="1863"/>
                      <a:pt x="1764" y="1741"/>
                      <a:pt x="1703" y="1650"/>
                    </a:cubicBezTo>
                    <a:lnTo>
                      <a:pt x="335" y="69"/>
                    </a:lnTo>
                    <a:cubicBezTo>
                      <a:pt x="290" y="24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1891613" y="-2590275"/>
                <a:ext cx="251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544" extrusionOk="0">
                    <a:moveTo>
                      <a:pt x="207" y="0"/>
                    </a:moveTo>
                    <a:cubicBezTo>
                      <a:pt x="181" y="0"/>
                      <a:pt x="152" y="4"/>
                      <a:pt x="122" y="12"/>
                    </a:cubicBezTo>
                    <a:cubicBezTo>
                      <a:pt x="61" y="42"/>
                      <a:pt x="0" y="164"/>
                      <a:pt x="61" y="285"/>
                    </a:cubicBezTo>
                    <a:lnTo>
                      <a:pt x="578" y="1471"/>
                    </a:lnTo>
                    <a:cubicBezTo>
                      <a:pt x="600" y="1515"/>
                      <a:pt x="671" y="1543"/>
                      <a:pt x="755" y="1543"/>
                    </a:cubicBezTo>
                    <a:cubicBezTo>
                      <a:pt x="786" y="1543"/>
                      <a:pt x="819" y="1540"/>
                      <a:pt x="851" y="1532"/>
                    </a:cubicBezTo>
                    <a:cubicBezTo>
                      <a:pt x="973" y="1501"/>
                      <a:pt x="1003" y="1380"/>
                      <a:pt x="912" y="1258"/>
                    </a:cubicBezTo>
                    <a:lnTo>
                      <a:pt x="395" y="103"/>
                    </a:lnTo>
                    <a:cubicBezTo>
                      <a:pt x="350" y="35"/>
                      <a:pt x="287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1886288" y="-2656475"/>
                <a:ext cx="235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243" extrusionOk="0">
                    <a:moveTo>
                      <a:pt x="242" y="1"/>
                    </a:moveTo>
                    <a:cubicBezTo>
                      <a:pt x="206" y="1"/>
                      <a:pt x="174" y="14"/>
                      <a:pt x="152" y="46"/>
                    </a:cubicBezTo>
                    <a:cubicBezTo>
                      <a:pt x="31" y="76"/>
                      <a:pt x="0" y="228"/>
                      <a:pt x="61" y="319"/>
                    </a:cubicBezTo>
                    <a:lnTo>
                      <a:pt x="608" y="1140"/>
                    </a:lnTo>
                    <a:cubicBezTo>
                      <a:pt x="631" y="1208"/>
                      <a:pt x="705" y="1243"/>
                      <a:pt x="767" y="1243"/>
                    </a:cubicBezTo>
                    <a:cubicBezTo>
                      <a:pt x="787" y="1243"/>
                      <a:pt x="806" y="1239"/>
                      <a:pt x="821" y="1231"/>
                    </a:cubicBezTo>
                    <a:cubicBezTo>
                      <a:pt x="943" y="1170"/>
                      <a:pt x="943" y="1018"/>
                      <a:pt x="943" y="958"/>
                    </a:cubicBezTo>
                    <a:lnTo>
                      <a:pt x="426" y="106"/>
                    </a:lnTo>
                    <a:cubicBezTo>
                      <a:pt x="386" y="47"/>
                      <a:pt x="308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935688" y="-2625250"/>
                <a:ext cx="273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575" extrusionOk="0">
                    <a:moveTo>
                      <a:pt x="174" y="1"/>
                    </a:moveTo>
                    <a:cubicBezTo>
                      <a:pt x="145" y="1"/>
                      <a:pt x="116" y="4"/>
                      <a:pt x="91" y="13"/>
                    </a:cubicBezTo>
                    <a:cubicBezTo>
                      <a:pt x="31" y="43"/>
                      <a:pt x="0" y="165"/>
                      <a:pt x="31" y="286"/>
                    </a:cubicBezTo>
                    <a:lnTo>
                      <a:pt x="669" y="1502"/>
                    </a:lnTo>
                    <a:cubicBezTo>
                      <a:pt x="736" y="1546"/>
                      <a:pt x="802" y="1575"/>
                      <a:pt x="869" y="1575"/>
                    </a:cubicBezTo>
                    <a:cubicBezTo>
                      <a:pt x="894" y="1575"/>
                      <a:pt x="918" y="1571"/>
                      <a:pt x="942" y="1563"/>
                    </a:cubicBezTo>
                    <a:cubicBezTo>
                      <a:pt x="1064" y="1532"/>
                      <a:pt x="1094" y="1411"/>
                      <a:pt x="1034" y="1289"/>
                    </a:cubicBezTo>
                    <a:lnTo>
                      <a:pt x="365" y="73"/>
                    </a:lnTo>
                    <a:cubicBezTo>
                      <a:pt x="343" y="29"/>
                      <a:pt x="25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2126413" y="-269257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0"/>
                    </a:moveTo>
                    <a:cubicBezTo>
                      <a:pt x="61" y="31"/>
                      <a:pt x="1" y="122"/>
                      <a:pt x="1" y="243"/>
                    </a:cubicBezTo>
                    <a:lnTo>
                      <a:pt x="153" y="1459"/>
                    </a:lnTo>
                    <a:cubicBezTo>
                      <a:pt x="183" y="1520"/>
                      <a:pt x="274" y="1611"/>
                      <a:pt x="365" y="1611"/>
                    </a:cubicBezTo>
                    <a:lnTo>
                      <a:pt x="456" y="1611"/>
                    </a:lnTo>
                    <a:cubicBezTo>
                      <a:pt x="548" y="1550"/>
                      <a:pt x="578" y="1490"/>
                      <a:pt x="548" y="1368"/>
                    </a:cubicBezTo>
                    <a:lnTo>
                      <a:pt x="365" y="152"/>
                    </a:lnTo>
                    <a:cubicBezTo>
                      <a:pt x="335" y="91"/>
                      <a:pt x="274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2140863" y="-2775550"/>
                <a:ext cx="159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320" extrusionOk="0">
                    <a:moveTo>
                      <a:pt x="228" y="0"/>
                    </a:moveTo>
                    <a:cubicBezTo>
                      <a:pt x="214" y="0"/>
                      <a:pt x="199" y="2"/>
                      <a:pt x="182" y="6"/>
                    </a:cubicBezTo>
                    <a:cubicBezTo>
                      <a:pt x="61" y="67"/>
                      <a:pt x="0" y="128"/>
                      <a:pt x="30" y="249"/>
                    </a:cubicBezTo>
                    <a:lnTo>
                      <a:pt x="213" y="1161"/>
                    </a:lnTo>
                    <a:cubicBezTo>
                      <a:pt x="265" y="1240"/>
                      <a:pt x="318" y="1319"/>
                      <a:pt x="410" y="1319"/>
                    </a:cubicBezTo>
                    <a:cubicBezTo>
                      <a:pt x="424" y="1319"/>
                      <a:pt x="440" y="1317"/>
                      <a:pt x="456" y="1313"/>
                    </a:cubicBezTo>
                    <a:lnTo>
                      <a:pt x="486" y="1313"/>
                    </a:lnTo>
                    <a:cubicBezTo>
                      <a:pt x="578" y="1283"/>
                      <a:pt x="638" y="1192"/>
                      <a:pt x="608" y="1070"/>
                    </a:cubicBezTo>
                    <a:lnTo>
                      <a:pt x="426" y="158"/>
                    </a:lnTo>
                    <a:cubicBezTo>
                      <a:pt x="373" y="79"/>
                      <a:pt x="320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2171238" y="-2739125"/>
                <a:ext cx="190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871" extrusionOk="0">
                    <a:moveTo>
                      <a:pt x="241" y="0"/>
                    </a:moveTo>
                    <a:cubicBezTo>
                      <a:pt x="223" y="0"/>
                      <a:pt x="204" y="3"/>
                      <a:pt x="183" y="8"/>
                    </a:cubicBezTo>
                    <a:cubicBezTo>
                      <a:pt x="62" y="8"/>
                      <a:pt x="1" y="130"/>
                      <a:pt x="31" y="221"/>
                    </a:cubicBezTo>
                    <a:lnTo>
                      <a:pt x="366" y="1710"/>
                    </a:lnTo>
                    <a:cubicBezTo>
                      <a:pt x="416" y="1811"/>
                      <a:pt x="466" y="1870"/>
                      <a:pt x="551" y="1870"/>
                    </a:cubicBezTo>
                    <a:cubicBezTo>
                      <a:pt x="569" y="1870"/>
                      <a:pt x="588" y="1868"/>
                      <a:pt x="609" y="1862"/>
                    </a:cubicBezTo>
                    <a:lnTo>
                      <a:pt x="639" y="1862"/>
                    </a:lnTo>
                    <a:cubicBezTo>
                      <a:pt x="730" y="1832"/>
                      <a:pt x="761" y="1741"/>
                      <a:pt x="761" y="1650"/>
                    </a:cubicBezTo>
                    <a:lnTo>
                      <a:pt x="426" y="160"/>
                    </a:lnTo>
                    <a:cubicBezTo>
                      <a:pt x="376" y="59"/>
                      <a:pt x="326" y="0"/>
                      <a:pt x="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2407563" y="-2633050"/>
                <a:ext cx="26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5" extrusionOk="0">
                    <a:moveTo>
                      <a:pt x="882" y="1"/>
                    </a:moveTo>
                    <a:cubicBezTo>
                      <a:pt x="823" y="1"/>
                      <a:pt x="766" y="15"/>
                      <a:pt x="730" y="51"/>
                    </a:cubicBezTo>
                    <a:lnTo>
                      <a:pt x="31" y="902"/>
                    </a:lnTo>
                    <a:cubicBezTo>
                      <a:pt x="1" y="963"/>
                      <a:pt x="1" y="1084"/>
                      <a:pt x="92" y="1145"/>
                    </a:cubicBezTo>
                    <a:cubicBezTo>
                      <a:pt x="111" y="1203"/>
                      <a:pt x="143" y="1224"/>
                      <a:pt x="187" y="1224"/>
                    </a:cubicBezTo>
                    <a:cubicBezTo>
                      <a:pt x="212" y="1224"/>
                      <a:pt x="241" y="1217"/>
                      <a:pt x="274" y="1206"/>
                    </a:cubicBezTo>
                    <a:cubicBezTo>
                      <a:pt x="274" y="1206"/>
                      <a:pt x="305" y="1206"/>
                      <a:pt x="335" y="1115"/>
                    </a:cubicBezTo>
                    <a:lnTo>
                      <a:pt x="1034" y="294"/>
                    </a:lnTo>
                    <a:cubicBezTo>
                      <a:pt x="1065" y="203"/>
                      <a:pt x="1065" y="81"/>
                      <a:pt x="1004" y="21"/>
                    </a:cubicBezTo>
                    <a:cubicBezTo>
                      <a:pt x="966" y="8"/>
                      <a:pt x="923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456963" y="-2654875"/>
                <a:ext cx="273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494" extrusionOk="0">
                    <a:moveTo>
                      <a:pt x="931" y="1"/>
                    </a:moveTo>
                    <a:cubicBezTo>
                      <a:pt x="856" y="1"/>
                      <a:pt x="776" y="35"/>
                      <a:pt x="730" y="103"/>
                    </a:cubicBezTo>
                    <a:lnTo>
                      <a:pt x="31" y="1198"/>
                    </a:lnTo>
                    <a:cubicBezTo>
                      <a:pt x="1" y="1258"/>
                      <a:pt x="31" y="1380"/>
                      <a:pt x="122" y="1471"/>
                    </a:cubicBezTo>
                    <a:cubicBezTo>
                      <a:pt x="153" y="1486"/>
                      <a:pt x="183" y="1494"/>
                      <a:pt x="213" y="1494"/>
                    </a:cubicBezTo>
                    <a:cubicBezTo>
                      <a:pt x="244" y="1494"/>
                      <a:pt x="274" y="1486"/>
                      <a:pt x="305" y="1471"/>
                    </a:cubicBezTo>
                    <a:cubicBezTo>
                      <a:pt x="335" y="1410"/>
                      <a:pt x="396" y="1410"/>
                      <a:pt x="396" y="1380"/>
                    </a:cubicBezTo>
                    <a:lnTo>
                      <a:pt x="1065" y="286"/>
                    </a:lnTo>
                    <a:cubicBezTo>
                      <a:pt x="1095" y="194"/>
                      <a:pt x="1065" y="103"/>
                      <a:pt x="1004" y="12"/>
                    </a:cubicBezTo>
                    <a:cubicBezTo>
                      <a:pt x="981" y="4"/>
                      <a:pt x="956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465338" y="-2606400"/>
                <a:ext cx="144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80" extrusionOk="0">
                    <a:moveTo>
                      <a:pt x="350" y="0"/>
                    </a:moveTo>
                    <a:cubicBezTo>
                      <a:pt x="288" y="0"/>
                      <a:pt x="232" y="21"/>
                      <a:pt x="213" y="79"/>
                    </a:cubicBezTo>
                    <a:lnTo>
                      <a:pt x="61" y="383"/>
                    </a:lnTo>
                    <a:cubicBezTo>
                      <a:pt x="0" y="505"/>
                      <a:pt x="61" y="626"/>
                      <a:pt x="122" y="657"/>
                    </a:cubicBezTo>
                    <a:cubicBezTo>
                      <a:pt x="167" y="672"/>
                      <a:pt x="205" y="680"/>
                      <a:pt x="236" y="680"/>
                    </a:cubicBezTo>
                    <a:cubicBezTo>
                      <a:pt x="266" y="680"/>
                      <a:pt x="289" y="672"/>
                      <a:pt x="304" y="657"/>
                    </a:cubicBezTo>
                    <a:cubicBezTo>
                      <a:pt x="365" y="657"/>
                      <a:pt x="395" y="626"/>
                      <a:pt x="395" y="596"/>
                    </a:cubicBezTo>
                    <a:lnTo>
                      <a:pt x="547" y="292"/>
                    </a:lnTo>
                    <a:cubicBezTo>
                      <a:pt x="578" y="170"/>
                      <a:pt x="547" y="49"/>
                      <a:pt x="456" y="18"/>
                    </a:cubicBezTo>
                    <a:cubicBezTo>
                      <a:pt x="423" y="7"/>
                      <a:pt x="385" y="0"/>
                      <a:pt x="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4" name="Google Shape;344;p3"/>
            <p:cNvSpPr/>
            <p:nvPr/>
          </p:nvSpPr>
          <p:spPr>
            <a:xfrm rot="10800000" flipH="1">
              <a:off x="8291923" y="1522494"/>
              <a:ext cx="1603240" cy="1375062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810112" y="1573500"/>
              <a:ext cx="1589725" cy="1657525"/>
            </a:xfrm>
            <a:custGeom>
              <a:avLst/>
              <a:gdLst/>
              <a:ahLst/>
              <a:cxnLst/>
              <a:rect l="l" t="t" r="r" b="b"/>
              <a:pathLst>
                <a:path w="63589" h="66301" extrusionOk="0">
                  <a:moveTo>
                    <a:pt x="54519" y="0"/>
                  </a:moveTo>
                  <a:cubicBezTo>
                    <a:pt x="53294" y="0"/>
                    <a:pt x="51465" y="1991"/>
                    <a:pt x="50883" y="2573"/>
                  </a:cubicBezTo>
                  <a:cubicBezTo>
                    <a:pt x="48937" y="4549"/>
                    <a:pt x="47630" y="6981"/>
                    <a:pt x="46506" y="9473"/>
                  </a:cubicBezTo>
                  <a:lnTo>
                    <a:pt x="46475" y="9503"/>
                  </a:lnTo>
                  <a:cubicBezTo>
                    <a:pt x="46202" y="9716"/>
                    <a:pt x="46354" y="10111"/>
                    <a:pt x="46567" y="10142"/>
                  </a:cubicBezTo>
                  <a:lnTo>
                    <a:pt x="46627" y="10142"/>
                  </a:lnTo>
                  <a:cubicBezTo>
                    <a:pt x="45776" y="11388"/>
                    <a:pt x="44956" y="12695"/>
                    <a:pt x="44074" y="13941"/>
                  </a:cubicBezTo>
                  <a:cubicBezTo>
                    <a:pt x="43527" y="12209"/>
                    <a:pt x="42919" y="10446"/>
                    <a:pt x="41916" y="8896"/>
                  </a:cubicBezTo>
                  <a:cubicBezTo>
                    <a:pt x="41454" y="8243"/>
                    <a:pt x="40626" y="6859"/>
                    <a:pt x="39629" y="6859"/>
                  </a:cubicBezTo>
                  <a:cubicBezTo>
                    <a:pt x="39512" y="6859"/>
                    <a:pt x="39393" y="6878"/>
                    <a:pt x="39272" y="6920"/>
                  </a:cubicBezTo>
                  <a:cubicBezTo>
                    <a:pt x="37965" y="7345"/>
                    <a:pt x="39059" y="9686"/>
                    <a:pt x="39363" y="10446"/>
                  </a:cubicBezTo>
                  <a:cubicBezTo>
                    <a:pt x="40153" y="12300"/>
                    <a:pt x="41369" y="13820"/>
                    <a:pt x="42980" y="15096"/>
                  </a:cubicBezTo>
                  <a:cubicBezTo>
                    <a:pt x="43041" y="15157"/>
                    <a:pt x="43162" y="15157"/>
                    <a:pt x="43223" y="15157"/>
                  </a:cubicBezTo>
                  <a:cubicBezTo>
                    <a:pt x="39332" y="20780"/>
                    <a:pt x="35107" y="26099"/>
                    <a:pt x="30670" y="31267"/>
                  </a:cubicBezTo>
                  <a:cubicBezTo>
                    <a:pt x="30153" y="28014"/>
                    <a:pt x="29910" y="24701"/>
                    <a:pt x="29788" y="21388"/>
                  </a:cubicBezTo>
                  <a:lnTo>
                    <a:pt x="29788" y="21388"/>
                  </a:lnTo>
                  <a:cubicBezTo>
                    <a:pt x="29849" y="21419"/>
                    <a:pt x="29940" y="21419"/>
                    <a:pt x="30001" y="21419"/>
                  </a:cubicBezTo>
                  <a:cubicBezTo>
                    <a:pt x="31885" y="21115"/>
                    <a:pt x="33344" y="20051"/>
                    <a:pt x="34712" y="18805"/>
                  </a:cubicBezTo>
                  <a:cubicBezTo>
                    <a:pt x="35472" y="18075"/>
                    <a:pt x="37387" y="16494"/>
                    <a:pt x="36445" y="15187"/>
                  </a:cubicBezTo>
                  <a:cubicBezTo>
                    <a:pt x="36208" y="14875"/>
                    <a:pt x="35894" y="14755"/>
                    <a:pt x="35548" y="14755"/>
                  </a:cubicBezTo>
                  <a:cubicBezTo>
                    <a:pt x="34648" y="14755"/>
                    <a:pt x="33528" y="15566"/>
                    <a:pt x="32980" y="15917"/>
                  </a:cubicBezTo>
                  <a:cubicBezTo>
                    <a:pt x="31612" y="16829"/>
                    <a:pt x="30518" y="18075"/>
                    <a:pt x="29697" y="19504"/>
                  </a:cubicBezTo>
                  <a:cubicBezTo>
                    <a:pt x="29697" y="18227"/>
                    <a:pt x="29758" y="16981"/>
                    <a:pt x="29788" y="15735"/>
                  </a:cubicBezTo>
                  <a:cubicBezTo>
                    <a:pt x="29823" y="15752"/>
                    <a:pt x="29889" y="15770"/>
                    <a:pt x="29961" y="15770"/>
                  </a:cubicBezTo>
                  <a:cubicBezTo>
                    <a:pt x="30014" y="15770"/>
                    <a:pt x="30071" y="15760"/>
                    <a:pt x="30123" y="15735"/>
                  </a:cubicBezTo>
                  <a:cubicBezTo>
                    <a:pt x="31673" y="14823"/>
                    <a:pt x="33344" y="13880"/>
                    <a:pt x="34500" y="12421"/>
                  </a:cubicBezTo>
                  <a:cubicBezTo>
                    <a:pt x="34925" y="11844"/>
                    <a:pt x="36050" y="10476"/>
                    <a:pt x="35077" y="9868"/>
                  </a:cubicBezTo>
                  <a:cubicBezTo>
                    <a:pt x="34903" y="9764"/>
                    <a:pt x="34710" y="9720"/>
                    <a:pt x="34509" y="9720"/>
                  </a:cubicBezTo>
                  <a:cubicBezTo>
                    <a:pt x="33832" y="9720"/>
                    <a:pt x="33067" y="10216"/>
                    <a:pt x="32645" y="10567"/>
                  </a:cubicBezTo>
                  <a:cubicBezTo>
                    <a:pt x="31490" y="11449"/>
                    <a:pt x="30578" y="12695"/>
                    <a:pt x="29819" y="13941"/>
                  </a:cubicBezTo>
                  <a:cubicBezTo>
                    <a:pt x="29910" y="12877"/>
                    <a:pt x="29971" y="11783"/>
                    <a:pt x="30092" y="10689"/>
                  </a:cubicBezTo>
                  <a:cubicBezTo>
                    <a:pt x="30578" y="9807"/>
                    <a:pt x="36232" y="1175"/>
                    <a:pt x="32706" y="901"/>
                  </a:cubicBezTo>
                  <a:cubicBezTo>
                    <a:pt x="32684" y="900"/>
                    <a:pt x="32661" y="899"/>
                    <a:pt x="32639" y="899"/>
                  </a:cubicBezTo>
                  <a:cubicBezTo>
                    <a:pt x="31336" y="899"/>
                    <a:pt x="30389" y="3469"/>
                    <a:pt x="30001" y="4306"/>
                  </a:cubicBezTo>
                  <a:cubicBezTo>
                    <a:pt x="29150" y="6342"/>
                    <a:pt x="28846" y="8561"/>
                    <a:pt x="29028" y="10750"/>
                  </a:cubicBezTo>
                  <a:cubicBezTo>
                    <a:pt x="28694" y="12087"/>
                    <a:pt x="28390" y="13424"/>
                    <a:pt x="28116" y="14792"/>
                  </a:cubicBezTo>
                  <a:lnTo>
                    <a:pt x="28025" y="14792"/>
                  </a:lnTo>
                  <a:cubicBezTo>
                    <a:pt x="27539" y="13485"/>
                    <a:pt x="26779" y="12300"/>
                    <a:pt x="25715" y="11449"/>
                  </a:cubicBezTo>
                  <a:cubicBezTo>
                    <a:pt x="25356" y="11138"/>
                    <a:pt x="24546" y="10375"/>
                    <a:pt x="23950" y="10375"/>
                  </a:cubicBezTo>
                  <a:cubicBezTo>
                    <a:pt x="23789" y="10375"/>
                    <a:pt x="23643" y="10431"/>
                    <a:pt x="23527" y="10567"/>
                  </a:cubicBezTo>
                  <a:cubicBezTo>
                    <a:pt x="22828" y="11297"/>
                    <a:pt x="24074" y="12847"/>
                    <a:pt x="24530" y="13364"/>
                  </a:cubicBezTo>
                  <a:cubicBezTo>
                    <a:pt x="25350" y="14276"/>
                    <a:pt x="26353" y="14944"/>
                    <a:pt x="27539" y="15309"/>
                  </a:cubicBezTo>
                  <a:cubicBezTo>
                    <a:pt x="27610" y="15427"/>
                    <a:pt x="27735" y="15472"/>
                    <a:pt x="27859" y="15472"/>
                  </a:cubicBezTo>
                  <a:cubicBezTo>
                    <a:pt x="27895" y="15472"/>
                    <a:pt x="27930" y="15468"/>
                    <a:pt x="27964" y="15461"/>
                  </a:cubicBezTo>
                  <a:lnTo>
                    <a:pt x="27964" y="15461"/>
                  </a:lnTo>
                  <a:cubicBezTo>
                    <a:pt x="27721" y="16829"/>
                    <a:pt x="27509" y="18227"/>
                    <a:pt x="27357" y="19656"/>
                  </a:cubicBezTo>
                  <a:cubicBezTo>
                    <a:pt x="26774" y="18830"/>
                    <a:pt x="25474" y="17210"/>
                    <a:pt x="24587" y="17210"/>
                  </a:cubicBezTo>
                  <a:cubicBezTo>
                    <a:pt x="24364" y="17210"/>
                    <a:pt x="24166" y="17313"/>
                    <a:pt x="24013" y="17558"/>
                  </a:cubicBezTo>
                  <a:cubicBezTo>
                    <a:pt x="23618" y="18166"/>
                    <a:pt x="24226" y="19108"/>
                    <a:pt x="24621" y="19564"/>
                  </a:cubicBezTo>
                  <a:cubicBezTo>
                    <a:pt x="25290" y="20324"/>
                    <a:pt x="26293" y="20659"/>
                    <a:pt x="27235" y="20963"/>
                  </a:cubicBezTo>
                  <a:cubicBezTo>
                    <a:pt x="27113" y="22452"/>
                    <a:pt x="27083" y="23972"/>
                    <a:pt x="27174" y="25461"/>
                  </a:cubicBezTo>
                  <a:cubicBezTo>
                    <a:pt x="25594" y="23789"/>
                    <a:pt x="24043" y="22148"/>
                    <a:pt x="22402" y="20567"/>
                  </a:cubicBezTo>
                  <a:cubicBezTo>
                    <a:pt x="22554" y="20507"/>
                    <a:pt x="22676" y="20415"/>
                    <a:pt x="22676" y="20264"/>
                  </a:cubicBezTo>
                  <a:cubicBezTo>
                    <a:pt x="22761" y="19352"/>
                    <a:pt x="23648" y="12293"/>
                    <a:pt x="21479" y="12293"/>
                  </a:cubicBezTo>
                  <a:cubicBezTo>
                    <a:pt x="21334" y="12293"/>
                    <a:pt x="21176" y="12325"/>
                    <a:pt x="21004" y="12391"/>
                  </a:cubicBezTo>
                  <a:cubicBezTo>
                    <a:pt x="19910" y="12817"/>
                    <a:pt x="19970" y="15400"/>
                    <a:pt x="20031" y="16312"/>
                  </a:cubicBezTo>
                  <a:cubicBezTo>
                    <a:pt x="20092" y="17923"/>
                    <a:pt x="20578" y="19504"/>
                    <a:pt x="21460" y="20902"/>
                  </a:cubicBezTo>
                  <a:cubicBezTo>
                    <a:pt x="21490" y="20963"/>
                    <a:pt x="21551" y="20963"/>
                    <a:pt x="21581" y="21023"/>
                  </a:cubicBezTo>
                  <a:cubicBezTo>
                    <a:pt x="21612" y="21115"/>
                    <a:pt x="21642" y="21267"/>
                    <a:pt x="21703" y="21388"/>
                  </a:cubicBezTo>
                  <a:cubicBezTo>
                    <a:pt x="20876" y="20975"/>
                    <a:pt x="19979" y="20735"/>
                    <a:pt x="19069" y="20735"/>
                  </a:cubicBezTo>
                  <a:cubicBezTo>
                    <a:pt x="18509" y="20735"/>
                    <a:pt x="17943" y="20826"/>
                    <a:pt x="17387" y="21023"/>
                  </a:cubicBezTo>
                  <a:cubicBezTo>
                    <a:pt x="16475" y="21358"/>
                    <a:pt x="14408" y="22482"/>
                    <a:pt x="14560" y="23698"/>
                  </a:cubicBezTo>
                  <a:cubicBezTo>
                    <a:pt x="14613" y="24404"/>
                    <a:pt x="15352" y="24587"/>
                    <a:pt x="16111" y="24587"/>
                  </a:cubicBezTo>
                  <a:cubicBezTo>
                    <a:pt x="16660" y="24587"/>
                    <a:pt x="17220" y="24491"/>
                    <a:pt x="17539" y="24428"/>
                  </a:cubicBezTo>
                  <a:cubicBezTo>
                    <a:pt x="19180" y="24093"/>
                    <a:pt x="20700" y="23212"/>
                    <a:pt x="22159" y="22391"/>
                  </a:cubicBezTo>
                  <a:cubicBezTo>
                    <a:pt x="22676" y="23303"/>
                    <a:pt x="23435" y="24124"/>
                    <a:pt x="24013" y="24884"/>
                  </a:cubicBezTo>
                  <a:cubicBezTo>
                    <a:pt x="25138" y="26403"/>
                    <a:pt x="26323" y="27862"/>
                    <a:pt x="27630" y="29230"/>
                  </a:cubicBezTo>
                  <a:cubicBezTo>
                    <a:pt x="27873" y="30598"/>
                    <a:pt x="28268" y="31966"/>
                    <a:pt x="28755" y="33273"/>
                  </a:cubicBezTo>
                  <a:cubicBezTo>
                    <a:pt x="25381" y="37072"/>
                    <a:pt x="21885" y="40811"/>
                    <a:pt x="18299" y="44428"/>
                  </a:cubicBezTo>
                  <a:cubicBezTo>
                    <a:pt x="18268" y="43668"/>
                    <a:pt x="18207" y="42939"/>
                    <a:pt x="18116" y="42179"/>
                  </a:cubicBezTo>
                  <a:cubicBezTo>
                    <a:pt x="19940" y="40781"/>
                    <a:pt x="21855" y="39139"/>
                    <a:pt x="23071" y="37133"/>
                  </a:cubicBezTo>
                  <a:cubicBezTo>
                    <a:pt x="23466" y="36434"/>
                    <a:pt x="24621" y="34276"/>
                    <a:pt x="23709" y="33577"/>
                  </a:cubicBezTo>
                  <a:cubicBezTo>
                    <a:pt x="23568" y="33469"/>
                    <a:pt x="23420" y="33422"/>
                    <a:pt x="23268" y="33422"/>
                  </a:cubicBezTo>
                  <a:cubicBezTo>
                    <a:pt x="22305" y="33422"/>
                    <a:pt x="21189" y="35323"/>
                    <a:pt x="20821" y="35796"/>
                  </a:cubicBezTo>
                  <a:cubicBezTo>
                    <a:pt x="19636" y="37315"/>
                    <a:pt x="18724" y="38957"/>
                    <a:pt x="17964" y="40689"/>
                  </a:cubicBezTo>
                  <a:cubicBezTo>
                    <a:pt x="17903" y="40051"/>
                    <a:pt x="17843" y="39443"/>
                    <a:pt x="17782" y="38805"/>
                  </a:cubicBezTo>
                  <a:cubicBezTo>
                    <a:pt x="17751" y="38349"/>
                    <a:pt x="17691" y="37923"/>
                    <a:pt x="17630" y="37467"/>
                  </a:cubicBezTo>
                  <a:cubicBezTo>
                    <a:pt x="18694" y="36282"/>
                    <a:pt x="24743" y="29109"/>
                    <a:pt x="22098" y="28349"/>
                  </a:cubicBezTo>
                  <a:cubicBezTo>
                    <a:pt x="22029" y="28330"/>
                    <a:pt x="21959" y="28321"/>
                    <a:pt x="21886" y="28321"/>
                  </a:cubicBezTo>
                  <a:cubicBezTo>
                    <a:pt x="20803" y="28321"/>
                    <a:pt x="19332" y="30336"/>
                    <a:pt x="18876" y="30963"/>
                  </a:cubicBezTo>
                  <a:cubicBezTo>
                    <a:pt x="17903" y="32300"/>
                    <a:pt x="17235" y="33790"/>
                    <a:pt x="16931" y="35370"/>
                  </a:cubicBezTo>
                  <a:cubicBezTo>
                    <a:pt x="16900" y="35309"/>
                    <a:pt x="16870" y="35218"/>
                    <a:pt x="16840" y="35188"/>
                  </a:cubicBezTo>
                  <a:cubicBezTo>
                    <a:pt x="16748" y="33030"/>
                    <a:pt x="15958" y="30993"/>
                    <a:pt x="14955" y="29109"/>
                  </a:cubicBezTo>
                  <a:cubicBezTo>
                    <a:pt x="14570" y="28339"/>
                    <a:pt x="13818" y="26466"/>
                    <a:pt x="12697" y="26466"/>
                  </a:cubicBezTo>
                  <a:cubicBezTo>
                    <a:pt x="12490" y="26466"/>
                    <a:pt x="12270" y="26530"/>
                    <a:pt x="12037" y="26677"/>
                  </a:cubicBezTo>
                  <a:cubicBezTo>
                    <a:pt x="10487" y="27650"/>
                    <a:pt x="11460" y="31054"/>
                    <a:pt x="12007" y="32331"/>
                  </a:cubicBezTo>
                  <a:cubicBezTo>
                    <a:pt x="12767" y="34246"/>
                    <a:pt x="14104" y="35765"/>
                    <a:pt x="15776" y="36860"/>
                  </a:cubicBezTo>
                  <a:cubicBezTo>
                    <a:pt x="15654" y="37528"/>
                    <a:pt x="15563" y="38197"/>
                    <a:pt x="15502" y="38866"/>
                  </a:cubicBezTo>
                  <a:cubicBezTo>
                    <a:pt x="13954" y="37732"/>
                    <a:pt x="12130" y="37177"/>
                    <a:pt x="10212" y="37177"/>
                  </a:cubicBezTo>
                  <a:cubicBezTo>
                    <a:pt x="10021" y="37177"/>
                    <a:pt x="9829" y="37183"/>
                    <a:pt x="9636" y="37194"/>
                  </a:cubicBezTo>
                  <a:cubicBezTo>
                    <a:pt x="8572" y="37285"/>
                    <a:pt x="5988" y="37376"/>
                    <a:pt x="6049" y="38957"/>
                  </a:cubicBezTo>
                  <a:cubicBezTo>
                    <a:pt x="6110" y="40416"/>
                    <a:pt x="8846" y="40720"/>
                    <a:pt x="9879" y="40872"/>
                  </a:cubicBezTo>
                  <a:cubicBezTo>
                    <a:pt x="10527" y="40960"/>
                    <a:pt x="11211" y="41016"/>
                    <a:pt x="11898" y="41016"/>
                  </a:cubicBezTo>
                  <a:cubicBezTo>
                    <a:pt x="13114" y="41016"/>
                    <a:pt x="14343" y="40840"/>
                    <a:pt x="15411" y="40355"/>
                  </a:cubicBezTo>
                  <a:lnTo>
                    <a:pt x="15411" y="40355"/>
                  </a:lnTo>
                  <a:cubicBezTo>
                    <a:pt x="15381" y="41388"/>
                    <a:pt x="15381" y="42452"/>
                    <a:pt x="15411" y="43516"/>
                  </a:cubicBezTo>
                  <a:cubicBezTo>
                    <a:pt x="15381" y="43395"/>
                    <a:pt x="15350" y="43273"/>
                    <a:pt x="15259" y="43212"/>
                  </a:cubicBezTo>
                  <a:cubicBezTo>
                    <a:pt x="15040" y="42976"/>
                    <a:pt x="14531" y="42918"/>
                    <a:pt x="14043" y="42918"/>
                  </a:cubicBezTo>
                  <a:cubicBezTo>
                    <a:pt x="13652" y="42918"/>
                    <a:pt x="13274" y="42956"/>
                    <a:pt x="13071" y="42969"/>
                  </a:cubicBezTo>
                  <a:cubicBezTo>
                    <a:pt x="11824" y="43060"/>
                    <a:pt x="9575" y="43455"/>
                    <a:pt x="8724" y="44580"/>
                  </a:cubicBezTo>
                  <a:cubicBezTo>
                    <a:pt x="8481" y="44884"/>
                    <a:pt x="8481" y="45249"/>
                    <a:pt x="8724" y="45553"/>
                  </a:cubicBezTo>
                  <a:cubicBezTo>
                    <a:pt x="8946" y="45790"/>
                    <a:pt x="9276" y="45861"/>
                    <a:pt x="9627" y="45861"/>
                  </a:cubicBezTo>
                  <a:cubicBezTo>
                    <a:pt x="9996" y="45861"/>
                    <a:pt x="10388" y="45782"/>
                    <a:pt x="10700" y="45735"/>
                  </a:cubicBezTo>
                  <a:cubicBezTo>
                    <a:pt x="12341" y="45522"/>
                    <a:pt x="13952" y="45097"/>
                    <a:pt x="15472" y="44489"/>
                  </a:cubicBezTo>
                  <a:cubicBezTo>
                    <a:pt x="15502" y="45279"/>
                    <a:pt x="15563" y="46130"/>
                    <a:pt x="15685" y="46921"/>
                  </a:cubicBezTo>
                  <a:cubicBezTo>
                    <a:pt x="13739" y="48835"/>
                    <a:pt x="11824" y="50720"/>
                    <a:pt x="9849" y="52574"/>
                  </a:cubicBezTo>
                  <a:cubicBezTo>
                    <a:pt x="9909" y="51176"/>
                    <a:pt x="10092" y="49626"/>
                    <a:pt x="9575" y="48288"/>
                  </a:cubicBezTo>
                  <a:cubicBezTo>
                    <a:pt x="9311" y="47602"/>
                    <a:pt x="8611" y="46571"/>
                    <a:pt x="7735" y="46571"/>
                  </a:cubicBezTo>
                  <a:cubicBezTo>
                    <a:pt x="7602" y="46571"/>
                    <a:pt x="7466" y="46595"/>
                    <a:pt x="7326" y="46647"/>
                  </a:cubicBezTo>
                  <a:cubicBezTo>
                    <a:pt x="6262" y="47072"/>
                    <a:pt x="6444" y="49048"/>
                    <a:pt x="6596" y="49930"/>
                  </a:cubicBezTo>
                  <a:cubicBezTo>
                    <a:pt x="6748" y="51024"/>
                    <a:pt x="7174" y="52027"/>
                    <a:pt x="7721" y="52969"/>
                  </a:cubicBezTo>
                  <a:cubicBezTo>
                    <a:pt x="6960" y="52731"/>
                    <a:pt x="6199" y="52605"/>
                    <a:pt x="5424" y="52605"/>
                  </a:cubicBezTo>
                  <a:cubicBezTo>
                    <a:pt x="5208" y="52605"/>
                    <a:pt x="4991" y="52615"/>
                    <a:pt x="4773" y="52635"/>
                  </a:cubicBezTo>
                  <a:cubicBezTo>
                    <a:pt x="3769" y="52696"/>
                    <a:pt x="1824" y="52969"/>
                    <a:pt x="1429" y="54155"/>
                  </a:cubicBezTo>
                  <a:cubicBezTo>
                    <a:pt x="1107" y="55209"/>
                    <a:pt x="1927" y="55551"/>
                    <a:pt x="3142" y="55551"/>
                  </a:cubicBezTo>
                  <a:cubicBezTo>
                    <a:pt x="4450" y="55551"/>
                    <a:pt x="6216" y="55154"/>
                    <a:pt x="7508" y="54823"/>
                  </a:cubicBezTo>
                  <a:lnTo>
                    <a:pt x="7508" y="54823"/>
                  </a:lnTo>
                  <a:cubicBezTo>
                    <a:pt x="5198" y="57042"/>
                    <a:pt x="2858" y="59200"/>
                    <a:pt x="487" y="61358"/>
                  </a:cubicBezTo>
                  <a:cubicBezTo>
                    <a:pt x="365" y="61389"/>
                    <a:pt x="304" y="61480"/>
                    <a:pt x="274" y="61602"/>
                  </a:cubicBezTo>
                  <a:cubicBezTo>
                    <a:pt x="213" y="61602"/>
                    <a:pt x="213" y="61632"/>
                    <a:pt x="183" y="61632"/>
                  </a:cubicBezTo>
                  <a:cubicBezTo>
                    <a:pt x="0" y="61784"/>
                    <a:pt x="61" y="61997"/>
                    <a:pt x="213" y="62118"/>
                  </a:cubicBezTo>
                  <a:cubicBezTo>
                    <a:pt x="335" y="63729"/>
                    <a:pt x="1429" y="65036"/>
                    <a:pt x="2493" y="66191"/>
                  </a:cubicBezTo>
                  <a:cubicBezTo>
                    <a:pt x="2562" y="66268"/>
                    <a:pt x="2641" y="66301"/>
                    <a:pt x="2719" y="66301"/>
                  </a:cubicBezTo>
                  <a:cubicBezTo>
                    <a:pt x="2945" y="66301"/>
                    <a:pt x="3153" y="66023"/>
                    <a:pt x="3040" y="65796"/>
                  </a:cubicBezTo>
                  <a:cubicBezTo>
                    <a:pt x="3040" y="65766"/>
                    <a:pt x="3070" y="65766"/>
                    <a:pt x="3070" y="65766"/>
                  </a:cubicBezTo>
                  <a:cubicBezTo>
                    <a:pt x="5380" y="62909"/>
                    <a:pt x="7751" y="60112"/>
                    <a:pt x="10092" y="57346"/>
                  </a:cubicBezTo>
                  <a:cubicBezTo>
                    <a:pt x="10153" y="57361"/>
                    <a:pt x="10206" y="57369"/>
                    <a:pt x="10255" y="57369"/>
                  </a:cubicBezTo>
                  <a:cubicBezTo>
                    <a:pt x="10305" y="57369"/>
                    <a:pt x="10350" y="57361"/>
                    <a:pt x="10396" y="57346"/>
                  </a:cubicBezTo>
                  <a:lnTo>
                    <a:pt x="10457" y="57377"/>
                  </a:lnTo>
                  <a:cubicBezTo>
                    <a:pt x="12190" y="58065"/>
                    <a:pt x="14073" y="58454"/>
                    <a:pt x="15980" y="58454"/>
                  </a:cubicBezTo>
                  <a:cubicBezTo>
                    <a:pt x="16347" y="58454"/>
                    <a:pt x="16715" y="58439"/>
                    <a:pt x="17083" y="58410"/>
                  </a:cubicBezTo>
                  <a:cubicBezTo>
                    <a:pt x="18055" y="58319"/>
                    <a:pt x="20214" y="58197"/>
                    <a:pt x="20031" y="56769"/>
                  </a:cubicBezTo>
                  <a:cubicBezTo>
                    <a:pt x="19848" y="55483"/>
                    <a:pt x="18052" y="55273"/>
                    <a:pt x="16687" y="55273"/>
                  </a:cubicBezTo>
                  <a:cubicBezTo>
                    <a:pt x="16244" y="55273"/>
                    <a:pt x="15846" y="55295"/>
                    <a:pt x="15563" y="55310"/>
                  </a:cubicBezTo>
                  <a:cubicBezTo>
                    <a:pt x="14286" y="55401"/>
                    <a:pt x="12523" y="55431"/>
                    <a:pt x="11216" y="56009"/>
                  </a:cubicBezTo>
                  <a:cubicBezTo>
                    <a:pt x="12919" y="54003"/>
                    <a:pt x="14651" y="51936"/>
                    <a:pt x="16414" y="49930"/>
                  </a:cubicBezTo>
                  <a:cubicBezTo>
                    <a:pt x="19150" y="49352"/>
                    <a:pt x="21916" y="48775"/>
                    <a:pt x="24651" y="48136"/>
                  </a:cubicBezTo>
                  <a:lnTo>
                    <a:pt x="24651" y="48136"/>
                  </a:lnTo>
                  <a:cubicBezTo>
                    <a:pt x="24499" y="49899"/>
                    <a:pt x="25806" y="52027"/>
                    <a:pt x="26779" y="53304"/>
                  </a:cubicBezTo>
                  <a:cubicBezTo>
                    <a:pt x="27433" y="54121"/>
                    <a:pt x="28747" y="55648"/>
                    <a:pt x="30020" y="55648"/>
                  </a:cubicBezTo>
                  <a:cubicBezTo>
                    <a:pt x="30166" y="55648"/>
                    <a:pt x="30312" y="55627"/>
                    <a:pt x="30457" y="55583"/>
                  </a:cubicBezTo>
                  <a:cubicBezTo>
                    <a:pt x="31764" y="55219"/>
                    <a:pt x="31490" y="53699"/>
                    <a:pt x="30974" y="52817"/>
                  </a:cubicBezTo>
                  <a:cubicBezTo>
                    <a:pt x="29788" y="50902"/>
                    <a:pt x="27235" y="49535"/>
                    <a:pt x="25350" y="48592"/>
                  </a:cubicBezTo>
                  <a:cubicBezTo>
                    <a:pt x="25290" y="48410"/>
                    <a:pt x="25290" y="48228"/>
                    <a:pt x="25350" y="48076"/>
                  </a:cubicBezTo>
                  <a:lnTo>
                    <a:pt x="25350" y="47984"/>
                  </a:lnTo>
                  <a:cubicBezTo>
                    <a:pt x="27357" y="47528"/>
                    <a:pt x="29332" y="47042"/>
                    <a:pt x="31308" y="46556"/>
                  </a:cubicBezTo>
                  <a:lnTo>
                    <a:pt x="31308" y="46586"/>
                  </a:lnTo>
                  <a:cubicBezTo>
                    <a:pt x="31946" y="48744"/>
                    <a:pt x="33132" y="50690"/>
                    <a:pt x="34955" y="52088"/>
                  </a:cubicBezTo>
                  <a:cubicBezTo>
                    <a:pt x="35617" y="52566"/>
                    <a:pt x="36893" y="53473"/>
                    <a:pt x="37952" y="53473"/>
                  </a:cubicBezTo>
                  <a:cubicBezTo>
                    <a:pt x="38305" y="53473"/>
                    <a:pt x="38633" y="53372"/>
                    <a:pt x="38907" y="53121"/>
                  </a:cubicBezTo>
                  <a:cubicBezTo>
                    <a:pt x="39849" y="52240"/>
                    <a:pt x="38725" y="50538"/>
                    <a:pt x="38056" y="49717"/>
                  </a:cubicBezTo>
                  <a:cubicBezTo>
                    <a:pt x="36627" y="47984"/>
                    <a:pt x="34469" y="46951"/>
                    <a:pt x="32220" y="46617"/>
                  </a:cubicBezTo>
                  <a:cubicBezTo>
                    <a:pt x="32210" y="46606"/>
                    <a:pt x="32193" y="46603"/>
                    <a:pt x="32174" y="46603"/>
                  </a:cubicBezTo>
                  <a:cubicBezTo>
                    <a:pt x="32135" y="46603"/>
                    <a:pt x="32088" y="46617"/>
                    <a:pt x="32068" y="46617"/>
                  </a:cubicBezTo>
                  <a:cubicBezTo>
                    <a:pt x="32037" y="46556"/>
                    <a:pt x="32037" y="46465"/>
                    <a:pt x="31977" y="46404"/>
                  </a:cubicBezTo>
                  <a:cubicBezTo>
                    <a:pt x="33922" y="45887"/>
                    <a:pt x="35867" y="45401"/>
                    <a:pt x="37813" y="44884"/>
                  </a:cubicBezTo>
                  <a:cubicBezTo>
                    <a:pt x="37813" y="44914"/>
                    <a:pt x="37843" y="44945"/>
                    <a:pt x="37843" y="44975"/>
                  </a:cubicBezTo>
                  <a:cubicBezTo>
                    <a:pt x="38725" y="47103"/>
                    <a:pt x="40092" y="48927"/>
                    <a:pt x="41916" y="50355"/>
                  </a:cubicBezTo>
                  <a:cubicBezTo>
                    <a:pt x="42458" y="50774"/>
                    <a:pt x="43959" y="52012"/>
                    <a:pt x="45059" y="52012"/>
                  </a:cubicBezTo>
                  <a:cubicBezTo>
                    <a:pt x="45316" y="52012"/>
                    <a:pt x="45550" y="51945"/>
                    <a:pt x="45746" y="51784"/>
                  </a:cubicBezTo>
                  <a:cubicBezTo>
                    <a:pt x="46688" y="50994"/>
                    <a:pt x="45412" y="49139"/>
                    <a:pt x="44895" y="48562"/>
                  </a:cubicBezTo>
                  <a:cubicBezTo>
                    <a:pt x="43466" y="46708"/>
                    <a:pt x="41308" y="45674"/>
                    <a:pt x="39241" y="44610"/>
                  </a:cubicBezTo>
                  <a:cubicBezTo>
                    <a:pt x="40336" y="44306"/>
                    <a:pt x="41399" y="43972"/>
                    <a:pt x="42524" y="43668"/>
                  </a:cubicBezTo>
                  <a:cubicBezTo>
                    <a:pt x="43967" y="43984"/>
                    <a:pt x="45436" y="44159"/>
                    <a:pt x="46930" y="44159"/>
                  </a:cubicBezTo>
                  <a:cubicBezTo>
                    <a:pt x="47734" y="44159"/>
                    <a:pt x="48545" y="44109"/>
                    <a:pt x="49363" y="44003"/>
                  </a:cubicBezTo>
                  <a:cubicBezTo>
                    <a:pt x="50427" y="43851"/>
                    <a:pt x="53801" y="43668"/>
                    <a:pt x="53801" y="42027"/>
                  </a:cubicBezTo>
                  <a:cubicBezTo>
                    <a:pt x="53801" y="40708"/>
                    <a:pt x="51923" y="40466"/>
                    <a:pt x="50610" y="40466"/>
                  </a:cubicBezTo>
                  <a:cubicBezTo>
                    <a:pt x="50228" y="40466"/>
                    <a:pt x="49893" y="40486"/>
                    <a:pt x="49667" y="40507"/>
                  </a:cubicBezTo>
                  <a:cubicBezTo>
                    <a:pt x="47175" y="40689"/>
                    <a:pt x="44804" y="41419"/>
                    <a:pt x="42585" y="42544"/>
                  </a:cubicBezTo>
                  <a:cubicBezTo>
                    <a:pt x="40852" y="42756"/>
                    <a:pt x="39059" y="42999"/>
                    <a:pt x="37296" y="43303"/>
                  </a:cubicBezTo>
                  <a:cubicBezTo>
                    <a:pt x="39728" y="41632"/>
                    <a:pt x="43983" y="38227"/>
                    <a:pt x="42250" y="36981"/>
                  </a:cubicBezTo>
                  <a:cubicBezTo>
                    <a:pt x="42039" y="36826"/>
                    <a:pt x="41811" y="36760"/>
                    <a:pt x="41576" y="36760"/>
                  </a:cubicBezTo>
                  <a:cubicBezTo>
                    <a:pt x="40661" y="36760"/>
                    <a:pt x="39639" y="37744"/>
                    <a:pt x="39059" y="38227"/>
                  </a:cubicBezTo>
                  <a:cubicBezTo>
                    <a:pt x="37387" y="39595"/>
                    <a:pt x="36141" y="41328"/>
                    <a:pt x="35259" y="43273"/>
                  </a:cubicBezTo>
                  <a:cubicBezTo>
                    <a:pt x="35168" y="43425"/>
                    <a:pt x="35259" y="43577"/>
                    <a:pt x="35320" y="43668"/>
                  </a:cubicBezTo>
                  <a:cubicBezTo>
                    <a:pt x="33101" y="44063"/>
                    <a:pt x="30852" y="44580"/>
                    <a:pt x="28603" y="44975"/>
                  </a:cubicBezTo>
                  <a:cubicBezTo>
                    <a:pt x="29971" y="44458"/>
                    <a:pt x="31278" y="43820"/>
                    <a:pt x="32402" y="42939"/>
                  </a:cubicBezTo>
                  <a:cubicBezTo>
                    <a:pt x="33314" y="42300"/>
                    <a:pt x="35715" y="40233"/>
                    <a:pt x="35168" y="38835"/>
                  </a:cubicBezTo>
                  <a:cubicBezTo>
                    <a:pt x="35000" y="38396"/>
                    <a:pt x="34689" y="38209"/>
                    <a:pt x="34281" y="38209"/>
                  </a:cubicBezTo>
                  <a:cubicBezTo>
                    <a:pt x="32031" y="38209"/>
                    <a:pt x="26819" y="43913"/>
                    <a:pt x="26201" y="44762"/>
                  </a:cubicBezTo>
                  <a:cubicBezTo>
                    <a:pt x="26110" y="44945"/>
                    <a:pt x="26171" y="45097"/>
                    <a:pt x="26293" y="45188"/>
                  </a:cubicBezTo>
                  <a:cubicBezTo>
                    <a:pt x="26141" y="45218"/>
                    <a:pt x="25989" y="45279"/>
                    <a:pt x="25837" y="45340"/>
                  </a:cubicBezTo>
                  <a:cubicBezTo>
                    <a:pt x="25715" y="45370"/>
                    <a:pt x="25685" y="45431"/>
                    <a:pt x="25654" y="45522"/>
                  </a:cubicBezTo>
                  <a:cubicBezTo>
                    <a:pt x="23709" y="45826"/>
                    <a:pt x="21764" y="46100"/>
                    <a:pt x="19818" y="46191"/>
                  </a:cubicBezTo>
                  <a:cubicBezTo>
                    <a:pt x="23435" y="42027"/>
                    <a:pt x="27022" y="37802"/>
                    <a:pt x="30518" y="33546"/>
                  </a:cubicBezTo>
                  <a:lnTo>
                    <a:pt x="30548" y="33577"/>
                  </a:lnTo>
                  <a:cubicBezTo>
                    <a:pt x="30427" y="33729"/>
                    <a:pt x="30457" y="34033"/>
                    <a:pt x="30730" y="34124"/>
                  </a:cubicBezTo>
                  <a:cubicBezTo>
                    <a:pt x="32652" y="34646"/>
                    <a:pt x="34629" y="35131"/>
                    <a:pt x="36618" y="35131"/>
                  </a:cubicBezTo>
                  <a:cubicBezTo>
                    <a:pt x="37177" y="35131"/>
                    <a:pt x="37738" y="35092"/>
                    <a:pt x="38299" y="35005"/>
                  </a:cubicBezTo>
                  <a:cubicBezTo>
                    <a:pt x="39636" y="34762"/>
                    <a:pt x="42585" y="34002"/>
                    <a:pt x="42402" y="32148"/>
                  </a:cubicBezTo>
                  <a:cubicBezTo>
                    <a:pt x="42242" y="30416"/>
                    <a:pt x="40026" y="30226"/>
                    <a:pt x="38540" y="30226"/>
                  </a:cubicBezTo>
                  <a:cubicBezTo>
                    <a:pt x="38331" y="30226"/>
                    <a:pt x="38137" y="30230"/>
                    <a:pt x="37965" y="30233"/>
                  </a:cubicBezTo>
                  <a:cubicBezTo>
                    <a:pt x="35867" y="30294"/>
                    <a:pt x="33892" y="30811"/>
                    <a:pt x="32037" y="31662"/>
                  </a:cubicBezTo>
                  <a:cubicBezTo>
                    <a:pt x="33892" y="29321"/>
                    <a:pt x="35685" y="27011"/>
                    <a:pt x="37448" y="24671"/>
                  </a:cubicBezTo>
                  <a:cubicBezTo>
                    <a:pt x="37512" y="24735"/>
                    <a:pt x="37592" y="24800"/>
                    <a:pt x="37687" y="24800"/>
                  </a:cubicBezTo>
                  <a:cubicBezTo>
                    <a:pt x="37726" y="24800"/>
                    <a:pt x="37768" y="24789"/>
                    <a:pt x="37813" y="24762"/>
                  </a:cubicBezTo>
                  <a:cubicBezTo>
                    <a:pt x="39332" y="24124"/>
                    <a:pt x="40883" y="23516"/>
                    <a:pt x="42402" y="22878"/>
                  </a:cubicBezTo>
                  <a:lnTo>
                    <a:pt x="42402" y="22878"/>
                  </a:lnTo>
                  <a:cubicBezTo>
                    <a:pt x="42402" y="22938"/>
                    <a:pt x="42372" y="23030"/>
                    <a:pt x="42402" y="23090"/>
                  </a:cubicBezTo>
                  <a:cubicBezTo>
                    <a:pt x="43071" y="25279"/>
                    <a:pt x="44196" y="27406"/>
                    <a:pt x="46019" y="28805"/>
                  </a:cubicBezTo>
                  <a:cubicBezTo>
                    <a:pt x="46581" y="29237"/>
                    <a:pt x="47771" y="30052"/>
                    <a:pt x="48730" y="30052"/>
                  </a:cubicBezTo>
                  <a:cubicBezTo>
                    <a:pt x="49121" y="30052"/>
                    <a:pt x="49473" y="29917"/>
                    <a:pt x="49728" y="29565"/>
                  </a:cubicBezTo>
                  <a:cubicBezTo>
                    <a:pt x="50518" y="28410"/>
                    <a:pt x="49454" y="26251"/>
                    <a:pt x="48786" y="25309"/>
                  </a:cubicBezTo>
                  <a:cubicBezTo>
                    <a:pt x="47478" y="23516"/>
                    <a:pt x="45412" y="22726"/>
                    <a:pt x="43284" y="22482"/>
                  </a:cubicBezTo>
                  <a:cubicBezTo>
                    <a:pt x="44956" y="21783"/>
                    <a:pt x="46627" y="21023"/>
                    <a:pt x="48238" y="20203"/>
                  </a:cubicBezTo>
                  <a:cubicBezTo>
                    <a:pt x="48299" y="20264"/>
                    <a:pt x="48360" y="20294"/>
                    <a:pt x="48390" y="20294"/>
                  </a:cubicBezTo>
                  <a:cubicBezTo>
                    <a:pt x="48482" y="20324"/>
                    <a:pt x="48542" y="20355"/>
                    <a:pt x="48634" y="20355"/>
                  </a:cubicBezTo>
                  <a:cubicBezTo>
                    <a:pt x="49150" y="21814"/>
                    <a:pt x="50366" y="22908"/>
                    <a:pt x="51673" y="23759"/>
                  </a:cubicBezTo>
                  <a:cubicBezTo>
                    <a:pt x="52361" y="24172"/>
                    <a:pt x="54260" y="25259"/>
                    <a:pt x="55543" y="25259"/>
                  </a:cubicBezTo>
                  <a:cubicBezTo>
                    <a:pt x="55960" y="25259"/>
                    <a:pt x="56313" y="25144"/>
                    <a:pt x="56536" y="24853"/>
                  </a:cubicBezTo>
                  <a:cubicBezTo>
                    <a:pt x="57205" y="24002"/>
                    <a:pt x="55807" y="23151"/>
                    <a:pt x="55229" y="22726"/>
                  </a:cubicBezTo>
                  <a:cubicBezTo>
                    <a:pt x="53466" y="21358"/>
                    <a:pt x="51400" y="20415"/>
                    <a:pt x="49211" y="19838"/>
                  </a:cubicBezTo>
                  <a:cubicBezTo>
                    <a:pt x="50944" y="18957"/>
                    <a:pt x="52615" y="18045"/>
                    <a:pt x="54287" y="17072"/>
                  </a:cubicBezTo>
                  <a:cubicBezTo>
                    <a:pt x="55400" y="17295"/>
                    <a:pt x="56513" y="17427"/>
                    <a:pt x="57626" y="17427"/>
                  </a:cubicBezTo>
                  <a:cubicBezTo>
                    <a:pt x="58337" y="17427"/>
                    <a:pt x="59048" y="17373"/>
                    <a:pt x="59758" y="17254"/>
                  </a:cubicBezTo>
                  <a:cubicBezTo>
                    <a:pt x="60822" y="17072"/>
                    <a:pt x="63588" y="16677"/>
                    <a:pt x="63375" y="15035"/>
                  </a:cubicBezTo>
                  <a:cubicBezTo>
                    <a:pt x="63268" y="14088"/>
                    <a:pt x="62331" y="13856"/>
                    <a:pt x="61366" y="13856"/>
                  </a:cubicBezTo>
                  <a:cubicBezTo>
                    <a:pt x="60691" y="13856"/>
                    <a:pt x="60002" y="13970"/>
                    <a:pt x="59576" y="14032"/>
                  </a:cubicBezTo>
                  <a:cubicBezTo>
                    <a:pt x="57448" y="14276"/>
                    <a:pt x="55442" y="15035"/>
                    <a:pt x="53527" y="16099"/>
                  </a:cubicBezTo>
                  <a:cubicBezTo>
                    <a:pt x="53466" y="16160"/>
                    <a:pt x="53406" y="16221"/>
                    <a:pt x="53375" y="16312"/>
                  </a:cubicBezTo>
                  <a:cubicBezTo>
                    <a:pt x="48786" y="17558"/>
                    <a:pt x="44378" y="19200"/>
                    <a:pt x="40092" y="21206"/>
                  </a:cubicBezTo>
                  <a:cubicBezTo>
                    <a:pt x="41399" y="19352"/>
                    <a:pt x="42737" y="17437"/>
                    <a:pt x="43983" y="15552"/>
                  </a:cubicBezTo>
                  <a:cubicBezTo>
                    <a:pt x="44018" y="15561"/>
                    <a:pt x="44055" y="15565"/>
                    <a:pt x="44092" y="15565"/>
                  </a:cubicBezTo>
                  <a:cubicBezTo>
                    <a:pt x="44306" y="15565"/>
                    <a:pt x="44517" y="15417"/>
                    <a:pt x="44439" y="15157"/>
                  </a:cubicBezTo>
                  <a:cubicBezTo>
                    <a:pt x="44439" y="15127"/>
                    <a:pt x="44409" y="15096"/>
                    <a:pt x="44409" y="15035"/>
                  </a:cubicBezTo>
                  <a:lnTo>
                    <a:pt x="44409" y="15035"/>
                  </a:lnTo>
                  <a:cubicBezTo>
                    <a:pt x="44500" y="15127"/>
                    <a:pt x="44561" y="15157"/>
                    <a:pt x="44682" y="15157"/>
                  </a:cubicBezTo>
                  <a:cubicBezTo>
                    <a:pt x="46171" y="15035"/>
                    <a:pt x="55807" y="14580"/>
                    <a:pt x="54287" y="11388"/>
                  </a:cubicBezTo>
                  <a:cubicBezTo>
                    <a:pt x="54023" y="10848"/>
                    <a:pt x="53453" y="10671"/>
                    <a:pt x="52802" y="10671"/>
                  </a:cubicBezTo>
                  <a:cubicBezTo>
                    <a:pt x="51878" y="10671"/>
                    <a:pt x="50790" y="11027"/>
                    <a:pt x="50184" y="11206"/>
                  </a:cubicBezTo>
                  <a:cubicBezTo>
                    <a:pt x="48147" y="11814"/>
                    <a:pt x="46263" y="12969"/>
                    <a:pt x="44712" y="14488"/>
                  </a:cubicBezTo>
                  <a:cubicBezTo>
                    <a:pt x="45898" y="12665"/>
                    <a:pt x="47083" y="10841"/>
                    <a:pt x="48178" y="8956"/>
                  </a:cubicBezTo>
                  <a:cubicBezTo>
                    <a:pt x="50974" y="6616"/>
                    <a:pt x="56810" y="1327"/>
                    <a:pt x="55017" y="142"/>
                  </a:cubicBezTo>
                  <a:cubicBezTo>
                    <a:pt x="54868" y="44"/>
                    <a:pt x="54700" y="0"/>
                    <a:pt x="54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"/>
          <p:cNvSpPr txBox="1">
            <a:spLocks noGrp="1"/>
          </p:cNvSpPr>
          <p:nvPr>
            <p:ph type="title"/>
          </p:nvPr>
        </p:nvSpPr>
        <p:spPr>
          <a:xfrm>
            <a:off x="712225" y="559985"/>
            <a:ext cx="7719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"/>
          <p:cNvSpPr txBox="1">
            <a:spLocks noGrp="1"/>
          </p:cNvSpPr>
          <p:nvPr>
            <p:ph type="body" idx="1"/>
          </p:nvPr>
        </p:nvSpPr>
        <p:spPr>
          <a:xfrm>
            <a:off x="712500" y="1237114"/>
            <a:ext cx="7719900" cy="3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romanLcPeriod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romanLcPeriod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AutoNum type="romanLcPeriod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49" name="Google Shape;349;p4"/>
          <p:cNvGrpSpPr/>
          <p:nvPr/>
        </p:nvGrpSpPr>
        <p:grpSpPr>
          <a:xfrm>
            <a:off x="-2125272" y="-453465"/>
            <a:ext cx="12340093" cy="5596964"/>
            <a:chOff x="-2125272" y="-453465"/>
            <a:chExt cx="12340093" cy="5596964"/>
          </a:xfrm>
        </p:grpSpPr>
        <p:sp>
          <p:nvSpPr>
            <p:cNvPr id="350" name="Google Shape;350;p4"/>
            <p:cNvSpPr/>
            <p:nvPr/>
          </p:nvSpPr>
          <p:spPr>
            <a:xfrm rot="5400000" flipH="1">
              <a:off x="6736903" y="2736403"/>
              <a:ext cx="3180402" cy="1633790"/>
            </a:xfrm>
            <a:custGeom>
              <a:avLst/>
              <a:gdLst/>
              <a:ahLst/>
              <a:cxnLst/>
              <a:rect l="l" t="t" r="r" b="b"/>
              <a:pathLst>
                <a:path w="66324" h="34071" extrusionOk="0">
                  <a:moveTo>
                    <a:pt x="0" y="1"/>
                  </a:moveTo>
                  <a:lnTo>
                    <a:pt x="0" y="34044"/>
                  </a:lnTo>
                  <a:cubicBezTo>
                    <a:pt x="400" y="34062"/>
                    <a:pt x="791" y="34071"/>
                    <a:pt x="1174" y="34071"/>
                  </a:cubicBezTo>
                  <a:cubicBezTo>
                    <a:pt x="16802" y="34071"/>
                    <a:pt x="18522" y="19211"/>
                    <a:pt x="20183" y="13040"/>
                  </a:cubicBezTo>
                  <a:cubicBezTo>
                    <a:pt x="21453" y="8369"/>
                    <a:pt x="25712" y="6503"/>
                    <a:pt x="30897" y="6503"/>
                  </a:cubicBezTo>
                  <a:cubicBezTo>
                    <a:pt x="33032" y="6503"/>
                    <a:pt x="35325" y="6819"/>
                    <a:pt x="37630" y="7387"/>
                  </a:cubicBezTo>
                  <a:cubicBezTo>
                    <a:pt x="43084" y="8729"/>
                    <a:pt x="48769" y="10983"/>
                    <a:pt x="54116" y="10983"/>
                  </a:cubicBezTo>
                  <a:cubicBezTo>
                    <a:pt x="56518" y="10983"/>
                    <a:pt x="58851" y="10528"/>
                    <a:pt x="61065" y="9332"/>
                  </a:cubicBezTo>
                  <a:cubicBezTo>
                    <a:pt x="66324" y="6475"/>
                    <a:pt x="65321" y="2098"/>
                    <a:pt x="64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" name="Google Shape;351;p4"/>
            <p:cNvGrpSpPr/>
            <p:nvPr/>
          </p:nvGrpSpPr>
          <p:grpSpPr>
            <a:xfrm>
              <a:off x="8007850" y="4016725"/>
              <a:ext cx="847300" cy="828525"/>
              <a:chOff x="489525" y="5585525"/>
              <a:chExt cx="847300" cy="828525"/>
            </a:xfrm>
          </p:grpSpPr>
          <p:sp>
            <p:nvSpPr>
              <p:cNvPr id="352" name="Google Shape;352;p4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" name="Google Shape;372;p4"/>
            <p:cNvSpPr/>
            <p:nvPr/>
          </p:nvSpPr>
          <p:spPr>
            <a:xfrm rot="-9000092" flipH="1">
              <a:off x="6942889" y="301843"/>
              <a:ext cx="3264093" cy="905942"/>
            </a:xfrm>
            <a:custGeom>
              <a:avLst/>
              <a:gdLst/>
              <a:ahLst/>
              <a:cxnLst/>
              <a:rect l="l" t="t" r="r" b="b"/>
              <a:pathLst>
                <a:path w="142034" h="46876" extrusionOk="0">
                  <a:moveTo>
                    <a:pt x="142034" y="45981"/>
                  </a:moveTo>
                  <a:cubicBezTo>
                    <a:pt x="121590" y="45981"/>
                    <a:pt x="99369" y="39893"/>
                    <a:pt x="83848" y="26586"/>
                  </a:cubicBezTo>
                  <a:cubicBezTo>
                    <a:pt x="76374" y="20178"/>
                    <a:pt x="60785" y="5988"/>
                    <a:pt x="69227" y="924"/>
                  </a:cubicBezTo>
                  <a:cubicBezTo>
                    <a:pt x="73570" y="-1681"/>
                    <a:pt x="80944" y="1654"/>
                    <a:pt x="83549" y="5997"/>
                  </a:cubicBezTo>
                  <a:cubicBezTo>
                    <a:pt x="85967" y="10028"/>
                    <a:pt x="86422" y="18275"/>
                    <a:pt x="82057" y="20021"/>
                  </a:cubicBezTo>
                  <a:cubicBezTo>
                    <a:pt x="64543" y="27029"/>
                    <a:pt x="44567" y="9459"/>
                    <a:pt x="25960" y="12561"/>
                  </a:cubicBezTo>
                  <a:cubicBezTo>
                    <a:pt x="21437" y="13315"/>
                    <a:pt x="21055" y="21826"/>
                    <a:pt x="22976" y="25989"/>
                  </a:cubicBezTo>
                  <a:cubicBezTo>
                    <a:pt x="24956" y="30279"/>
                    <a:pt x="31434" y="33679"/>
                    <a:pt x="30137" y="38223"/>
                  </a:cubicBezTo>
                  <a:cubicBezTo>
                    <a:pt x="27268" y="48273"/>
                    <a:pt x="7390" y="39486"/>
                    <a:pt x="0" y="4687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373" name="Google Shape;373;p4"/>
            <p:cNvSpPr/>
            <p:nvPr/>
          </p:nvSpPr>
          <p:spPr>
            <a:xfrm>
              <a:off x="-2125272" y="3"/>
              <a:ext cx="3180402" cy="1633790"/>
            </a:xfrm>
            <a:custGeom>
              <a:avLst/>
              <a:gdLst/>
              <a:ahLst/>
              <a:cxnLst/>
              <a:rect l="l" t="t" r="r" b="b"/>
              <a:pathLst>
                <a:path w="66324" h="34071" extrusionOk="0">
                  <a:moveTo>
                    <a:pt x="0" y="1"/>
                  </a:moveTo>
                  <a:lnTo>
                    <a:pt x="0" y="34044"/>
                  </a:lnTo>
                  <a:cubicBezTo>
                    <a:pt x="400" y="34062"/>
                    <a:pt x="791" y="34071"/>
                    <a:pt x="1174" y="34071"/>
                  </a:cubicBezTo>
                  <a:cubicBezTo>
                    <a:pt x="16802" y="34071"/>
                    <a:pt x="18522" y="19211"/>
                    <a:pt x="20183" y="13040"/>
                  </a:cubicBezTo>
                  <a:cubicBezTo>
                    <a:pt x="21453" y="8369"/>
                    <a:pt x="25712" y="6503"/>
                    <a:pt x="30897" y="6503"/>
                  </a:cubicBezTo>
                  <a:cubicBezTo>
                    <a:pt x="33032" y="6503"/>
                    <a:pt x="35325" y="6819"/>
                    <a:pt x="37630" y="7387"/>
                  </a:cubicBezTo>
                  <a:cubicBezTo>
                    <a:pt x="43084" y="8729"/>
                    <a:pt x="48769" y="10983"/>
                    <a:pt x="54116" y="10983"/>
                  </a:cubicBezTo>
                  <a:cubicBezTo>
                    <a:pt x="56518" y="10983"/>
                    <a:pt x="58851" y="10528"/>
                    <a:pt x="61065" y="9332"/>
                  </a:cubicBezTo>
                  <a:cubicBezTo>
                    <a:pt x="66324" y="6475"/>
                    <a:pt x="65321" y="2098"/>
                    <a:pt x="64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"/>
          <p:cNvSpPr/>
          <p:nvPr/>
        </p:nvSpPr>
        <p:spPr>
          <a:xfrm rot="-5400000">
            <a:off x="-461257" y="2649956"/>
            <a:ext cx="3364026" cy="2441512"/>
          </a:xfrm>
          <a:custGeom>
            <a:avLst/>
            <a:gdLst/>
            <a:ahLst/>
            <a:cxnLst/>
            <a:rect l="l" t="t" r="r" b="b"/>
            <a:pathLst>
              <a:path w="41643" h="34232" extrusionOk="0">
                <a:moveTo>
                  <a:pt x="0" y="0"/>
                </a:moveTo>
                <a:lnTo>
                  <a:pt x="0" y="33283"/>
                </a:lnTo>
                <a:cubicBezTo>
                  <a:pt x="1408" y="33928"/>
                  <a:pt x="2977" y="34232"/>
                  <a:pt x="4596" y="34232"/>
                </a:cubicBezTo>
                <a:cubicBezTo>
                  <a:pt x="5878" y="34232"/>
                  <a:pt x="7191" y="34041"/>
                  <a:pt x="8481" y="33678"/>
                </a:cubicBezTo>
                <a:cubicBezTo>
                  <a:pt x="13192" y="32341"/>
                  <a:pt x="14864" y="26353"/>
                  <a:pt x="14256" y="20000"/>
                </a:cubicBezTo>
                <a:cubicBezTo>
                  <a:pt x="13343" y="10222"/>
                  <a:pt x="17598" y="5343"/>
                  <a:pt x="23392" y="5343"/>
                </a:cubicBezTo>
                <a:cubicBezTo>
                  <a:pt x="24353" y="5343"/>
                  <a:pt x="25355" y="5477"/>
                  <a:pt x="26384" y="5745"/>
                </a:cubicBezTo>
                <a:cubicBezTo>
                  <a:pt x="27831" y="6128"/>
                  <a:pt x="29407" y="6321"/>
                  <a:pt x="30979" y="6321"/>
                </a:cubicBezTo>
                <a:cubicBezTo>
                  <a:pt x="36145" y="6321"/>
                  <a:pt x="41269" y="4241"/>
                  <a:pt x="416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 rot="5400000">
            <a:off x="4990398" y="-45491"/>
            <a:ext cx="5143119" cy="3164064"/>
          </a:xfrm>
          <a:custGeom>
            <a:avLst/>
            <a:gdLst/>
            <a:ahLst/>
            <a:cxnLst/>
            <a:rect l="l" t="t" r="r" b="b"/>
            <a:pathLst>
              <a:path w="41643" h="34232" extrusionOk="0">
                <a:moveTo>
                  <a:pt x="0" y="0"/>
                </a:moveTo>
                <a:lnTo>
                  <a:pt x="0" y="33283"/>
                </a:lnTo>
                <a:cubicBezTo>
                  <a:pt x="1408" y="33928"/>
                  <a:pt x="2977" y="34232"/>
                  <a:pt x="4596" y="34232"/>
                </a:cubicBezTo>
                <a:cubicBezTo>
                  <a:pt x="5878" y="34232"/>
                  <a:pt x="7191" y="34041"/>
                  <a:pt x="8481" y="33678"/>
                </a:cubicBezTo>
                <a:cubicBezTo>
                  <a:pt x="13192" y="32341"/>
                  <a:pt x="14864" y="26353"/>
                  <a:pt x="14256" y="20000"/>
                </a:cubicBezTo>
                <a:cubicBezTo>
                  <a:pt x="13343" y="10222"/>
                  <a:pt x="17598" y="5343"/>
                  <a:pt x="23392" y="5343"/>
                </a:cubicBezTo>
                <a:cubicBezTo>
                  <a:pt x="24353" y="5343"/>
                  <a:pt x="25355" y="5477"/>
                  <a:pt x="26384" y="5745"/>
                </a:cubicBezTo>
                <a:cubicBezTo>
                  <a:pt x="27831" y="6128"/>
                  <a:pt x="29407" y="6321"/>
                  <a:pt x="30979" y="6321"/>
                </a:cubicBezTo>
                <a:cubicBezTo>
                  <a:pt x="36145" y="6321"/>
                  <a:pt x="41269" y="4241"/>
                  <a:pt x="416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 txBox="1">
            <a:spLocks noGrp="1"/>
          </p:cNvSpPr>
          <p:nvPr>
            <p:ph type="title"/>
          </p:nvPr>
        </p:nvSpPr>
        <p:spPr>
          <a:xfrm>
            <a:off x="1843913" y="2905805"/>
            <a:ext cx="227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"/>
          <p:cNvSpPr txBox="1">
            <a:spLocks noGrp="1"/>
          </p:cNvSpPr>
          <p:nvPr>
            <p:ph type="title" idx="2"/>
          </p:nvPr>
        </p:nvSpPr>
        <p:spPr>
          <a:xfrm>
            <a:off x="5025487" y="2905805"/>
            <a:ext cx="227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"/>
          <p:cNvSpPr txBox="1">
            <a:spLocks noGrp="1"/>
          </p:cNvSpPr>
          <p:nvPr>
            <p:ph type="subTitle" idx="1"/>
          </p:nvPr>
        </p:nvSpPr>
        <p:spPr>
          <a:xfrm>
            <a:off x="1843913" y="3387679"/>
            <a:ext cx="2274600" cy="10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"/>
          <p:cNvSpPr txBox="1">
            <a:spLocks noGrp="1"/>
          </p:cNvSpPr>
          <p:nvPr>
            <p:ph type="subTitle" idx="3"/>
          </p:nvPr>
        </p:nvSpPr>
        <p:spPr>
          <a:xfrm>
            <a:off x="5025487" y="3387679"/>
            <a:ext cx="2274600" cy="10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"/>
          <p:cNvSpPr txBox="1">
            <a:spLocks noGrp="1"/>
          </p:cNvSpPr>
          <p:nvPr>
            <p:ph type="title" idx="4"/>
          </p:nvPr>
        </p:nvSpPr>
        <p:spPr>
          <a:xfrm>
            <a:off x="2034825" y="559975"/>
            <a:ext cx="50745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5"/>
          <p:cNvGrpSpPr/>
          <p:nvPr/>
        </p:nvGrpSpPr>
        <p:grpSpPr>
          <a:xfrm>
            <a:off x="-400732" y="-629559"/>
            <a:ext cx="10619508" cy="6383339"/>
            <a:chOff x="-400732" y="-629559"/>
            <a:chExt cx="10619508" cy="6383339"/>
          </a:xfrm>
        </p:grpSpPr>
        <p:sp>
          <p:nvSpPr>
            <p:cNvPr id="383" name="Google Shape;383;p5"/>
            <p:cNvSpPr/>
            <p:nvPr/>
          </p:nvSpPr>
          <p:spPr>
            <a:xfrm rot="386865">
              <a:off x="7254124" y="2866314"/>
              <a:ext cx="2819847" cy="2737795"/>
            </a:xfrm>
            <a:custGeom>
              <a:avLst/>
              <a:gdLst/>
              <a:ahLst/>
              <a:cxnLst/>
              <a:rect l="l" t="t" r="r" b="b"/>
              <a:pathLst>
                <a:path w="112791" h="109509" extrusionOk="0">
                  <a:moveTo>
                    <a:pt x="112791" y="0"/>
                  </a:moveTo>
                  <a:cubicBezTo>
                    <a:pt x="108328" y="1486"/>
                    <a:pt x="111255" y="9358"/>
                    <a:pt x="109509" y="13726"/>
                  </a:cubicBezTo>
                  <a:cubicBezTo>
                    <a:pt x="106768" y="20583"/>
                    <a:pt x="100686" y="26418"/>
                    <a:pt x="93993" y="29540"/>
                  </a:cubicBezTo>
                  <a:cubicBezTo>
                    <a:pt x="80723" y="35730"/>
                    <a:pt x="64536" y="29307"/>
                    <a:pt x="50129" y="31927"/>
                  </a:cubicBezTo>
                  <a:cubicBezTo>
                    <a:pt x="42026" y="33400"/>
                    <a:pt x="34752" y="39833"/>
                    <a:pt x="30436" y="46847"/>
                  </a:cubicBezTo>
                  <a:cubicBezTo>
                    <a:pt x="22734" y="59364"/>
                    <a:pt x="32218" y="77412"/>
                    <a:pt x="25960" y="90710"/>
                  </a:cubicBezTo>
                  <a:cubicBezTo>
                    <a:pt x="21411" y="100377"/>
                    <a:pt x="10363" y="106912"/>
                    <a:pt x="0" y="10950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grpSp>
          <p:nvGrpSpPr>
            <p:cNvPr id="384" name="Google Shape;384;p5"/>
            <p:cNvGrpSpPr/>
            <p:nvPr/>
          </p:nvGrpSpPr>
          <p:grpSpPr>
            <a:xfrm rot="8999956">
              <a:off x="-95036" y="-362005"/>
              <a:ext cx="1505967" cy="1626289"/>
              <a:chOff x="1200938" y="-3182800"/>
              <a:chExt cx="1506000" cy="1626325"/>
            </a:xfrm>
          </p:grpSpPr>
          <p:sp>
            <p:nvSpPr>
              <p:cNvPr id="385" name="Google Shape;385;p5"/>
              <p:cNvSpPr/>
              <p:nvPr/>
            </p:nvSpPr>
            <p:spPr>
              <a:xfrm>
                <a:off x="1200938" y="-3182800"/>
                <a:ext cx="1506000" cy="1626325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65053" extrusionOk="0">
                    <a:moveTo>
                      <a:pt x="40413" y="1"/>
                    </a:moveTo>
                    <a:cubicBezTo>
                      <a:pt x="40090" y="1"/>
                      <a:pt x="39766" y="135"/>
                      <a:pt x="39542" y="430"/>
                    </a:cubicBezTo>
                    <a:cubicBezTo>
                      <a:pt x="34102" y="7269"/>
                      <a:pt x="32035" y="16691"/>
                      <a:pt x="34254" y="25111"/>
                    </a:cubicBezTo>
                    <a:cubicBezTo>
                      <a:pt x="30849" y="18637"/>
                      <a:pt x="27445" y="12102"/>
                      <a:pt x="24071" y="5597"/>
                    </a:cubicBezTo>
                    <a:cubicBezTo>
                      <a:pt x="23847" y="5174"/>
                      <a:pt x="23450" y="4980"/>
                      <a:pt x="23054" y="4980"/>
                    </a:cubicBezTo>
                    <a:cubicBezTo>
                      <a:pt x="22484" y="4980"/>
                      <a:pt x="21918" y="5383"/>
                      <a:pt x="21882" y="6083"/>
                    </a:cubicBezTo>
                    <a:cubicBezTo>
                      <a:pt x="21739" y="13910"/>
                      <a:pt x="23813" y="21737"/>
                      <a:pt x="27748" y="28468"/>
                    </a:cubicBezTo>
                    <a:lnTo>
                      <a:pt x="27748" y="28468"/>
                    </a:lnTo>
                    <a:cubicBezTo>
                      <a:pt x="23183" y="21191"/>
                      <a:pt x="16696" y="15132"/>
                      <a:pt x="9116" y="11068"/>
                    </a:cubicBezTo>
                    <a:cubicBezTo>
                      <a:pt x="8942" y="10975"/>
                      <a:pt x="8762" y="10933"/>
                      <a:pt x="8587" y="10933"/>
                    </a:cubicBezTo>
                    <a:cubicBezTo>
                      <a:pt x="7849" y="10933"/>
                      <a:pt x="7210" y="11680"/>
                      <a:pt x="7505" y="12466"/>
                    </a:cubicBezTo>
                    <a:cubicBezTo>
                      <a:pt x="10302" y="20127"/>
                      <a:pt x="15192" y="27035"/>
                      <a:pt x="21560" y="32171"/>
                    </a:cubicBezTo>
                    <a:lnTo>
                      <a:pt x="21560" y="32171"/>
                    </a:lnTo>
                    <a:cubicBezTo>
                      <a:pt x="15817" y="27782"/>
                      <a:pt x="8854" y="25014"/>
                      <a:pt x="1669" y="24290"/>
                    </a:cubicBezTo>
                    <a:cubicBezTo>
                      <a:pt x="1623" y="24285"/>
                      <a:pt x="1577" y="24282"/>
                      <a:pt x="1532" y="24282"/>
                    </a:cubicBezTo>
                    <a:cubicBezTo>
                      <a:pt x="552" y="24282"/>
                      <a:pt x="1" y="25509"/>
                      <a:pt x="727" y="26236"/>
                    </a:cubicBezTo>
                    <a:cubicBezTo>
                      <a:pt x="3189" y="28698"/>
                      <a:pt x="5925" y="30947"/>
                      <a:pt x="8903" y="32831"/>
                    </a:cubicBezTo>
                    <a:cubicBezTo>
                      <a:pt x="14264" y="36305"/>
                      <a:pt x="22013" y="40251"/>
                      <a:pt x="28636" y="40251"/>
                    </a:cubicBezTo>
                    <a:cubicBezTo>
                      <a:pt x="28736" y="40251"/>
                      <a:pt x="28835" y="40250"/>
                      <a:pt x="28934" y="40248"/>
                    </a:cubicBezTo>
                    <a:cubicBezTo>
                      <a:pt x="30089" y="40248"/>
                      <a:pt x="31275" y="40096"/>
                      <a:pt x="32460" y="39792"/>
                    </a:cubicBezTo>
                    <a:cubicBezTo>
                      <a:pt x="32491" y="39914"/>
                      <a:pt x="32521" y="40005"/>
                      <a:pt x="32582" y="40157"/>
                    </a:cubicBezTo>
                    <a:cubicBezTo>
                      <a:pt x="33281" y="42528"/>
                      <a:pt x="34162" y="44838"/>
                      <a:pt x="35196" y="47117"/>
                    </a:cubicBezTo>
                    <a:cubicBezTo>
                      <a:pt x="37293" y="51677"/>
                      <a:pt x="39938" y="55932"/>
                      <a:pt x="43129" y="59823"/>
                    </a:cubicBezTo>
                    <a:cubicBezTo>
                      <a:pt x="44497" y="61495"/>
                      <a:pt x="45986" y="63045"/>
                      <a:pt x="47536" y="64564"/>
                    </a:cubicBezTo>
                    <a:cubicBezTo>
                      <a:pt x="47881" y="64897"/>
                      <a:pt x="48326" y="65052"/>
                      <a:pt x="48769" y="65052"/>
                    </a:cubicBezTo>
                    <a:cubicBezTo>
                      <a:pt x="49539" y="65052"/>
                      <a:pt x="50303" y="64585"/>
                      <a:pt x="50515" y="63774"/>
                    </a:cubicBezTo>
                    <a:cubicBezTo>
                      <a:pt x="50546" y="63622"/>
                      <a:pt x="50576" y="63409"/>
                      <a:pt x="50576" y="63227"/>
                    </a:cubicBezTo>
                    <a:cubicBezTo>
                      <a:pt x="50667" y="61495"/>
                      <a:pt x="48995" y="60218"/>
                      <a:pt x="47567" y="59154"/>
                    </a:cubicBezTo>
                    <a:cubicBezTo>
                      <a:pt x="43980" y="56510"/>
                      <a:pt x="40941" y="53045"/>
                      <a:pt x="38661" y="49123"/>
                    </a:cubicBezTo>
                    <a:cubicBezTo>
                      <a:pt x="36746" y="45871"/>
                      <a:pt x="35804" y="42558"/>
                      <a:pt x="34953" y="39032"/>
                    </a:cubicBezTo>
                    <a:cubicBezTo>
                      <a:pt x="40697" y="37026"/>
                      <a:pt x="46321" y="32710"/>
                      <a:pt x="49998" y="28850"/>
                    </a:cubicBezTo>
                    <a:cubicBezTo>
                      <a:pt x="55135" y="23439"/>
                      <a:pt x="58661" y="16600"/>
                      <a:pt x="60090" y="9305"/>
                    </a:cubicBezTo>
                    <a:cubicBezTo>
                      <a:pt x="60240" y="8556"/>
                      <a:pt x="59651" y="7971"/>
                      <a:pt x="58965" y="7971"/>
                    </a:cubicBezTo>
                    <a:cubicBezTo>
                      <a:pt x="58816" y="7971"/>
                      <a:pt x="58661" y="7999"/>
                      <a:pt x="58509" y="8059"/>
                    </a:cubicBezTo>
                    <a:cubicBezTo>
                      <a:pt x="51457" y="11068"/>
                      <a:pt x="45682" y="17056"/>
                      <a:pt x="43129" y="24321"/>
                    </a:cubicBezTo>
                    <a:cubicBezTo>
                      <a:pt x="43585" y="16509"/>
                      <a:pt x="43038" y="8636"/>
                      <a:pt x="41548" y="916"/>
                    </a:cubicBezTo>
                    <a:cubicBezTo>
                      <a:pt x="41437" y="338"/>
                      <a:pt x="40925" y="1"/>
                      <a:pt x="40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1792813" y="-2266550"/>
                <a:ext cx="471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16" extrusionOk="0">
                    <a:moveTo>
                      <a:pt x="236" y="0"/>
                    </a:moveTo>
                    <a:cubicBezTo>
                      <a:pt x="160" y="0"/>
                      <a:pt x="78" y="40"/>
                      <a:pt x="31" y="133"/>
                    </a:cubicBezTo>
                    <a:cubicBezTo>
                      <a:pt x="1" y="254"/>
                      <a:pt x="31" y="346"/>
                      <a:pt x="153" y="406"/>
                    </a:cubicBezTo>
                    <a:lnTo>
                      <a:pt x="1551" y="893"/>
                    </a:lnTo>
                    <a:cubicBezTo>
                      <a:pt x="1581" y="908"/>
                      <a:pt x="1612" y="916"/>
                      <a:pt x="1642" y="916"/>
                    </a:cubicBezTo>
                    <a:cubicBezTo>
                      <a:pt x="1673" y="916"/>
                      <a:pt x="1703" y="908"/>
                      <a:pt x="1733" y="893"/>
                    </a:cubicBezTo>
                    <a:cubicBezTo>
                      <a:pt x="1764" y="893"/>
                      <a:pt x="1794" y="862"/>
                      <a:pt x="1825" y="771"/>
                    </a:cubicBezTo>
                    <a:cubicBezTo>
                      <a:pt x="1885" y="650"/>
                      <a:pt x="1825" y="558"/>
                      <a:pt x="1733" y="528"/>
                    </a:cubicBezTo>
                    <a:lnTo>
                      <a:pt x="305" y="11"/>
                    </a:lnTo>
                    <a:cubicBezTo>
                      <a:pt x="283" y="4"/>
                      <a:pt x="260" y="0"/>
                      <a:pt x="2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1832338" y="-2308875"/>
                <a:ext cx="327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90" extrusionOk="0">
                    <a:moveTo>
                      <a:pt x="238" y="1"/>
                    </a:moveTo>
                    <a:cubicBezTo>
                      <a:pt x="179" y="1"/>
                      <a:pt x="120" y="34"/>
                      <a:pt x="61" y="93"/>
                    </a:cubicBezTo>
                    <a:cubicBezTo>
                      <a:pt x="0" y="154"/>
                      <a:pt x="31" y="276"/>
                      <a:pt x="92" y="336"/>
                    </a:cubicBezTo>
                    <a:lnTo>
                      <a:pt x="973" y="944"/>
                    </a:lnTo>
                    <a:cubicBezTo>
                      <a:pt x="988" y="975"/>
                      <a:pt x="1019" y="990"/>
                      <a:pt x="1053" y="990"/>
                    </a:cubicBezTo>
                    <a:cubicBezTo>
                      <a:pt x="1087" y="990"/>
                      <a:pt x="1125" y="975"/>
                      <a:pt x="1155" y="944"/>
                    </a:cubicBezTo>
                    <a:cubicBezTo>
                      <a:pt x="1186" y="944"/>
                      <a:pt x="1186" y="914"/>
                      <a:pt x="1247" y="914"/>
                    </a:cubicBezTo>
                    <a:cubicBezTo>
                      <a:pt x="1307" y="853"/>
                      <a:pt x="1277" y="732"/>
                      <a:pt x="1216" y="640"/>
                    </a:cubicBezTo>
                    <a:lnTo>
                      <a:pt x="335" y="33"/>
                    </a:lnTo>
                    <a:cubicBezTo>
                      <a:pt x="302" y="11"/>
                      <a:pt x="270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1817888" y="-2395650"/>
                <a:ext cx="418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39" extrusionOk="0">
                    <a:moveTo>
                      <a:pt x="210" y="0"/>
                    </a:moveTo>
                    <a:cubicBezTo>
                      <a:pt x="160" y="0"/>
                      <a:pt x="107" y="23"/>
                      <a:pt x="62" y="69"/>
                    </a:cubicBezTo>
                    <a:cubicBezTo>
                      <a:pt x="1" y="130"/>
                      <a:pt x="1" y="251"/>
                      <a:pt x="62" y="312"/>
                    </a:cubicBezTo>
                    <a:lnTo>
                      <a:pt x="1338" y="1589"/>
                    </a:lnTo>
                    <a:cubicBezTo>
                      <a:pt x="1374" y="1624"/>
                      <a:pt x="1420" y="1639"/>
                      <a:pt x="1464" y="1639"/>
                    </a:cubicBezTo>
                    <a:cubicBezTo>
                      <a:pt x="1495" y="1639"/>
                      <a:pt x="1526" y="1632"/>
                      <a:pt x="1551" y="1619"/>
                    </a:cubicBezTo>
                    <a:cubicBezTo>
                      <a:pt x="1551" y="1619"/>
                      <a:pt x="1581" y="1619"/>
                      <a:pt x="1581" y="1589"/>
                    </a:cubicBezTo>
                    <a:cubicBezTo>
                      <a:pt x="1673" y="1497"/>
                      <a:pt x="1673" y="1376"/>
                      <a:pt x="1581" y="1315"/>
                    </a:cubicBezTo>
                    <a:lnTo>
                      <a:pt x="335" y="69"/>
                    </a:lnTo>
                    <a:cubicBezTo>
                      <a:pt x="305" y="23"/>
                      <a:pt x="259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1857413" y="-2404050"/>
                <a:ext cx="4182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16" extrusionOk="0">
                    <a:moveTo>
                      <a:pt x="222" y="0"/>
                    </a:moveTo>
                    <a:cubicBezTo>
                      <a:pt x="183" y="0"/>
                      <a:pt x="147" y="15"/>
                      <a:pt x="122" y="40"/>
                    </a:cubicBezTo>
                    <a:cubicBezTo>
                      <a:pt x="0" y="131"/>
                      <a:pt x="0" y="253"/>
                      <a:pt x="92" y="314"/>
                    </a:cubicBezTo>
                    <a:lnTo>
                      <a:pt x="1307" y="1773"/>
                    </a:lnTo>
                    <a:cubicBezTo>
                      <a:pt x="1329" y="1794"/>
                      <a:pt x="1396" y="1816"/>
                      <a:pt x="1455" y="1816"/>
                    </a:cubicBezTo>
                    <a:cubicBezTo>
                      <a:pt x="1479" y="1816"/>
                      <a:pt x="1502" y="1812"/>
                      <a:pt x="1520" y="1803"/>
                    </a:cubicBezTo>
                    <a:lnTo>
                      <a:pt x="1581" y="1803"/>
                    </a:lnTo>
                    <a:cubicBezTo>
                      <a:pt x="1672" y="1712"/>
                      <a:pt x="1672" y="1621"/>
                      <a:pt x="1611" y="1529"/>
                    </a:cubicBezTo>
                    <a:lnTo>
                      <a:pt x="396" y="101"/>
                    </a:lnTo>
                    <a:cubicBezTo>
                      <a:pt x="342" y="30"/>
                      <a:pt x="278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1942513" y="-2414725"/>
                <a:ext cx="228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03" extrusionOk="0">
                    <a:moveTo>
                      <a:pt x="207" y="0"/>
                    </a:moveTo>
                    <a:cubicBezTo>
                      <a:pt x="180" y="0"/>
                      <a:pt x="151" y="4"/>
                      <a:pt x="122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517" y="1470"/>
                    </a:lnTo>
                    <a:cubicBezTo>
                      <a:pt x="541" y="1563"/>
                      <a:pt x="617" y="1603"/>
                      <a:pt x="706" y="1603"/>
                    </a:cubicBezTo>
                    <a:cubicBezTo>
                      <a:pt x="734" y="1603"/>
                      <a:pt x="762" y="1599"/>
                      <a:pt x="791" y="1592"/>
                    </a:cubicBezTo>
                    <a:cubicBezTo>
                      <a:pt x="852" y="1531"/>
                      <a:pt x="913" y="1440"/>
                      <a:pt x="882" y="1318"/>
                    </a:cubicBezTo>
                    <a:lnTo>
                      <a:pt x="396" y="133"/>
                    </a:lnTo>
                    <a:cubicBezTo>
                      <a:pt x="373" y="40"/>
                      <a:pt x="296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1959988" y="-2472500"/>
                <a:ext cx="258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513" extrusionOk="0">
                    <a:moveTo>
                      <a:pt x="212" y="1"/>
                    </a:moveTo>
                    <a:cubicBezTo>
                      <a:pt x="183" y="1"/>
                      <a:pt x="153" y="4"/>
                      <a:pt x="122" y="12"/>
                    </a:cubicBezTo>
                    <a:cubicBezTo>
                      <a:pt x="62" y="42"/>
                      <a:pt x="1" y="164"/>
                      <a:pt x="62" y="286"/>
                    </a:cubicBezTo>
                    <a:lnTo>
                      <a:pt x="609" y="1410"/>
                    </a:lnTo>
                    <a:cubicBezTo>
                      <a:pt x="677" y="1479"/>
                      <a:pt x="763" y="1513"/>
                      <a:pt x="827" y="1513"/>
                    </a:cubicBezTo>
                    <a:cubicBezTo>
                      <a:pt x="848" y="1513"/>
                      <a:pt x="867" y="1509"/>
                      <a:pt x="882" y="1501"/>
                    </a:cubicBezTo>
                    <a:cubicBezTo>
                      <a:pt x="1004" y="1410"/>
                      <a:pt x="1034" y="1319"/>
                      <a:pt x="974" y="1228"/>
                    </a:cubicBezTo>
                    <a:lnTo>
                      <a:pt x="396" y="103"/>
                    </a:lnTo>
                    <a:cubicBezTo>
                      <a:pt x="373" y="35"/>
                      <a:pt x="299" y="1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1950888" y="-2560350"/>
                <a:ext cx="31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653" extrusionOk="0">
                    <a:moveTo>
                      <a:pt x="237" y="0"/>
                    </a:moveTo>
                    <a:cubicBezTo>
                      <a:pt x="203" y="0"/>
                      <a:pt x="172" y="10"/>
                      <a:pt x="152" y="31"/>
                    </a:cubicBezTo>
                    <a:cubicBezTo>
                      <a:pt x="31" y="61"/>
                      <a:pt x="0" y="213"/>
                      <a:pt x="61" y="304"/>
                    </a:cubicBezTo>
                    <a:lnTo>
                      <a:pt x="882" y="1550"/>
                    </a:lnTo>
                    <a:cubicBezTo>
                      <a:pt x="904" y="1619"/>
                      <a:pt x="961" y="1653"/>
                      <a:pt x="1027" y="1653"/>
                    </a:cubicBezTo>
                    <a:cubicBezTo>
                      <a:pt x="1049" y="1653"/>
                      <a:pt x="1072" y="1649"/>
                      <a:pt x="1094" y="1642"/>
                    </a:cubicBezTo>
                    <a:cubicBezTo>
                      <a:pt x="1216" y="1550"/>
                      <a:pt x="1246" y="1429"/>
                      <a:pt x="1216" y="1368"/>
                    </a:cubicBezTo>
                    <a:lnTo>
                      <a:pt x="426" y="122"/>
                    </a:lnTo>
                    <a:cubicBezTo>
                      <a:pt x="385" y="41"/>
                      <a:pt x="304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2043588" y="-2512325"/>
                <a:ext cx="4030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258" extrusionOk="0">
                    <a:moveTo>
                      <a:pt x="252" y="0"/>
                    </a:moveTo>
                    <a:cubicBezTo>
                      <a:pt x="220" y="0"/>
                      <a:pt x="186" y="8"/>
                      <a:pt x="152" y="24"/>
                    </a:cubicBezTo>
                    <a:cubicBezTo>
                      <a:pt x="61" y="55"/>
                      <a:pt x="0" y="176"/>
                      <a:pt x="61" y="268"/>
                    </a:cubicBezTo>
                    <a:lnTo>
                      <a:pt x="1186" y="3125"/>
                    </a:lnTo>
                    <a:cubicBezTo>
                      <a:pt x="1209" y="3218"/>
                      <a:pt x="1285" y="3257"/>
                      <a:pt x="1374" y="3257"/>
                    </a:cubicBezTo>
                    <a:cubicBezTo>
                      <a:pt x="1402" y="3257"/>
                      <a:pt x="1431" y="3254"/>
                      <a:pt x="1459" y="3246"/>
                    </a:cubicBezTo>
                    <a:cubicBezTo>
                      <a:pt x="1520" y="3216"/>
                      <a:pt x="1611" y="3094"/>
                      <a:pt x="1581" y="2973"/>
                    </a:cubicBezTo>
                    <a:lnTo>
                      <a:pt x="426" y="116"/>
                    </a:lnTo>
                    <a:cubicBezTo>
                      <a:pt x="404" y="50"/>
                      <a:pt x="335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2012438" y="-2480100"/>
                <a:ext cx="235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36" extrusionOk="0">
                    <a:moveTo>
                      <a:pt x="207" y="1"/>
                    </a:moveTo>
                    <a:cubicBezTo>
                      <a:pt x="181" y="1"/>
                      <a:pt x="152" y="4"/>
                      <a:pt x="122" y="12"/>
                    </a:cubicBezTo>
                    <a:cubicBezTo>
                      <a:pt x="31" y="42"/>
                      <a:pt x="0" y="164"/>
                      <a:pt x="31" y="286"/>
                    </a:cubicBezTo>
                    <a:lnTo>
                      <a:pt x="547" y="1350"/>
                    </a:lnTo>
                    <a:cubicBezTo>
                      <a:pt x="569" y="1392"/>
                      <a:pt x="636" y="1435"/>
                      <a:pt x="706" y="1435"/>
                    </a:cubicBezTo>
                    <a:cubicBezTo>
                      <a:pt x="734" y="1435"/>
                      <a:pt x="764" y="1428"/>
                      <a:pt x="790" y="1410"/>
                    </a:cubicBezTo>
                    <a:cubicBezTo>
                      <a:pt x="912" y="1380"/>
                      <a:pt x="942" y="1258"/>
                      <a:pt x="882" y="1167"/>
                    </a:cubicBezTo>
                    <a:lnTo>
                      <a:pt x="395" y="103"/>
                    </a:lnTo>
                    <a:cubicBezTo>
                      <a:pt x="350" y="35"/>
                      <a:pt x="287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2136288" y="-2590750"/>
                <a:ext cx="99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42" extrusionOk="0">
                    <a:moveTo>
                      <a:pt x="183" y="0"/>
                    </a:moveTo>
                    <a:cubicBezTo>
                      <a:pt x="61" y="0"/>
                      <a:pt x="1" y="61"/>
                      <a:pt x="1" y="183"/>
                    </a:cubicBezTo>
                    <a:lnTo>
                      <a:pt x="31" y="1429"/>
                    </a:lnTo>
                    <a:cubicBezTo>
                      <a:pt x="31" y="1551"/>
                      <a:pt x="92" y="1642"/>
                      <a:pt x="213" y="1642"/>
                    </a:cubicBezTo>
                    <a:lnTo>
                      <a:pt x="305" y="1642"/>
                    </a:lnTo>
                    <a:cubicBezTo>
                      <a:pt x="365" y="1581"/>
                      <a:pt x="396" y="1520"/>
                      <a:pt x="396" y="1429"/>
                    </a:cubicBezTo>
                    <a:lnTo>
                      <a:pt x="365" y="183"/>
                    </a:lnTo>
                    <a:cubicBezTo>
                      <a:pt x="365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2165163" y="-266142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1"/>
                    </a:moveTo>
                    <a:cubicBezTo>
                      <a:pt x="92" y="61"/>
                      <a:pt x="1" y="122"/>
                      <a:pt x="1" y="244"/>
                    </a:cubicBezTo>
                    <a:lnTo>
                      <a:pt x="213" y="1460"/>
                    </a:lnTo>
                    <a:cubicBezTo>
                      <a:pt x="244" y="1520"/>
                      <a:pt x="305" y="1612"/>
                      <a:pt x="426" y="1612"/>
                    </a:cubicBezTo>
                    <a:lnTo>
                      <a:pt x="457" y="1612"/>
                    </a:lnTo>
                    <a:cubicBezTo>
                      <a:pt x="548" y="1581"/>
                      <a:pt x="578" y="1460"/>
                      <a:pt x="578" y="1368"/>
                    </a:cubicBezTo>
                    <a:lnTo>
                      <a:pt x="396" y="153"/>
                    </a:lnTo>
                    <a:cubicBezTo>
                      <a:pt x="365" y="92"/>
                      <a:pt x="274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5"/>
              <p:cNvSpPr/>
              <p:nvPr/>
            </p:nvSpPr>
            <p:spPr>
              <a:xfrm>
                <a:off x="2218363" y="-2648500"/>
                <a:ext cx="114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8" extrusionOk="0">
                    <a:moveTo>
                      <a:pt x="183" y="0"/>
                    </a:moveTo>
                    <a:cubicBezTo>
                      <a:pt x="92" y="0"/>
                      <a:pt x="0" y="61"/>
                      <a:pt x="0" y="183"/>
                    </a:cubicBezTo>
                    <a:lnTo>
                      <a:pt x="92" y="1885"/>
                    </a:lnTo>
                    <a:cubicBezTo>
                      <a:pt x="92" y="2006"/>
                      <a:pt x="152" y="2067"/>
                      <a:pt x="274" y="2067"/>
                    </a:cubicBezTo>
                    <a:lnTo>
                      <a:pt x="365" y="2067"/>
                    </a:lnTo>
                    <a:cubicBezTo>
                      <a:pt x="396" y="2037"/>
                      <a:pt x="456" y="1976"/>
                      <a:pt x="456" y="1885"/>
                    </a:cubicBezTo>
                    <a:lnTo>
                      <a:pt x="396" y="183"/>
                    </a:lnTo>
                    <a:cubicBezTo>
                      <a:pt x="396" y="61"/>
                      <a:pt x="30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5"/>
              <p:cNvSpPr/>
              <p:nvPr/>
            </p:nvSpPr>
            <p:spPr>
              <a:xfrm>
                <a:off x="2228988" y="-2542125"/>
                <a:ext cx="15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399" extrusionOk="0">
                    <a:moveTo>
                      <a:pt x="426" y="1"/>
                    </a:moveTo>
                    <a:cubicBezTo>
                      <a:pt x="305" y="1"/>
                      <a:pt x="183" y="61"/>
                      <a:pt x="183" y="183"/>
                    </a:cubicBezTo>
                    <a:lnTo>
                      <a:pt x="1" y="2159"/>
                    </a:lnTo>
                    <a:cubicBezTo>
                      <a:pt x="1" y="2280"/>
                      <a:pt x="92" y="2372"/>
                      <a:pt x="183" y="2372"/>
                    </a:cubicBezTo>
                    <a:cubicBezTo>
                      <a:pt x="204" y="2392"/>
                      <a:pt x="220" y="2399"/>
                      <a:pt x="235" y="2399"/>
                    </a:cubicBezTo>
                    <a:cubicBezTo>
                      <a:pt x="264" y="2399"/>
                      <a:pt x="285" y="2372"/>
                      <a:pt x="305" y="2372"/>
                    </a:cubicBezTo>
                    <a:cubicBezTo>
                      <a:pt x="396" y="2372"/>
                      <a:pt x="426" y="2311"/>
                      <a:pt x="426" y="2189"/>
                    </a:cubicBezTo>
                    <a:lnTo>
                      <a:pt x="609" y="213"/>
                    </a:lnTo>
                    <a:cubicBezTo>
                      <a:pt x="609" y="92"/>
                      <a:pt x="518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2301188" y="-2568225"/>
                <a:ext cx="220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38" extrusionOk="0">
                    <a:moveTo>
                      <a:pt x="645" y="0"/>
                    </a:moveTo>
                    <a:cubicBezTo>
                      <a:pt x="556" y="0"/>
                      <a:pt x="480" y="40"/>
                      <a:pt x="456" y="133"/>
                    </a:cubicBezTo>
                    <a:lnTo>
                      <a:pt x="31" y="1349"/>
                    </a:lnTo>
                    <a:cubicBezTo>
                      <a:pt x="1" y="1440"/>
                      <a:pt x="31" y="1561"/>
                      <a:pt x="153" y="1592"/>
                    </a:cubicBezTo>
                    <a:cubicBezTo>
                      <a:pt x="168" y="1622"/>
                      <a:pt x="198" y="1637"/>
                      <a:pt x="229" y="1637"/>
                    </a:cubicBezTo>
                    <a:cubicBezTo>
                      <a:pt x="259" y="1637"/>
                      <a:pt x="289" y="1622"/>
                      <a:pt x="304" y="1592"/>
                    </a:cubicBezTo>
                    <a:lnTo>
                      <a:pt x="426" y="1501"/>
                    </a:lnTo>
                    <a:lnTo>
                      <a:pt x="821" y="285"/>
                    </a:lnTo>
                    <a:cubicBezTo>
                      <a:pt x="882" y="163"/>
                      <a:pt x="821" y="42"/>
                      <a:pt x="730" y="11"/>
                    </a:cubicBezTo>
                    <a:cubicBezTo>
                      <a:pt x="701" y="4"/>
                      <a:pt x="673" y="0"/>
                      <a:pt x="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2361213" y="-25934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extrusionOk="0">
                    <a:moveTo>
                      <a:pt x="764" y="0"/>
                    </a:moveTo>
                    <a:cubicBezTo>
                      <a:pt x="690" y="0"/>
                      <a:pt x="629" y="27"/>
                      <a:pt x="609" y="108"/>
                    </a:cubicBezTo>
                    <a:lnTo>
                      <a:pt x="31" y="1172"/>
                    </a:lnTo>
                    <a:cubicBezTo>
                      <a:pt x="1" y="1294"/>
                      <a:pt x="1" y="1385"/>
                      <a:pt x="122" y="1446"/>
                    </a:cubicBezTo>
                    <a:cubicBezTo>
                      <a:pt x="153" y="1461"/>
                      <a:pt x="191" y="1469"/>
                      <a:pt x="225" y="1469"/>
                    </a:cubicBezTo>
                    <a:cubicBezTo>
                      <a:pt x="259" y="1469"/>
                      <a:pt x="290" y="1461"/>
                      <a:pt x="305" y="1446"/>
                    </a:cubicBezTo>
                    <a:cubicBezTo>
                      <a:pt x="335" y="1446"/>
                      <a:pt x="366" y="1385"/>
                      <a:pt x="366" y="1355"/>
                    </a:cubicBezTo>
                    <a:lnTo>
                      <a:pt x="943" y="291"/>
                    </a:lnTo>
                    <a:cubicBezTo>
                      <a:pt x="973" y="169"/>
                      <a:pt x="973" y="78"/>
                      <a:pt x="882" y="17"/>
                    </a:cubicBezTo>
                    <a:cubicBezTo>
                      <a:pt x="842" y="7"/>
                      <a:pt x="801" y="0"/>
                      <a:pt x="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5"/>
              <p:cNvSpPr/>
              <p:nvPr/>
            </p:nvSpPr>
            <p:spPr>
              <a:xfrm>
                <a:off x="2393138" y="-2578025"/>
                <a:ext cx="5702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78" extrusionOk="0">
                    <a:moveTo>
                      <a:pt x="2083" y="0"/>
                    </a:moveTo>
                    <a:cubicBezTo>
                      <a:pt x="2037" y="0"/>
                      <a:pt x="1991" y="23"/>
                      <a:pt x="1946" y="69"/>
                    </a:cubicBezTo>
                    <a:lnTo>
                      <a:pt x="92" y="1953"/>
                    </a:lnTo>
                    <a:cubicBezTo>
                      <a:pt x="0" y="2045"/>
                      <a:pt x="0" y="2136"/>
                      <a:pt x="92" y="2227"/>
                    </a:cubicBezTo>
                    <a:cubicBezTo>
                      <a:pt x="127" y="2263"/>
                      <a:pt x="173" y="2277"/>
                      <a:pt x="218" y="2277"/>
                    </a:cubicBezTo>
                    <a:cubicBezTo>
                      <a:pt x="249" y="2277"/>
                      <a:pt x="279" y="2270"/>
                      <a:pt x="304" y="2257"/>
                    </a:cubicBezTo>
                    <a:cubicBezTo>
                      <a:pt x="365" y="2257"/>
                      <a:pt x="365" y="2227"/>
                      <a:pt x="365" y="2227"/>
                    </a:cubicBezTo>
                    <a:lnTo>
                      <a:pt x="2219" y="312"/>
                    </a:lnTo>
                    <a:cubicBezTo>
                      <a:pt x="2280" y="251"/>
                      <a:pt x="2280" y="130"/>
                      <a:pt x="2219" y="69"/>
                    </a:cubicBezTo>
                    <a:cubicBezTo>
                      <a:pt x="2174" y="23"/>
                      <a:pt x="2128" y="0"/>
                      <a:pt x="2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2426563" y="-2522425"/>
                <a:ext cx="312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958" extrusionOk="0">
                    <a:moveTo>
                      <a:pt x="1012" y="0"/>
                    </a:moveTo>
                    <a:cubicBezTo>
                      <a:pt x="972" y="0"/>
                      <a:pt x="936" y="10"/>
                      <a:pt x="913" y="33"/>
                    </a:cubicBezTo>
                    <a:lnTo>
                      <a:pt x="122" y="611"/>
                    </a:lnTo>
                    <a:cubicBezTo>
                      <a:pt x="31" y="641"/>
                      <a:pt x="1" y="793"/>
                      <a:pt x="92" y="884"/>
                    </a:cubicBezTo>
                    <a:cubicBezTo>
                      <a:pt x="114" y="929"/>
                      <a:pt x="169" y="957"/>
                      <a:pt x="233" y="957"/>
                    </a:cubicBezTo>
                    <a:cubicBezTo>
                      <a:pt x="256" y="957"/>
                      <a:pt x="280" y="953"/>
                      <a:pt x="305" y="945"/>
                    </a:cubicBezTo>
                    <a:lnTo>
                      <a:pt x="1156" y="337"/>
                    </a:lnTo>
                    <a:cubicBezTo>
                      <a:pt x="1217" y="307"/>
                      <a:pt x="1247" y="155"/>
                      <a:pt x="1186" y="64"/>
                    </a:cubicBezTo>
                    <a:cubicBezTo>
                      <a:pt x="1149" y="26"/>
                      <a:pt x="1076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5"/>
              <p:cNvSpPr/>
              <p:nvPr/>
            </p:nvSpPr>
            <p:spPr>
              <a:xfrm>
                <a:off x="2304238" y="-2420150"/>
                <a:ext cx="53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5" extrusionOk="0">
                    <a:moveTo>
                      <a:pt x="1949" y="0"/>
                    </a:moveTo>
                    <a:cubicBezTo>
                      <a:pt x="1900" y="0"/>
                      <a:pt x="1854" y="15"/>
                      <a:pt x="1824" y="46"/>
                    </a:cubicBezTo>
                    <a:lnTo>
                      <a:pt x="61" y="1748"/>
                    </a:lnTo>
                    <a:cubicBezTo>
                      <a:pt x="0" y="1839"/>
                      <a:pt x="0" y="1961"/>
                      <a:pt x="61" y="2021"/>
                    </a:cubicBezTo>
                    <a:cubicBezTo>
                      <a:pt x="111" y="2072"/>
                      <a:pt x="152" y="2094"/>
                      <a:pt x="194" y="2094"/>
                    </a:cubicBezTo>
                    <a:cubicBezTo>
                      <a:pt x="228" y="2094"/>
                      <a:pt x="263" y="2079"/>
                      <a:pt x="304" y="2052"/>
                    </a:cubicBezTo>
                    <a:cubicBezTo>
                      <a:pt x="304" y="2052"/>
                      <a:pt x="334" y="2052"/>
                      <a:pt x="334" y="2021"/>
                    </a:cubicBezTo>
                    <a:lnTo>
                      <a:pt x="2097" y="319"/>
                    </a:lnTo>
                    <a:cubicBezTo>
                      <a:pt x="2158" y="228"/>
                      <a:pt x="2158" y="137"/>
                      <a:pt x="2097" y="46"/>
                    </a:cubicBezTo>
                    <a:cubicBezTo>
                      <a:pt x="2052" y="15"/>
                      <a:pt x="1999" y="0"/>
                      <a:pt x="1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5"/>
              <p:cNvSpPr/>
              <p:nvPr/>
            </p:nvSpPr>
            <p:spPr>
              <a:xfrm>
                <a:off x="2313338" y="-2483650"/>
                <a:ext cx="31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80" extrusionOk="0">
                    <a:moveTo>
                      <a:pt x="1059" y="1"/>
                    </a:moveTo>
                    <a:cubicBezTo>
                      <a:pt x="1000" y="1"/>
                      <a:pt x="941" y="34"/>
                      <a:pt x="882" y="93"/>
                    </a:cubicBezTo>
                    <a:lnTo>
                      <a:pt x="92" y="1157"/>
                    </a:lnTo>
                    <a:cubicBezTo>
                      <a:pt x="1" y="1218"/>
                      <a:pt x="62" y="1340"/>
                      <a:pt x="122" y="1400"/>
                    </a:cubicBezTo>
                    <a:cubicBezTo>
                      <a:pt x="142" y="1458"/>
                      <a:pt x="185" y="1479"/>
                      <a:pt x="230" y="1479"/>
                    </a:cubicBezTo>
                    <a:cubicBezTo>
                      <a:pt x="256" y="1479"/>
                      <a:pt x="283" y="1472"/>
                      <a:pt x="305" y="1461"/>
                    </a:cubicBezTo>
                    <a:cubicBezTo>
                      <a:pt x="366" y="1461"/>
                      <a:pt x="366" y="1400"/>
                      <a:pt x="396" y="1370"/>
                    </a:cubicBezTo>
                    <a:lnTo>
                      <a:pt x="1186" y="306"/>
                    </a:lnTo>
                    <a:cubicBezTo>
                      <a:pt x="1277" y="215"/>
                      <a:pt x="1217" y="124"/>
                      <a:pt x="1156" y="33"/>
                    </a:cubicBezTo>
                    <a:cubicBezTo>
                      <a:pt x="1124" y="11"/>
                      <a:pt x="1091" y="1"/>
                      <a:pt x="1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2228238" y="-2448500"/>
                <a:ext cx="42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82" extrusionOk="0">
                    <a:moveTo>
                      <a:pt x="1482" y="0"/>
                    </a:moveTo>
                    <a:cubicBezTo>
                      <a:pt x="1429" y="0"/>
                      <a:pt x="1373" y="33"/>
                      <a:pt x="1338" y="86"/>
                    </a:cubicBezTo>
                    <a:lnTo>
                      <a:pt x="61" y="1757"/>
                    </a:lnTo>
                    <a:cubicBezTo>
                      <a:pt x="1" y="1818"/>
                      <a:pt x="31" y="1940"/>
                      <a:pt x="122" y="2031"/>
                    </a:cubicBezTo>
                    <a:cubicBezTo>
                      <a:pt x="140" y="2066"/>
                      <a:pt x="168" y="2081"/>
                      <a:pt x="207" y="2081"/>
                    </a:cubicBezTo>
                    <a:cubicBezTo>
                      <a:pt x="234" y="2081"/>
                      <a:pt x="267" y="2074"/>
                      <a:pt x="305" y="2061"/>
                    </a:cubicBezTo>
                    <a:cubicBezTo>
                      <a:pt x="335" y="2061"/>
                      <a:pt x="365" y="2031"/>
                      <a:pt x="365" y="1970"/>
                    </a:cubicBezTo>
                    <a:lnTo>
                      <a:pt x="1642" y="298"/>
                    </a:lnTo>
                    <a:cubicBezTo>
                      <a:pt x="1703" y="237"/>
                      <a:pt x="1672" y="116"/>
                      <a:pt x="1581" y="55"/>
                    </a:cubicBezTo>
                    <a:cubicBezTo>
                      <a:pt x="1556" y="17"/>
                      <a:pt x="1520" y="0"/>
                      <a:pt x="1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2168213" y="-2525400"/>
                <a:ext cx="121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568" extrusionOk="0">
                    <a:moveTo>
                      <a:pt x="304" y="0"/>
                    </a:moveTo>
                    <a:cubicBezTo>
                      <a:pt x="213" y="0"/>
                      <a:pt x="122" y="92"/>
                      <a:pt x="122" y="183"/>
                    </a:cubicBezTo>
                    <a:lnTo>
                      <a:pt x="0" y="2371"/>
                    </a:lnTo>
                    <a:cubicBezTo>
                      <a:pt x="0" y="2432"/>
                      <a:pt x="91" y="2554"/>
                      <a:pt x="183" y="2554"/>
                    </a:cubicBezTo>
                    <a:cubicBezTo>
                      <a:pt x="183" y="2564"/>
                      <a:pt x="189" y="2567"/>
                      <a:pt x="200" y="2567"/>
                    </a:cubicBezTo>
                    <a:cubicBezTo>
                      <a:pt x="220" y="2567"/>
                      <a:pt x="254" y="2554"/>
                      <a:pt x="274" y="2554"/>
                    </a:cubicBezTo>
                    <a:cubicBezTo>
                      <a:pt x="335" y="2523"/>
                      <a:pt x="395" y="2462"/>
                      <a:pt x="395" y="2371"/>
                    </a:cubicBezTo>
                    <a:lnTo>
                      <a:pt x="487" y="183"/>
                    </a:lnTo>
                    <a:cubicBezTo>
                      <a:pt x="487" y="122"/>
                      <a:pt x="426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2122613" y="-2513250"/>
                <a:ext cx="137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433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22" y="2250"/>
                    </a:lnTo>
                    <a:cubicBezTo>
                      <a:pt x="122" y="2372"/>
                      <a:pt x="183" y="2432"/>
                      <a:pt x="305" y="2432"/>
                    </a:cubicBezTo>
                    <a:lnTo>
                      <a:pt x="396" y="2432"/>
                    </a:lnTo>
                    <a:cubicBezTo>
                      <a:pt x="456" y="2402"/>
                      <a:pt x="548" y="2341"/>
                      <a:pt x="487" y="2250"/>
                    </a:cubicBezTo>
                    <a:lnTo>
                      <a:pt x="396" y="213"/>
                    </a:lnTo>
                    <a:cubicBezTo>
                      <a:pt x="396" y="92"/>
                      <a:pt x="305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1893138" y="-2323125"/>
                <a:ext cx="387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3" extrusionOk="0">
                    <a:moveTo>
                      <a:pt x="220" y="0"/>
                    </a:moveTo>
                    <a:cubicBezTo>
                      <a:pt x="167" y="0"/>
                      <a:pt x="114" y="33"/>
                      <a:pt x="61" y="86"/>
                    </a:cubicBezTo>
                    <a:cubicBezTo>
                      <a:pt x="0" y="147"/>
                      <a:pt x="30" y="268"/>
                      <a:pt x="91" y="359"/>
                    </a:cubicBezTo>
                    <a:lnTo>
                      <a:pt x="1216" y="1180"/>
                    </a:lnTo>
                    <a:cubicBezTo>
                      <a:pt x="1233" y="1230"/>
                      <a:pt x="1259" y="1253"/>
                      <a:pt x="1294" y="1253"/>
                    </a:cubicBezTo>
                    <a:cubicBezTo>
                      <a:pt x="1322" y="1253"/>
                      <a:pt x="1357" y="1238"/>
                      <a:pt x="1398" y="1210"/>
                    </a:cubicBezTo>
                    <a:cubicBezTo>
                      <a:pt x="1429" y="1210"/>
                      <a:pt x="1459" y="1180"/>
                      <a:pt x="1459" y="1150"/>
                    </a:cubicBezTo>
                    <a:cubicBezTo>
                      <a:pt x="1550" y="1058"/>
                      <a:pt x="1520" y="967"/>
                      <a:pt x="1429" y="876"/>
                    </a:cubicBezTo>
                    <a:lnTo>
                      <a:pt x="334" y="55"/>
                    </a:lnTo>
                    <a:cubicBezTo>
                      <a:pt x="296" y="17"/>
                      <a:pt x="258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1879438" y="-2255150"/>
                <a:ext cx="494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9" extrusionOk="0">
                    <a:moveTo>
                      <a:pt x="220" y="0"/>
                    </a:moveTo>
                    <a:cubicBezTo>
                      <a:pt x="131" y="0"/>
                      <a:pt x="55" y="40"/>
                      <a:pt x="31" y="133"/>
                    </a:cubicBezTo>
                    <a:cubicBezTo>
                      <a:pt x="1" y="254"/>
                      <a:pt x="31" y="376"/>
                      <a:pt x="153" y="406"/>
                    </a:cubicBezTo>
                    <a:lnTo>
                      <a:pt x="1673" y="923"/>
                    </a:lnTo>
                    <a:cubicBezTo>
                      <a:pt x="1688" y="953"/>
                      <a:pt x="1718" y="969"/>
                      <a:pt x="1749" y="969"/>
                    </a:cubicBezTo>
                    <a:cubicBezTo>
                      <a:pt x="1779" y="969"/>
                      <a:pt x="1809" y="953"/>
                      <a:pt x="1825" y="923"/>
                    </a:cubicBezTo>
                    <a:cubicBezTo>
                      <a:pt x="1855" y="923"/>
                      <a:pt x="1916" y="893"/>
                      <a:pt x="1946" y="832"/>
                    </a:cubicBezTo>
                    <a:cubicBezTo>
                      <a:pt x="1977" y="710"/>
                      <a:pt x="1946" y="589"/>
                      <a:pt x="1825" y="558"/>
                    </a:cubicBezTo>
                    <a:lnTo>
                      <a:pt x="305" y="11"/>
                    </a:lnTo>
                    <a:cubicBezTo>
                      <a:pt x="276" y="4"/>
                      <a:pt x="247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1856663" y="-2215375"/>
                <a:ext cx="41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3" extrusionOk="0">
                    <a:moveTo>
                      <a:pt x="182" y="1"/>
                    </a:moveTo>
                    <a:cubicBezTo>
                      <a:pt x="91" y="1"/>
                      <a:pt x="0" y="62"/>
                      <a:pt x="0" y="183"/>
                    </a:cubicBezTo>
                    <a:cubicBezTo>
                      <a:pt x="0" y="305"/>
                      <a:pt x="91" y="366"/>
                      <a:pt x="182" y="366"/>
                    </a:cubicBezTo>
                    <a:lnTo>
                      <a:pt x="1459" y="396"/>
                    </a:lnTo>
                    <a:cubicBezTo>
                      <a:pt x="1459" y="416"/>
                      <a:pt x="1462" y="423"/>
                      <a:pt x="1468" y="423"/>
                    </a:cubicBezTo>
                    <a:cubicBezTo>
                      <a:pt x="1479" y="423"/>
                      <a:pt x="1500" y="396"/>
                      <a:pt x="1520" y="396"/>
                    </a:cubicBezTo>
                    <a:cubicBezTo>
                      <a:pt x="1611" y="396"/>
                      <a:pt x="1641" y="335"/>
                      <a:pt x="1641" y="214"/>
                    </a:cubicBezTo>
                    <a:cubicBezTo>
                      <a:pt x="1641" y="92"/>
                      <a:pt x="1550" y="31"/>
                      <a:pt x="1459" y="31"/>
                    </a:cubicBez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5"/>
              <p:cNvSpPr/>
              <p:nvPr/>
            </p:nvSpPr>
            <p:spPr>
              <a:xfrm>
                <a:off x="1735063" y="-2244425"/>
                <a:ext cx="5095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21" extrusionOk="0">
                    <a:moveTo>
                      <a:pt x="215" y="0"/>
                    </a:moveTo>
                    <a:cubicBezTo>
                      <a:pt x="123" y="0"/>
                      <a:pt x="56" y="59"/>
                      <a:pt x="31" y="160"/>
                    </a:cubicBezTo>
                    <a:cubicBezTo>
                      <a:pt x="1" y="281"/>
                      <a:pt x="92" y="342"/>
                      <a:pt x="183" y="403"/>
                    </a:cubicBezTo>
                    <a:lnTo>
                      <a:pt x="1794" y="707"/>
                    </a:lnTo>
                    <a:cubicBezTo>
                      <a:pt x="1804" y="717"/>
                      <a:pt x="1814" y="720"/>
                      <a:pt x="1826" y="720"/>
                    </a:cubicBezTo>
                    <a:cubicBezTo>
                      <a:pt x="1848" y="720"/>
                      <a:pt x="1875" y="707"/>
                      <a:pt x="1916" y="707"/>
                    </a:cubicBezTo>
                    <a:cubicBezTo>
                      <a:pt x="1976" y="646"/>
                      <a:pt x="2007" y="616"/>
                      <a:pt x="2007" y="555"/>
                    </a:cubicBezTo>
                    <a:cubicBezTo>
                      <a:pt x="2037" y="433"/>
                      <a:pt x="1976" y="342"/>
                      <a:pt x="1855" y="312"/>
                    </a:cubicBezTo>
                    <a:lnTo>
                      <a:pt x="274" y="8"/>
                    </a:lnTo>
                    <a:cubicBezTo>
                      <a:pt x="253" y="3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1927313" y="-2363175"/>
                <a:ext cx="395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708" extrusionOk="0">
                    <a:moveTo>
                      <a:pt x="198" y="1"/>
                    </a:moveTo>
                    <a:cubicBezTo>
                      <a:pt x="153" y="1"/>
                      <a:pt x="107" y="16"/>
                      <a:pt x="62" y="46"/>
                    </a:cubicBezTo>
                    <a:cubicBezTo>
                      <a:pt x="1" y="138"/>
                      <a:pt x="1" y="229"/>
                      <a:pt x="62" y="320"/>
                    </a:cubicBezTo>
                    <a:lnTo>
                      <a:pt x="1247" y="1657"/>
                    </a:lnTo>
                    <a:cubicBezTo>
                      <a:pt x="1283" y="1693"/>
                      <a:pt x="1329" y="1708"/>
                      <a:pt x="1373" y="1708"/>
                    </a:cubicBezTo>
                    <a:cubicBezTo>
                      <a:pt x="1404" y="1708"/>
                      <a:pt x="1435" y="1700"/>
                      <a:pt x="1460" y="1688"/>
                    </a:cubicBezTo>
                    <a:cubicBezTo>
                      <a:pt x="1460" y="1688"/>
                      <a:pt x="1521" y="1688"/>
                      <a:pt x="1521" y="1657"/>
                    </a:cubicBezTo>
                    <a:cubicBezTo>
                      <a:pt x="1581" y="1566"/>
                      <a:pt x="1581" y="1445"/>
                      <a:pt x="1521" y="1384"/>
                    </a:cubicBezTo>
                    <a:lnTo>
                      <a:pt x="335" y="46"/>
                    </a:lnTo>
                    <a:cubicBezTo>
                      <a:pt x="290" y="16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2004838" y="-2408875"/>
                <a:ext cx="258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81" extrusionOk="0">
                    <a:moveTo>
                      <a:pt x="229" y="1"/>
                    </a:moveTo>
                    <a:cubicBezTo>
                      <a:pt x="205" y="1"/>
                      <a:pt x="180" y="7"/>
                      <a:pt x="152" y="20"/>
                    </a:cubicBezTo>
                    <a:cubicBezTo>
                      <a:pt x="91" y="20"/>
                      <a:pt x="0" y="142"/>
                      <a:pt x="31" y="233"/>
                    </a:cubicBezTo>
                    <a:lnTo>
                      <a:pt x="639" y="2148"/>
                    </a:lnTo>
                    <a:cubicBezTo>
                      <a:pt x="685" y="2241"/>
                      <a:pt x="749" y="2281"/>
                      <a:pt x="831" y="2281"/>
                    </a:cubicBezTo>
                    <a:cubicBezTo>
                      <a:pt x="856" y="2281"/>
                      <a:pt x="883" y="2277"/>
                      <a:pt x="912" y="2270"/>
                    </a:cubicBezTo>
                    <a:lnTo>
                      <a:pt x="912" y="2270"/>
                    </a:lnTo>
                    <a:cubicBezTo>
                      <a:pt x="912" y="2270"/>
                      <a:pt x="912" y="2270"/>
                      <a:pt x="912" y="2270"/>
                    </a:cubicBezTo>
                    <a:cubicBezTo>
                      <a:pt x="1003" y="2209"/>
                      <a:pt x="1034" y="2148"/>
                      <a:pt x="973" y="2026"/>
                    </a:cubicBezTo>
                    <a:lnTo>
                      <a:pt x="365" y="142"/>
                    </a:lnTo>
                    <a:cubicBezTo>
                      <a:pt x="365" y="71"/>
                      <a:pt x="310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2052713" y="-2421450"/>
                <a:ext cx="182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972" extrusionOk="0">
                    <a:moveTo>
                      <a:pt x="228" y="1"/>
                    </a:moveTo>
                    <a:cubicBezTo>
                      <a:pt x="214" y="1"/>
                      <a:pt x="199" y="2"/>
                      <a:pt x="183" y="7"/>
                    </a:cubicBezTo>
                    <a:cubicBezTo>
                      <a:pt x="61" y="7"/>
                      <a:pt x="0" y="128"/>
                      <a:pt x="31" y="250"/>
                    </a:cubicBezTo>
                    <a:lnTo>
                      <a:pt x="334" y="1800"/>
                    </a:lnTo>
                    <a:cubicBezTo>
                      <a:pt x="358" y="1895"/>
                      <a:pt x="419" y="1971"/>
                      <a:pt x="488" y="1971"/>
                    </a:cubicBezTo>
                    <a:cubicBezTo>
                      <a:pt x="507" y="1971"/>
                      <a:pt x="527" y="1965"/>
                      <a:pt x="547" y="1952"/>
                    </a:cubicBezTo>
                    <a:lnTo>
                      <a:pt x="608" y="1952"/>
                    </a:lnTo>
                    <a:cubicBezTo>
                      <a:pt x="669" y="1921"/>
                      <a:pt x="730" y="1861"/>
                      <a:pt x="699" y="1739"/>
                    </a:cubicBezTo>
                    <a:lnTo>
                      <a:pt x="395" y="159"/>
                    </a:lnTo>
                    <a:cubicBezTo>
                      <a:pt x="369" y="80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5"/>
              <p:cNvSpPr/>
              <p:nvPr/>
            </p:nvSpPr>
            <p:spPr>
              <a:xfrm>
                <a:off x="2104388" y="-2430425"/>
                <a:ext cx="1445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34" extrusionOk="0">
                    <a:moveTo>
                      <a:pt x="395" y="1"/>
                    </a:moveTo>
                    <a:cubicBezTo>
                      <a:pt x="274" y="1"/>
                      <a:pt x="152" y="92"/>
                      <a:pt x="152" y="183"/>
                    </a:cubicBezTo>
                    <a:lnTo>
                      <a:pt x="0" y="1794"/>
                    </a:lnTo>
                    <a:cubicBezTo>
                      <a:pt x="0" y="1916"/>
                      <a:pt x="91" y="2007"/>
                      <a:pt x="213" y="2007"/>
                    </a:cubicBezTo>
                    <a:cubicBezTo>
                      <a:pt x="223" y="2027"/>
                      <a:pt x="233" y="2034"/>
                      <a:pt x="243" y="2034"/>
                    </a:cubicBezTo>
                    <a:cubicBezTo>
                      <a:pt x="263" y="2034"/>
                      <a:pt x="284" y="2007"/>
                      <a:pt x="304" y="2007"/>
                    </a:cubicBezTo>
                    <a:cubicBezTo>
                      <a:pt x="365" y="1977"/>
                      <a:pt x="395" y="1946"/>
                      <a:pt x="426" y="1825"/>
                    </a:cubicBezTo>
                    <a:lnTo>
                      <a:pt x="578" y="244"/>
                    </a:lnTo>
                    <a:cubicBezTo>
                      <a:pt x="578" y="122"/>
                      <a:pt x="517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1684913" y="-2308825"/>
                <a:ext cx="661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391" extrusionOk="0">
                    <a:moveTo>
                      <a:pt x="217" y="0"/>
                    </a:moveTo>
                    <a:cubicBezTo>
                      <a:pt x="142" y="0"/>
                      <a:pt x="82" y="41"/>
                      <a:pt x="61" y="122"/>
                    </a:cubicBezTo>
                    <a:cubicBezTo>
                      <a:pt x="1" y="243"/>
                      <a:pt x="31" y="334"/>
                      <a:pt x="153" y="395"/>
                    </a:cubicBezTo>
                    <a:lnTo>
                      <a:pt x="2311" y="1368"/>
                    </a:lnTo>
                    <a:cubicBezTo>
                      <a:pt x="2326" y="1383"/>
                      <a:pt x="2356" y="1391"/>
                      <a:pt x="2387" y="1391"/>
                    </a:cubicBezTo>
                    <a:cubicBezTo>
                      <a:pt x="2417" y="1391"/>
                      <a:pt x="2447" y="1383"/>
                      <a:pt x="2463" y="1368"/>
                    </a:cubicBezTo>
                    <a:cubicBezTo>
                      <a:pt x="2493" y="1338"/>
                      <a:pt x="2493" y="1338"/>
                      <a:pt x="2584" y="1307"/>
                    </a:cubicBezTo>
                    <a:cubicBezTo>
                      <a:pt x="2645" y="1186"/>
                      <a:pt x="2615" y="1064"/>
                      <a:pt x="2493" y="1034"/>
                    </a:cubicBezTo>
                    <a:lnTo>
                      <a:pt x="335" y="31"/>
                    </a:lnTo>
                    <a:cubicBezTo>
                      <a:pt x="294" y="10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1736588" y="-2326175"/>
                <a:ext cx="403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923" extrusionOk="0">
                    <a:moveTo>
                      <a:pt x="235" y="1"/>
                    </a:moveTo>
                    <a:cubicBezTo>
                      <a:pt x="153" y="1"/>
                      <a:pt x="83" y="51"/>
                      <a:pt x="61" y="117"/>
                    </a:cubicBezTo>
                    <a:cubicBezTo>
                      <a:pt x="1" y="238"/>
                      <a:pt x="61" y="360"/>
                      <a:pt x="183" y="390"/>
                    </a:cubicBezTo>
                    <a:lnTo>
                      <a:pt x="1308" y="876"/>
                    </a:lnTo>
                    <a:cubicBezTo>
                      <a:pt x="1323" y="907"/>
                      <a:pt x="1353" y="922"/>
                      <a:pt x="1384" y="922"/>
                    </a:cubicBezTo>
                    <a:cubicBezTo>
                      <a:pt x="1414" y="922"/>
                      <a:pt x="1444" y="907"/>
                      <a:pt x="1460" y="876"/>
                    </a:cubicBezTo>
                    <a:lnTo>
                      <a:pt x="1581" y="785"/>
                    </a:lnTo>
                    <a:cubicBezTo>
                      <a:pt x="1612" y="664"/>
                      <a:pt x="1581" y="542"/>
                      <a:pt x="1460" y="512"/>
                    </a:cubicBezTo>
                    <a:lnTo>
                      <a:pt x="335" y="25"/>
                    </a:lnTo>
                    <a:cubicBezTo>
                      <a:pt x="301" y="8"/>
                      <a:pt x="267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5"/>
              <p:cNvSpPr/>
              <p:nvPr/>
            </p:nvSpPr>
            <p:spPr>
              <a:xfrm>
                <a:off x="1762413" y="-2353525"/>
                <a:ext cx="289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869" extrusionOk="0">
                    <a:moveTo>
                      <a:pt x="242" y="1"/>
                    </a:moveTo>
                    <a:cubicBezTo>
                      <a:pt x="183" y="1"/>
                      <a:pt x="127" y="33"/>
                      <a:pt x="92" y="86"/>
                    </a:cubicBezTo>
                    <a:cubicBezTo>
                      <a:pt x="1" y="147"/>
                      <a:pt x="62" y="268"/>
                      <a:pt x="123" y="360"/>
                    </a:cubicBezTo>
                    <a:lnTo>
                      <a:pt x="822" y="846"/>
                    </a:lnTo>
                    <a:cubicBezTo>
                      <a:pt x="837" y="861"/>
                      <a:pt x="860" y="869"/>
                      <a:pt x="890" y="869"/>
                    </a:cubicBezTo>
                    <a:cubicBezTo>
                      <a:pt x="920" y="869"/>
                      <a:pt x="958" y="861"/>
                      <a:pt x="1004" y="846"/>
                    </a:cubicBezTo>
                    <a:cubicBezTo>
                      <a:pt x="1034" y="846"/>
                      <a:pt x="1065" y="815"/>
                      <a:pt x="1065" y="815"/>
                    </a:cubicBezTo>
                    <a:cubicBezTo>
                      <a:pt x="1156" y="724"/>
                      <a:pt x="1126" y="603"/>
                      <a:pt x="1034" y="542"/>
                    </a:cubicBezTo>
                    <a:lnTo>
                      <a:pt x="366" y="56"/>
                    </a:lnTo>
                    <a:cubicBezTo>
                      <a:pt x="328" y="17"/>
                      <a:pt x="284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5"/>
              <p:cNvSpPr/>
              <p:nvPr/>
            </p:nvSpPr>
            <p:spPr>
              <a:xfrm>
                <a:off x="1754838" y="-2457250"/>
                <a:ext cx="327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9" extrusionOk="0">
                    <a:moveTo>
                      <a:pt x="235" y="0"/>
                    </a:moveTo>
                    <a:cubicBezTo>
                      <a:pt x="197" y="0"/>
                      <a:pt x="159" y="15"/>
                      <a:pt x="122" y="40"/>
                    </a:cubicBezTo>
                    <a:cubicBezTo>
                      <a:pt x="0" y="132"/>
                      <a:pt x="0" y="253"/>
                      <a:pt x="91" y="314"/>
                    </a:cubicBezTo>
                    <a:lnTo>
                      <a:pt x="912" y="1256"/>
                    </a:lnTo>
                    <a:cubicBezTo>
                      <a:pt x="956" y="1301"/>
                      <a:pt x="1017" y="1329"/>
                      <a:pt x="1082" y="1329"/>
                    </a:cubicBezTo>
                    <a:cubicBezTo>
                      <a:pt x="1106" y="1329"/>
                      <a:pt x="1131" y="1325"/>
                      <a:pt x="1155" y="1317"/>
                    </a:cubicBezTo>
                    <a:cubicBezTo>
                      <a:pt x="1175" y="1317"/>
                      <a:pt x="1182" y="1290"/>
                      <a:pt x="1184" y="1290"/>
                    </a:cubicBezTo>
                    <a:cubicBezTo>
                      <a:pt x="1185" y="1290"/>
                      <a:pt x="1185" y="1297"/>
                      <a:pt x="1185" y="1317"/>
                    </a:cubicBezTo>
                    <a:cubicBezTo>
                      <a:pt x="1307" y="1226"/>
                      <a:pt x="1307" y="1104"/>
                      <a:pt x="1216" y="1043"/>
                    </a:cubicBezTo>
                    <a:lnTo>
                      <a:pt x="395" y="101"/>
                    </a:lnTo>
                    <a:cubicBezTo>
                      <a:pt x="342" y="30"/>
                      <a:pt x="288" y="0"/>
                      <a:pt x="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1808013" y="-2471550"/>
                <a:ext cx="327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4" extrusionOk="0">
                    <a:moveTo>
                      <a:pt x="249" y="0"/>
                    </a:moveTo>
                    <a:cubicBezTo>
                      <a:pt x="207" y="0"/>
                      <a:pt x="165" y="23"/>
                      <a:pt x="122" y="65"/>
                    </a:cubicBezTo>
                    <a:cubicBezTo>
                      <a:pt x="1" y="126"/>
                      <a:pt x="1" y="248"/>
                      <a:pt x="92" y="308"/>
                    </a:cubicBezTo>
                    <a:lnTo>
                      <a:pt x="913" y="1251"/>
                    </a:lnTo>
                    <a:cubicBezTo>
                      <a:pt x="957" y="1295"/>
                      <a:pt x="1018" y="1323"/>
                      <a:pt x="1083" y="1323"/>
                    </a:cubicBezTo>
                    <a:cubicBezTo>
                      <a:pt x="1107" y="1323"/>
                      <a:pt x="1131" y="1320"/>
                      <a:pt x="1156" y="1311"/>
                    </a:cubicBezTo>
                    <a:lnTo>
                      <a:pt x="1186" y="1311"/>
                    </a:lnTo>
                    <a:cubicBezTo>
                      <a:pt x="1308" y="1220"/>
                      <a:pt x="1308" y="1129"/>
                      <a:pt x="1217" y="1038"/>
                    </a:cubicBezTo>
                    <a:lnTo>
                      <a:pt x="396" y="96"/>
                    </a:lnTo>
                    <a:cubicBezTo>
                      <a:pt x="347" y="30"/>
                      <a:pt x="298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1842213" y="-2478400"/>
                <a:ext cx="380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73" extrusionOk="0">
                    <a:moveTo>
                      <a:pt x="249" y="1"/>
                    </a:moveTo>
                    <a:cubicBezTo>
                      <a:pt x="207" y="1"/>
                      <a:pt x="164" y="23"/>
                      <a:pt x="122" y="66"/>
                    </a:cubicBezTo>
                    <a:cubicBezTo>
                      <a:pt x="1" y="126"/>
                      <a:pt x="1" y="248"/>
                      <a:pt x="92" y="339"/>
                    </a:cubicBezTo>
                    <a:lnTo>
                      <a:pt x="1156" y="1616"/>
                    </a:lnTo>
                    <a:cubicBezTo>
                      <a:pt x="1177" y="1637"/>
                      <a:pt x="1241" y="1672"/>
                      <a:pt x="1299" y="1672"/>
                    </a:cubicBezTo>
                    <a:cubicBezTo>
                      <a:pt x="1325" y="1672"/>
                      <a:pt x="1349" y="1665"/>
                      <a:pt x="1368" y="1646"/>
                    </a:cubicBezTo>
                    <a:cubicBezTo>
                      <a:pt x="1368" y="1646"/>
                      <a:pt x="1368" y="1633"/>
                      <a:pt x="1386" y="1633"/>
                    </a:cubicBezTo>
                    <a:cubicBezTo>
                      <a:pt x="1395" y="1633"/>
                      <a:pt x="1409" y="1636"/>
                      <a:pt x="1429" y="1646"/>
                    </a:cubicBezTo>
                    <a:cubicBezTo>
                      <a:pt x="1520" y="1585"/>
                      <a:pt x="1520" y="1464"/>
                      <a:pt x="1460" y="1403"/>
                    </a:cubicBezTo>
                    <a:lnTo>
                      <a:pt x="396" y="96"/>
                    </a:lnTo>
                    <a:cubicBezTo>
                      <a:pt x="347" y="31"/>
                      <a:pt x="298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2148463" y="-2412950"/>
                <a:ext cx="220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203" extrusionOk="0">
                    <a:moveTo>
                      <a:pt x="699" y="1"/>
                    </a:moveTo>
                    <a:cubicBezTo>
                      <a:pt x="638" y="1"/>
                      <a:pt x="517" y="31"/>
                      <a:pt x="486" y="122"/>
                    </a:cubicBezTo>
                    <a:lnTo>
                      <a:pt x="0" y="1946"/>
                    </a:lnTo>
                    <a:cubicBezTo>
                      <a:pt x="0" y="2037"/>
                      <a:pt x="30" y="2159"/>
                      <a:pt x="152" y="2189"/>
                    </a:cubicBezTo>
                    <a:cubicBezTo>
                      <a:pt x="162" y="2200"/>
                      <a:pt x="172" y="2203"/>
                      <a:pt x="184" y="2203"/>
                    </a:cubicBezTo>
                    <a:cubicBezTo>
                      <a:pt x="206" y="2203"/>
                      <a:pt x="233" y="2189"/>
                      <a:pt x="274" y="2189"/>
                    </a:cubicBezTo>
                    <a:cubicBezTo>
                      <a:pt x="334" y="2189"/>
                      <a:pt x="365" y="2129"/>
                      <a:pt x="365" y="2037"/>
                    </a:cubicBezTo>
                    <a:lnTo>
                      <a:pt x="881" y="214"/>
                    </a:lnTo>
                    <a:cubicBezTo>
                      <a:pt x="881" y="122"/>
                      <a:pt x="821" y="3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2168213" y="-2360150"/>
                <a:ext cx="327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518" extrusionOk="0">
                    <a:moveTo>
                      <a:pt x="1085" y="1"/>
                    </a:moveTo>
                    <a:cubicBezTo>
                      <a:pt x="1028" y="1"/>
                      <a:pt x="970" y="39"/>
                      <a:pt x="912" y="77"/>
                    </a:cubicBezTo>
                    <a:lnTo>
                      <a:pt x="91" y="1172"/>
                    </a:lnTo>
                    <a:cubicBezTo>
                      <a:pt x="0" y="1263"/>
                      <a:pt x="31" y="1384"/>
                      <a:pt x="122" y="1445"/>
                    </a:cubicBezTo>
                    <a:cubicBezTo>
                      <a:pt x="139" y="1495"/>
                      <a:pt x="165" y="1518"/>
                      <a:pt x="200" y="1518"/>
                    </a:cubicBezTo>
                    <a:cubicBezTo>
                      <a:pt x="228" y="1518"/>
                      <a:pt x="263" y="1503"/>
                      <a:pt x="304" y="1476"/>
                    </a:cubicBezTo>
                    <a:cubicBezTo>
                      <a:pt x="335" y="1476"/>
                      <a:pt x="335" y="1445"/>
                      <a:pt x="395" y="1415"/>
                    </a:cubicBezTo>
                    <a:lnTo>
                      <a:pt x="1216" y="321"/>
                    </a:lnTo>
                    <a:cubicBezTo>
                      <a:pt x="1307" y="229"/>
                      <a:pt x="1247" y="108"/>
                      <a:pt x="1186" y="47"/>
                    </a:cubicBezTo>
                    <a:cubicBezTo>
                      <a:pt x="1152" y="13"/>
                      <a:pt x="1119" y="1"/>
                      <a:pt x="10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2213038" y="-2350050"/>
                <a:ext cx="31175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66" extrusionOk="0">
                    <a:moveTo>
                      <a:pt x="1038" y="0"/>
                    </a:moveTo>
                    <a:cubicBezTo>
                      <a:pt x="988" y="0"/>
                      <a:pt x="943" y="23"/>
                      <a:pt x="913" y="69"/>
                    </a:cubicBezTo>
                    <a:lnTo>
                      <a:pt x="61" y="920"/>
                    </a:lnTo>
                    <a:cubicBezTo>
                      <a:pt x="1" y="1011"/>
                      <a:pt x="1" y="1132"/>
                      <a:pt x="61" y="1193"/>
                    </a:cubicBezTo>
                    <a:cubicBezTo>
                      <a:pt x="112" y="1243"/>
                      <a:pt x="153" y="1266"/>
                      <a:pt x="195" y="1266"/>
                    </a:cubicBezTo>
                    <a:cubicBezTo>
                      <a:pt x="229" y="1266"/>
                      <a:pt x="264" y="1251"/>
                      <a:pt x="305" y="1224"/>
                    </a:cubicBezTo>
                    <a:lnTo>
                      <a:pt x="335" y="1193"/>
                    </a:lnTo>
                    <a:lnTo>
                      <a:pt x="1186" y="312"/>
                    </a:lnTo>
                    <a:cubicBezTo>
                      <a:pt x="1247" y="251"/>
                      <a:pt x="1247" y="129"/>
                      <a:pt x="1186" y="69"/>
                    </a:cubicBezTo>
                    <a:cubicBezTo>
                      <a:pt x="1140" y="23"/>
                      <a:pt x="1087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2257863" y="-2406300"/>
                <a:ext cx="236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9" extrusionOk="0">
                    <a:moveTo>
                      <a:pt x="730" y="1"/>
                    </a:moveTo>
                    <a:cubicBezTo>
                      <a:pt x="685" y="1"/>
                      <a:pt x="639" y="24"/>
                      <a:pt x="609" y="69"/>
                    </a:cubicBezTo>
                    <a:lnTo>
                      <a:pt x="62" y="647"/>
                    </a:lnTo>
                    <a:cubicBezTo>
                      <a:pt x="1" y="708"/>
                      <a:pt x="1" y="829"/>
                      <a:pt x="62" y="890"/>
                    </a:cubicBezTo>
                    <a:cubicBezTo>
                      <a:pt x="100" y="948"/>
                      <a:pt x="151" y="969"/>
                      <a:pt x="206" y="969"/>
                    </a:cubicBezTo>
                    <a:cubicBezTo>
                      <a:pt x="238" y="969"/>
                      <a:pt x="272" y="962"/>
                      <a:pt x="305" y="951"/>
                    </a:cubicBezTo>
                    <a:cubicBezTo>
                      <a:pt x="335" y="890"/>
                      <a:pt x="366" y="890"/>
                      <a:pt x="335" y="890"/>
                    </a:cubicBezTo>
                    <a:lnTo>
                      <a:pt x="852" y="343"/>
                    </a:lnTo>
                    <a:cubicBezTo>
                      <a:pt x="943" y="252"/>
                      <a:pt x="943" y="130"/>
                      <a:pt x="852" y="69"/>
                    </a:cubicBezTo>
                    <a:cubicBezTo>
                      <a:pt x="822" y="24"/>
                      <a:pt x="776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>
                <a:off x="1952388" y="-2232850"/>
                <a:ext cx="327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685" extrusionOk="0">
                    <a:moveTo>
                      <a:pt x="244" y="1"/>
                    </a:moveTo>
                    <a:cubicBezTo>
                      <a:pt x="153" y="1"/>
                      <a:pt x="31" y="31"/>
                      <a:pt x="1" y="153"/>
                    </a:cubicBezTo>
                    <a:cubicBezTo>
                      <a:pt x="1" y="244"/>
                      <a:pt x="31" y="335"/>
                      <a:pt x="153" y="396"/>
                    </a:cubicBezTo>
                    <a:lnTo>
                      <a:pt x="1065" y="639"/>
                    </a:lnTo>
                    <a:cubicBezTo>
                      <a:pt x="1110" y="669"/>
                      <a:pt x="1141" y="685"/>
                      <a:pt x="1164" y="685"/>
                    </a:cubicBezTo>
                    <a:cubicBezTo>
                      <a:pt x="1186" y="685"/>
                      <a:pt x="1202" y="669"/>
                      <a:pt x="1217" y="639"/>
                    </a:cubicBezTo>
                    <a:cubicBezTo>
                      <a:pt x="1278" y="639"/>
                      <a:pt x="1308" y="578"/>
                      <a:pt x="1308" y="487"/>
                    </a:cubicBezTo>
                    <a:cubicBezTo>
                      <a:pt x="1308" y="426"/>
                      <a:pt x="1247" y="305"/>
                      <a:pt x="1156" y="274"/>
                    </a:cubicBez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1969888" y="-2290225"/>
                <a:ext cx="410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526" extrusionOk="0">
                    <a:moveTo>
                      <a:pt x="209" y="1"/>
                    </a:moveTo>
                    <a:cubicBezTo>
                      <a:pt x="160" y="1"/>
                      <a:pt x="106" y="16"/>
                      <a:pt x="61" y="46"/>
                    </a:cubicBezTo>
                    <a:cubicBezTo>
                      <a:pt x="0" y="138"/>
                      <a:pt x="0" y="259"/>
                      <a:pt x="61" y="320"/>
                    </a:cubicBezTo>
                    <a:lnTo>
                      <a:pt x="1277" y="1475"/>
                    </a:lnTo>
                    <a:cubicBezTo>
                      <a:pt x="1330" y="1511"/>
                      <a:pt x="1373" y="1525"/>
                      <a:pt x="1418" y="1525"/>
                    </a:cubicBezTo>
                    <a:cubicBezTo>
                      <a:pt x="1449" y="1525"/>
                      <a:pt x="1482" y="1518"/>
                      <a:pt x="1520" y="1505"/>
                    </a:cubicBezTo>
                    <a:cubicBezTo>
                      <a:pt x="1550" y="1505"/>
                      <a:pt x="1550" y="1475"/>
                      <a:pt x="1550" y="1475"/>
                    </a:cubicBezTo>
                    <a:cubicBezTo>
                      <a:pt x="1641" y="1384"/>
                      <a:pt x="1641" y="1262"/>
                      <a:pt x="1550" y="1201"/>
                    </a:cubicBezTo>
                    <a:lnTo>
                      <a:pt x="334" y="46"/>
                    </a:lnTo>
                    <a:cubicBezTo>
                      <a:pt x="304" y="16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2007113" y="-2310750"/>
                <a:ext cx="319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09" extrusionOk="0">
                    <a:moveTo>
                      <a:pt x="208" y="0"/>
                    </a:moveTo>
                    <a:cubicBezTo>
                      <a:pt x="167" y="0"/>
                      <a:pt x="125" y="13"/>
                      <a:pt x="92" y="47"/>
                    </a:cubicBezTo>
                    <a:cubicBezTo>
                      <a:pt x="31" y="77"/>
                      <a:pt x="0" y="229"/>
                      <a:pt x="61" y="320"/>
                    </a:cubicBezTo>
                    <a:lnTo>
                      <a:pt x="912" y="1536"/>
                    </a:lnTo>
                    <a:cubicBezTo>
                      <a:pt x="935" y="1581"/>
                      <a:pt x="989" y="1609"/>
                      <a:pt x="1053" y="1609"/>
                    </a:cubicBezTo>
                    <a:cubicBezTo>
                      <a:pt x="1076" y="1609"/>
                      <a:pt x="1101" y="1605"/>
                      <a:pt x="1125" y="1597"/>
                    </a:cubicBezTo>
                    <a:cubicBezTo>
                      <a:pt x="1247" y="1536"/>
                      <a:pt x="1277" y="1415"/>
                      <a:pt x="1216" y="1293"/>
                    </a:cubicBezTo>
                    <a:lnTo>
                      <a:pt x="365" y="77"/>
                    </a:lnTo>
                    <a:cubicBezTo>
                      <a:pt x="346" y="39"/>
                      <a:pt x="278" y="0"/>
                      <a:pt x="2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2075513" y="-2341225"/>
                <a:ext cx="25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824" extrusionOk="0">
                    <a:moveTo>
                      <a:pt x="257" y="0"/>
                    </a:moveTo>
                    <a:cubicBezTo>
                      <a:pt x="234" y="0"/>
                      <a:pt x="209" y="6"/>
                      <a:pt x="182" y="19"/>
                    </a:cubicBezTo>
                    <a:cubicBezTo>
                      <a:pt x="61" y="19"/>
                      <a:pt x="0" y="111"/>
                      <a:pt x="30" y="232"/>
                    </a:cubicBezTo>
                    <a:lnTo>
                      <a:pt x="638" y="2694"/>
                    </a:lnTo>
                    <a:cubicBezTo>
                      <a:pt x="663" y="2769"/>
                      <a:pt x="730" y="2824"/>
                      <a:pt x="837" y="2824"/>
                    </a:cubicBezTo>
                    <a:cubicBezTo>
                      <a:pt x="860" y="2824"/>
                      <a:pt x="885" y="2821"/>
                      <a:pt x="912" y="2816"/>
                    </a:cubicBezTo>
                    <a:cubicBezTo>
                      <a:pt x="973" y="2786"/>
                      <a:pt x="1003" y="2694"/>
                      <a:pt x="1003" y="2634"/>
                    </a:cubicBezTo>
                    <a:lnTo>
                      <a:pt x="395" y="171"/>
                    </a:lnTo>
                    <a:cubicBezTo>
                      <a:pt x="395" y="77"/>
                      <a:pt x="340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2111988" y="-2331825"/>
                <a:ext cx="182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08" extrusionOk="0">
                    <a:moveTo>
                      <a:pt x="262" y="1"/>
                    </a:moveTo>
                    <a:cubicBezTo>
                      <a:pt x="245" y="1"/>
                      <a:pt x="228" y="3"/>
                      <a:pt x="213" y="8"/>
                    </a:cubicBezTo>
                    <a:cubicBezTo>
                      <a:pt x="91" y="8"/>
                      <a:pt x="0" y="130"/>
                      <a:pt x="61" y="251"/>
                    </a:cubicBezTo>
                    <a:lnTo>
                      <a:pt x="365" y="1650"/>
                    </a:lnTo>
                    <a:cubicBezTo>
                      <a:pt x="365" y="1729"/>
                      <a:pt x="433" y="1808"/>
                      <a:pt x="530" y="1808"/>
                    </a:cubicBezTo>
                    <a:cubicBezTo>
                      <a:pt x="545" y="1808"/>
                      <a:pt x="561" y="1806"/>
                      <a:pt x="578" y="1802"/>
                    </a:cubicBezTo>
                    <a:lnTo>
                      <a:pt x="608" y="1802"/>
                    </a:lnTo>
                    <a:cubicBezTo>
                      <a:pt x="699" y="1771"/>
                      <a:pt x="730" y="1680"/>
                      <a:pt x="730" y="1558"/>
                    </a:cubicBezTo>
                    <a:lnTo>
                      <a:pt x="426" y="160"/>
                    </a:lnTo>
                    <a:cubicBezTo>
                      <a:pt x="426" y="60"/>
                      <a:pt x="342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5"/>
              <p:cNvSpPr/>
              <p:nvPr/>
            </p:nvSpPr>
            <p:spPr>
              <a:xfrm>
                <a:off x="2140088" y="-2300325"/>
                <a:ext cx="357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61" extrusionOk="0">
                    <a:moveTo>
                      <a:pt x="1194" y="0"/>
                    </a:moveTo>
                    <a:cubicBezTo>
                      <a:pt x="1156" y="0"/>
                      <a:pt x="1120" y="17"/>
                      <a:pt x="1095" y="55"/>
                    </a:cubicBezTo>
                    <a:lnTo>
                      <a:pt x="92" y="815"/>
                    </a:lnTo>
                    <a:cubicBezTo>
                      <a:pt x="31" y="876"/>
                      <a:pt x="1" y="998"/>
                      <a:pt x="61" y="1058"/>
                    </a:cubicBezTo>
                    <a:cubicBezTo>
                      <a:pt x="84" y="1127"/>
                      <a:pt x="158" y="1161"/>
                      <a:pt x="220" y="1161"/>
                    </a:cubicBezTo>
                    <a:cubicBezTo>
                      <a:pt x="240" y="1161"/>
                      <a:pt x="259" y="1157"/>
                      <a:pt x="274" y="1150"/>
                    </a:cubicBezTo>
                    <a:lnTo>
                      <a:pt x="1308" y="359"/>
                    </a:lnTo>
                    <a:cubicBezTo>
                      <a:pt x="1399" y="268"/>
                      <a:pt x="1429" y="146"/>
                      <a:pt x="1338" y="86"/>
                    </a:cubicBezTo>
                    <a:cubicBezTo>
                      <a:pt x="1303" y="33"/>
                      <a:pt x="1247" y="0"/>
                      <a:pt x="1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2024588" y="-2237850"/>
                <a:ext cx="241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216" extrusionOk="0">
                    <a:moveTo>
                      <a:pt x="243" y="0"/>
                    </a:moveTo>
                    <a:cubicBezTo>
                      <a:pt x="207" y="0"/>
                      <a:pt x="167" y="7"/>
                      <a:pt x="122" y="18"/>
                    </a:cubicBezTo>
                    <a:cubicBezTo>
                      <a:pt x="1" y="49"/>
                      <a:pt x="1" y="201"/>
                      <a:pt x="61" y="292"/>
                    </a:cubicBezTo>
                    <a:lnTo>
                      <a:pt x="548" y="1113"/>
                    </a:lnTo>
                    <a:cubicBezTo>
                      <a:pt x="593" y="1181"/>
                      <a:pt x="673" y="1215"/>
                      <a:pt x="749" y="1215"/>
                    </a:cubicBezTo>
                    <a:cubicBezTo>
                      <a:pt x="774" y="1215"/>
                      <a:pt x="798" y="1211"/>
                      <a:pt x="821" y="1204"/>
                    </a:cubicBezTo>
                    <a:cubicBezTo>
                      <a:pt x="837" y="1204"/>
                      <a:pt x="845" y="1187"/>
                      <a:pt x="844" y="1180"/>
                    </a:cubicBezTo>
                    <a:lnTo>
                      <a:pt x="844" y="1180"/>
                    </a:lnTo>
                    <a:cubicBezTo>
                      <a:pt x="922" y="1092"/>
                      <a:pt x="965" y="986"/>
                      <a:pt x="882" y="930"/>
                    </a:cubicBezTo>
                    <a:lnTo>
                      <a:pt x="396" y="79"/>
                    </a:lnTo>
                    <a:cubicBezTo>
                      <a:pt x="357" y="21"/>
                      <a:pt x="306" y="0"/>
                      <a:pt x="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2050413" y="-2277950"/>
                <a:ext cx="220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6" extrusionOk="0">
                    <a:moveTo>
                      <a:pt x="234" y="0"/>
                    </a:moveTo>
                    <a:cubicBezTo>
                      <a:pt x="209" y="0"/>
                      <a:pt x="182" y="4"/>
                      <a:pt x="153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487" y="1501"/>
                    </a:lnTo>
                    <a:cubicBezTo>
                      <a:pt x="534" y="1594"/>
                      <a:pt x="598" y="1633"/>
                      <a:pt x="680" y="1633"/>
                    </a:cubicBezTo>
                    <a:cubicBezTo>
                      <a:pt x="700" y="1633"/>
                      <a:pt x="722" y="1631"/>
                      <a:pt x="745" y="1626"/>
                    </a:cubicBezTo>
                    <a:lnTo>
                      <a:pt x="745" y="1626"/>
                    </a:lnTo>
                    <a:cubicBezTo>
                      <a:pt x="738" y="1630"/>
                      <a:pt x="736" y="1636"/>
                      <a:pt x="741" y="1636"/>
                    </a:cubicBezTo>
                    <a:cubicBezTo>
                      <a:pt x="744" y="1636"/>
                      <a:pt x="751" y="1632"/>
                      <a:pt x="761" y="1622"/>
                    </a:cubicBezTo>
                    <a:lnTo>
                      <a:pt x="761" y="1622"/>
                    </a:lnTo>
                    <a:cubicBezTo>
                      <a:pt x="755" y="1624"/>
                      <a:pt x="750" y="1625"/>
                      <a:pt x="745" y="1626"/>
                    </a:cubicBezTo>
                    <a:lnTo>
                      <a:pt x="745" y="1626"/>
                    </a:lnTo>
                    <a:cubicBezTo>
                      <a:pt x="748" y="1624"/>
                      <a:pt x="754" y="1622"/>
                      <a:pt x="761" y="1622"/>
                    </a:cubicBezTo>
                    <a:cubicBezTo>
                      <a:pt x="822" y="1592"/>
                      <a:pt x="882" y="1501"/>
                      <a:pt x="882" y="1349"/>
                    </a:cubicBezTo>
                    <a:lnTo>
                      <a:pt x="426" y="133"/>
                    </a:lnTo>
                    <a:cubicBezTo>
                      <a:pt x="380" y="40"/>
                      <a:pt x="316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2089188" y="-2252975"/>
                <a:ext cx="205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7" extrusionOk="0">
                    <a:moveTo>
                      <a:pt x="604" y="0"/>
                    </a:moveTo>
                    <a:cubicBezTo>
                      <a:pt x="555" y="0"/>
                      <a:pt x="502" y="15"/>
                      <a:pt x="456" y="46"/>
                    </a:cubicBezTo>
                    <a:lnTo>
                      <a:pt x="91" y="380"/>
                    </a:lnTo>
                    <a:cubicBezTo>
                      <a:pt x="0" y="471"/>
                      <a:pt x="0" y="593"/>
                      <a:pt x="91" y="654"/>
                    </a:cubicBezTo>
                    <a:cubicBezTo>
                      <a:pt x="125" y="704"/>
                      <a:pt x="167" y="726"/>
                      <a:pt x="209" y="726"/>
                    </a:cubicBezTo>
                    <a:cubicBezTo>
                      <a:pt x="243" y="726"/>
                      <a:pt x="277" y="711"/>
                      <a:pt x="304" y="684"/>
                    </a:cubicBezTo>
                    <a:cubicBezTo>
                      <a:pt x="304" y="684"/>
                      <a:pt x="365" y="684"/>
                      <a:pt x="365" y="654"/>
                    </a:cubicBezTo>
                    <a:lnTo>
                      <a:pt x="730" y="319"/>
                    </a:lnTo>
                    <a:cubicBezTo>
                      <a:pt x="821" y="228"/>
                      <a:pt x="821" y="137"/>
                      <a:pt x="730" y="46"/>
                    </a:cubicBezTo>
                    <a:cubicBezTo>
                      <a:pt x="699" y="15"/>
                      <a:pt x="654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1606638" y="-2327875"/>
                <a:ext cx="4790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2" extrusionOk="0">
                    <a:moveTo>
                      <a:pt x="261" y="1"/>
                    </a:moveTo>
                    <a:cubicBezTo>
                      <a:pt x="196" y="1"/>
                      <a:pt x="131" y="35"/>
                      <a:pt x="92" y="93"/>
                    </a:cubicBezTo>
                    <a:cubicBezTo>
                      <a:pt x="1" y="154"/>
                      <a:pt x="62" y="276"/>
                      <a:pt x="122" y="337"/>
                    </a:cubicBezTo>
                    <a:lnTo>
                      <a:pt x="1581" y="1461"/>
                    </a:lnTo>
                    <a:cubicBezTo>
                      <a:pt x="1599" y="1497"/>
                      <a:pt x="1627" y="1512"/>
                      <a:pt x="1666" y="1512"/>
                    </a:cubicBezTo>
                    <a:cubicBezTo>
                      <a:pt x="1693" y="1512"/>
                      <a:pt x="1726" y="1504"/>
                      <a:pt x="1764" y="1492"/>
                    </a:cubicBezTo>
                    <a:cubicBezTo>
                      <a:pt x="1794" y="1492"/>
                      <a:pt x="1825" y="1461"/>
                      <a:pt x="1825" y="1400"/>
                    </a:cubicBezTo>
                    <a:cubicBezTo>
                      <a:pt x="1916" y="1340"/>
                      <a:pt x="1885" y="1218"/>
                      <a:pt x="1794" y="1157"/>
                    </a:cubicBezTo>
                    <a:lnTo>
                      <a:pt x="366" y="33"/>
                    </a:lnTo>
                    <a:cubicBezTo>
                      <a:pt x="333" y="11"/>
                      <a:pt x="297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1592963" y="-2376925"/>
                <a:ext cx="357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8" extrusionOk="0">
                    <a:moveTo>
                      <a:pt x="197" y="1"/>
                    </a:moveTo>
                    <a:cubicBezTo>
                      <a:pt x="133" y="1"/>
                      <a:pt x="70" y="22"/>
                      <a:pt x="31" y="80"/>
                    </a:cubicBezTo>
                    <a:cubicBezTo>
                      <a:pt x="1" y="140"/>
                      <a:pt x="1" y="262"/>
                      <a:pt x="62" y="323"/>
                    </a:cubicBezTo>
                    <a:lnTo>
                      <a:pt x="1125" y="1204"/>
                    </a:lnTo>
                    <a:cubicBezTo>
                      <a:pt x="1142" y="1255"/>
                      <a:pt x="1177" y="1277"/>
                      <a:pt x="1216" y="1277"/>
                    </a:cubicBezTo>
                    <a:cubicBezTo>
                      <a:pt x="1247" y="1277"/>
                      <a:pt x="1280" y="1262"/>
                      <a:pt x="1308" y="1235"/>
                    </a:cubicBezTo>
                    <a:cubicBezTo>
                      <a:pt x="1308" y="1235"/>
                      <a:pt x="1369" y="1235"/>
                      <a:pt x="1399" y="1174"/>
                    </a:cubicBezTo>
                    <a:cubicBezTo>
                      <a:pt x="1429" y="1083"/>
                      <a:pt x="1429" y="961"/>
                      <a:pt x="1369" y="900"/>
                    </a:cubicBezTo>
                    <a:lnTo>
                      <a:pt x="305" y="19"/>
                    </a:lnTo>
                    <a:cubicBezTo>
                      <a:pt x="271" y="8"/>
                      <a:pt x="234" y="1"/>
                      <a:pt x="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5"/>
              <p:cNvSpPr/>
              <p:nvPr/>
            </p:nvSpPr>
            <p:spPr>
              <a:xfrm>
                <a:off x="1643888" y="-2368900"/>
                <a:ext cx="372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08" extrusionOk="0">
                    <a:moveTo>
                      <a:pt x="253" y="1"/>
                    </a:moveTo>
                    <a:cubicBezTo>
                      <a:pt x="195" y="1"/>
                      <a:pt x="131" y="34"/>
                      <a:pt x="91" y="93"/>
                    </a:cubicBezTo>
                    <a:cubicBezTo>
                      <a:pt x="0" y="154"/>
                      <a:pt x="31" y="275"/>
                      <a:pt x="122" y="336"/>
                    </a:cubicBezTo>
                    <a:lnTo>
                      <a:pt x="1125" y="1157"/>
                    </a:lnTo>
                    <a:cubicBezTo>
                      <a:pt x="1161" y="1193"/>
                      <a:pt x="1196" y="1207"/>
                      <a:pt x="1238" y="1207"/>
                    </a:cubicBezTo>
                    <a:cubicBezTo>
                      <a:pt x="1267" y="1207"/>
                      <a:pt x="1300" y="1200"/>
                      <a:pt x="1338" y="1187"/>
                    </a:cubicBezTo>
                    <a:cubicBezTo>
                      <a:pt x="1368" y="1187"/>
                      <a:pt x="1368" y="1157"/>
                      <a:pt x="1398" y="1096"/>
                    </a:cubicBezTo>
                    <a:cubicBezTo>
                      <a:pt x="1490" y="1035"/>
                      <a:pt x="1459" y="914"/>
                      <a:pt x="1368" y="853"/>
                    </a:cubicBezTo>
                    <a:lnTo>
                      <a:pt x="335" y="32"/>
                    </a:lnTo>
                    <a:cubicBezTo>
                      <a:pt x="313" y="11"/>
                      <a:pt x="284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1719113" y="-2526550"/>
                <a:ext cx="349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87" extrusionOk="0">
                    <a:moveTo>
                      <a:pt x="209" y="1"/>
                    </a:moveTo>
                    <a:cubicBezTo>
                      <a:pt x="160" y="1"/>
                      <a:pt x="107" y="16"/>
                      <a:pt x="61" y="46"/>
                    </a:cubicBezTo>
                    <a:cubicBezTo>
                      <a:pt x="0" y="138"/>
                      <a:pt x="0" y="229"/>
                      <a:pt x="61" y="320"/>
                    </a:cubicBezTo>
                    <a:lnTo>
                      <a:pt x="1064" y="1414"/>
                    </a:lnTo>
                    <a:cubicBezTo>
                      <a:pt x="1098" y="1464"/>
                      <a:pt x="1140" y="1487"/>
                      <a:pt x="1182" y="1487"/>
                    </a:cubicBezTo>
                    <a:cubicBezTo>
                      <a:pt x="1216" y="1487"/>
                      <a:pt x="1250" y="1472"/>
                      <a:pt x="1277" y="1445"/>
                    </a:cubicBezTo>
                    <a:cubicBezTo>
                      <a:pt x="1338" y="1445"/>
                      <a:pt x="1338" y="1414"/>
                      <a:pt x="1338" y="1414"/>
                    </a:cubicBezTo>
                    <a:cubicBezTo>
                      <a:pt x="1399" y="1353"/>
                      <a:pt x="1399" y="1232"/>
                      <a:pt x="1338" y="1141"/>
                    </a:cubicBezTo>
                    <a:lnTo>
                      <a:pt x="335" y="46"/>
                    </a:lnTo>
                    <a:cubicBezTo>
                      <a:pt x="304" y="16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1690238" y="-2583525"/>
                <a:ext cx="17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" extrusionOk="0">
                    <a:moveTo>
                      <a:pt x="217" y="0"/>
                    </a:moveTo>
                    <a:cubicBezTo>
                      <a:pt x="168" y="0"/>
                      <a:pt x="122" y="15"/>
                      <a:pt x="92" y="46"/>
                    </a:cubicBezTo>
                    <a:cubicBezTo>
                      <a:pt x="0" y="106"/>
                      <a:pt x="0" y="228"/>
                      <a:pt x="92" y="319"/>
                    </a:cubicBezTo>
                    <a:lnTo>
                      <a:pt x="365" y="623"/>
                    </a:lnTo>
                    <a:cubicBezTo>
                      <a:pt x="401" y="659"/>
                      <a:pt x="447" y="674"/>
                      <a:pt x="491" y="674"/>
                    </a:cubicBezTo>
                    <a:cubicBezTo>
                      <a:pt x="522" y="674"/>
                      <a:pt x="553" y="666"/>
                      <a:pt x="578" y="654"/>
                    </a:cubicBezTo>
                    <a:cubicBezTo>
                      <a:pt x="578" y="654"/>
                      <a:pt x="608" y="654"/>
                      <a:pt x="608" y="623"/>
                    </a:cubicBezTo>
                    <a:cubicBezTo>
                      <a:pt x="699" y="532"/>
                      <a:pt x="699" y="410"/>
                      <a:pt x="608" y="350"/>
                    </a:cubicBezTo>
                    <a:lnTo>
                      <a:pt x="365" y="46"/>
                    </a:lnTo>
                    <a:cubicBezTo>
                      <a:pt x="320" y="15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1733538" y="-2581075"/>
                <a:ext cx="441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80" extrusionOk="0">
                    <a:moveTo>
                      <a:pt x="199" y="1"/>
                    </a:moveTo>
                    <a:cubicBezTo>
                      <a:pt x="153" y="1"/>
                      <a:pt x="107" y="24"/>
                      <a:pt x="62" y="69"/>
                    </a:cubicBezTo>
                    <a:cubicBezTo>
                      <a:pt x="1" y="130"/>
                      <a:pt x="1" y="252"/>
                      <a:pt x="62" y="343"/>
                    </a:cubicBezTo>
                    <a:lnTo>
                      <a:pt x="1430" y="1923"/>
                    </a:lnTo>
                    <a:cubicBezTo>
                      <a:pt x="1492" y="1944"/>
                      <a:pt x="1541" y="1980"/>
                      <a:pt x="1595" y="1980"/>
                    </a:cubicBezTo>
                    <a:cubicBezTo>
                      <a:pt x="1619" y="1980"/>
                      <a:pt x="1644" y="1973"/>
                      <a:pt x="1673" y="1954"/>
                    </a:cubicBezTo>
                    <a:cubicBezTo>
                      <a:pt x="1703" y="1954"/>
                      <a:pt x="1703" y="1954"/>
                      <a:pt x="1703" y="1923"/>
                    </a:cubicBezTo>
                    <a:cubicBezTo>
                      <a:pt x="1764" y="1863"/>
                      <a:pt x="1764" y="1741"/>
                      <a:pt x="1703" y="1650"/>
                    </a:cubicBezTo>
                    <a:lnTo>
                      <a:pt x="335" y="69"/>
                    </a:lnTo>
                    <a:cubicBezTo>
                      <a:pt x="290" y="24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1891613" y="-2590275"/>
                <a:ext cx="251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544" extrusionOk="0">
                    <a:moveTo>
                      <a:pt x="207" y="0"/>
                    </a:moveTo>
                    <a:cubicBezTo>
                      <a:pt x="181" y="0"/>
                      <a:pt x="152" y="4"/>
                      <a:pt x="122" y="12"/>
                    </a:cubicBezTo>
                    <a:cubicBezTo>
                      <a:pt x="61" y="42"/>
                      <a:pt x="0" y="164"/>
                      <a:pt x="61" y="285"/>
                    </a:cubicBezTo>
                    <a:lnTo>
                      <a:pt x="578" y="1471"/>
                    </a:lnTo>
                    <a:cubicBezTo>
                      <a:pt x="600" y="1515"/>
                      <a:pt x="671" y="1543"/>
                      <a:pt x="755" y="1543"/>
                    </a:cubicBezTo>
                    <a:cubicBezTo>
                      <a:pt x="786" y="1543"/>
                      <a:pt x="819" y="1540"/>
                      <a:pt x="851" y="1532"/>
                    </a:cubicBezTo>
                    <a:cubicBezTo>
                      <a:pt x="973" y="1501"/>
                      <a:pt x="1003" y="1380"/>
                      <a:pt x="912" y="1258"/>
                    </a:cubicBezTo>
                    <a:lnTo>
                      <a:pt x="395" y="103"/>
                    </a:lnTo>
                    <a:cubicBezTo>
                      <a:pt x="350" y="35"/>
                      <a:pt x="287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1886288" y="-2656475"/>
                <a:ext cx="235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243" extrusionOk="0">
                    <a:moveTo>
                      <a:pt x="242" y="1"/>
                    </a:moveTo>
                    <a:cubicBezTo>
                      <a:pt x="206" y="1"/>
                      <a:pt x="174" y="14"/>
                      <a:pt x="152" y="46"/>
                    </a:cubicBezTo>
                    <a:cubicBezTo>
                      <a:pt x="31" y="76"/>
                      <a:pt x="0" y="228"/>
                      <a:pt x="61" y="319"/>
                    </a:cubicBezTo>
                    <a:lnTo>
                      <a:pt x="608" y="1140"/>
                    </a:lnTo>
                    <a:cubicBezTo>
                      <a:pt x="631" y="1208"/>
                      <a:pt x="705" y="1243"/>
                      <a:pt x="767" y="1243"/>
                    </a:cubicBezTo>
                    <a:cubicBezTo>
                      <a:pt x="787" y="1243"/>
                      <a:pt x="806" y="1239"/>
                      <a:pt x="821" y="1231"/>
                    </a:cubicBezTo>
                    <a:cubicBezTo>
                      <a:pt x="943" y="1170"/>
                      <a:pt x="943" y="1018"/>
                      <a:pt x="943" y="958"/>
                    </a:cubicBezTo>
                    <a:lnTo>
                      <a:pt x="426" y="106"/>
                    </a:lnTo>
                    <a:cubicBezTo>
                      <a:pt x="386" y="47"/>
                      <a:pt x="308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1935688" y="-2625250"/>
                <a:ext cx="273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575" extrusionOk="0">
                    <a:moveTo>
                      <a:pt x="174" y="1"/>
                    </a:moveTo>
                    <a:cubicBezTo>
                      <a:pt x="145" y="1"/>
                      <a:pt x="116" y="4"/>
                      <a:pt x="91" y="13"/>
                    </a:cubicBezTo>
                    <a:cubicBezTo>
                      <a:pt x="31" y="43"/>
                      <a:pt x="0" y="165"/>
                      <a:pt x="31" y="286"/>
                    </a:cubicBezTo>
                    <a:lnTo>
                      <a:pt x="669" y="1502"/>
                    </a:lnTo>
                    <a:cubicBezTo>
                      <a:pt x="736" y="1546"/>
                      <a:pt x="802" y="1575"/>
                      <a:pt x="869" y="1575"/>
                    </a:cubicBezTo>
                    <a:cubicBezTo>
                      <a:pt x="894" y="1575"/>
                      <a:pt x="918" y="1571"/>
                      <a:pt x="942" y="1563"/>
                    </a:cubicBezTo>
                    <a:cubicBezTo>
                      <a:pt x="1064" y="1532"/>
                      <a:pt x="1094" y="1411"/>
                      <a:pt x="1034" y="1289"/>
                    </a:cubicBezTo>
                    <a:lnTo>
                      <a:pt x="365" y="73"/>
                    </a:lnTo>
                    <a:cubicBezTo>
                      <a:pt x="343" y="29"/>
                      <a:pt x="25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2126413" y="-269257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0"/>
                    </a:moveTo>
                    <a:cubicBezTo>
                      <a:pt x="61" y="31"/>
                      <a:pt x="1" y="122"/>
                      <a:pt x="1" y="243"/>
                    </a:cubicBezTo>
                    <a:lnTo>
                      <a:pt x="153" y="1459"/>
                    </a:lnTo>
                    <a:cubicBezTo>
                      <a:pt x="183" y="1520"/>
                      <a:pt x="274" y="1611"/>
                      <a:pt x="365" y="1611"/>
                    </a:cubicBezTo>
                    <a:lnTo>
                      <a:pt x="456" y="1611"/>
                    </a:lnTo>
                    <a:cubicBezTo>
                      <a:pt x="548" y="1550"/>
                      <a:pt x="578" y="1490"/>
                      <a:pt x="548" y="1368"/>
                    </a:cubicBezTo>
                    <a:lnTo>
                      <a:pt x="365" y="152"/>
                    </a:lnTo>
                    <a:cubicBezTo>
                      <a:pt x="335" y="91"/>
                      <a:pt x="274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2140863" y="-2775550"/>
                <a:ext cx="159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320" extrusionOk="0">
                    <a:moveTo>
                      <a:pt x="228" y="0"/>
                    </a:moveTo>
                    <a:cubicBezTo>
                      <a:pt x="214" y="0"/>
                      <a:pt x="199" y="2"/>
                      <a:pt x="182" y="6"/>
                    </a:cubicBezTo>
                    <a:cubicBezTo>
                      <a:pt x="61" y="67"/>
                      <a:pt x="0" y="128"/>
                      <a:pt x="30" y="249"/>
                    </a:cubicBezTo>
                    <a:lnTo>
                      <a:pt x="213" y="1161"/>
                    </a:lnTo>
                    <a:cubicBezTo>
                      <a:pt x="265" y="1240"/>
                      <a:pt x="318" y="1319"/>
                      <a:pt x="410" y="1319"/>
                    </a:cubicBezTo>
                    <a:cubicBezTo>
                      <a:pt x="424" y="1319"/>
                      <a:pt x="440" y="1317"/>
                      <a:pt x="456" y="1313"/>
                    </a:cubicBezTo>
                    <a:lnTo>
                      <a:pt x="486" y="1313"/>
                    </a:lnTo>
                    <a:cubicBezTo>
                      <a:pt x="578" y="1283"/>
                      <a:pt x="638" y="1192"/>
                      <a:pt x="608" y="1070"/>
                    </a:cubicBezTo>
                    <a:lnTo>
                      <a:pt x="426" y="158"/>
                    </a:lnTo>
                    <a:cubicBezTo>
                      <a:pt x="373" y="79"/>
                      <a:pt x="320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2171238" y="-2739125"/>
                <a:ext cx="190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871" extrusionOk="0">
                    <a:moveTo>
                      <a:pt x="241" y="0"/>
                    </a:moveTo>
                    <a:cubicBezTo>
                      <a:pt x="223" y="0"/>
                      <a:pt x="204" y="3"/>
                      <a:pt x="183" y="8"/>
                    </a:cubicBezTo>
                    <a:cubicBezTo>
                      <a:pt x="62" y="8"/>
                      <a:pt x="1" y="130"/>
                      <a:pt x="31" y="221"/>
                    </a:cubicBezTo>
                    <a:lnTo>
                      <a:pt x="366" y="1710"/>
                    </a:lnTo>
                    <a:cubicBezTo>
                      <a:pt x="416" y="1811"/>
                      <a:pt x="466" y="1870"/>
                      <a:pt x="551" y="1870"/>
                    </a:cubicBezTo>
                    <a:cubicBezTo>
                      <a:pt x="569" y="1870"/>
                      <a:pt x="588" y="1868"/>
                      <a:pt x="609" y="1862"/>
                    </a:cubicBezTo>
                    <a:lnTo>
                      <a:pt x="639" y="1862"/>
                    </a:lnTo>
                    <a:cubicBezTo>
                      <a:pt x="730" y="1832"/>
                      <a:pt x="761" y="1741"/>
                      <a:pt x="761" y="1650"/>
                    </a:cubicBezTo>
                    <a:lnTo>
                      <a:pt x="426" y="160"/>
                    </a:lnTo>
                    <a:cubicBezTo>
                      <a:pt x="376" y="59"/>
                      <a:pt x="326" y="0"/>
                      <a:pt x="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2407563" y="-2633050"/>
                <a:ext cx="26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5" extrusionOk="0">
                    <a:moveTo>
                      <a:pt x="882" y="1"/>
                    </a:moveTo>
                    <a:cubicBezTo>
                      <a:pt x="823" y="1"/>
                      <a:pt x="766" y="15"/>
                      <a:pt x="730" y="51"/>
                    </a:cubicBezTo>
                    <a:lnTo>
                      <a:pt x="31" y="902"/>
                    </a:lnTo>
                    <a:cubicBezTo>
                      <a:pt x="1" y="963"/>
                      <a:pt x="1" y="1084"/>
                      <a:pt x="92" y="1145"/>
                    </a:cubicBezTo>
                    <a:cubicBezTo>
                      <a:pt x="111" y="1203"/>
                      <a:pt x="143" y="1224"/>
                      <a:pt x="187" y="1224"/>
                    </a:cubicBezTo>
                    <a:cubicBezTo>
                      <a:pt x="212" y="1224"/>
                      <a:pt x="241" y="1217"/>
                      <a:pt x="274" y="1206"/>
                    </a:cubicBezTo>
                    <a:cubicBezTo>
                      <a:pt x="274" y="1206"/>
                      <a:pt x="305" y="1206"/>
                      <a:pt x="335" y="1115"/>
                    </a:cubicBezTo>
                    <a:lnTo>
                      <a:pt x="1034" y="294"/>
                    </a:lnTo>
                    <a:cubicBezTo>
                      <a:pt x="1065" y="203"/>
                      <a:pt x="1065" y="81"/>
                      <a:pt x="1004" y="21"/>
                    </a:cubicBezTo>
                    <a:cubicBezTo>
                      <a:pt x="966" y="8"/>
                      <a:pt x="923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2456963" y="-2654875"/>
                <a:ext cx="273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494" extrusionOk="0">
                    <a:moveTo>
                      <a:pt x="931" y="1"/>
                    </a:moveTo>
                    <a:cubicBezTo>
                      <a:pt x="856" y="1"/>
                      <a:pt x="776" y="35"/>
                      <a:pt x="730" y="103"/>
                    </a:cubicBezTo>
                    <a:lnTo>
                      <a:pt x="31" y="1198"/>
                    </a:lnTo>
                    <a:cubicBezTo>
                      <a:pt x="1" y="1258"/>
                      <a:pt x="31" y="1380"/>
                      <a:pt x="122" y="1471"/>
                    </a:cubicBezTo>
                    <a:cubicBezTo>
                      <a:pt x="153" y="1486"/>
                      <a:pt x="183" y="1494"/>
                      <a:pt x="213" y="1494"/>
                    </a:cubicBezTo>
                    <a:cubicBezTo>
                      <a:pt x="244" y="1494"/>
                      <a:pt x="274" y="1486"/>
                      <a:pt x="305" y="1471"/>
                    </a:cubicBezTo>
                    <a:cubicBezTo>
                      <a:pt x="335" y="1410"/>
                      <a:pt x="396" y="1410"/>
                      <a:pt x="396" y="1380"/>
                    </a:cubicBezTo>
                    <a:lnTo>
                      <a:pt x="1065" y="286"/>
                    </a:lnTo>
                    <a:cubicBezTo>
                      <a:pt x="1095" y="194"/>
                      <a:pt x="1065" y="103"/>
                      <a:pt x="1004" y="12"/>
                    </a:cubicBezTo>
                    <a:cubicBezTo>
                      <a:pt x="981" y="4"/>
                      <a:pt x="956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2465338" y="-2606400"/>
                <a:ext cx="144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80" extrusionOk="0">
                    <a:moveTo>
                      <a:pt x="350" y="0"/>
                    </a:moveTo>
                    <a:cubicBezTo>
                      <a:pt x="288" y="0"/>
                      <a:pt x="232" y="21"/>
                      <a:pt x="213" y="79"/>
                    </a:cubicBezTo>
                    <a:lnTo>
                      <a:pt x="61" y="383"/>
                    </a:lnTo>
                    <a:cubicBezTo>
                      <a:pt x="0" y="505"/>
                      <a:pt x="61" y="626"/>
                      <a:pt x="122" y="657"/>
                    </a:cubicBezTo>
                    <a:cubicBezTo>
                      <a:pt x="167" y="672"/>
                      <a:pt x="205" y="680"/>
                      <a:pt x="236" y="680"/>
                    </a:cubicBezTo>
                    <a:cubicBezTo>
                      <a:pt x="266" y="680"/>
                      <a:pt x="289" y="672"/>
                      <a:pt x="304" y="657"/>
                    </a:cubicBezTo>
                    <a:cubicBezTo>
                      <a:pt x="365" y="657"/>
                      <a:pt x="395" y="626"/>
                      <a:pt x="395" y="596"/>
                    </a:cubicBezTo>
                    <a:lnTo>
                      <a:pt x="547" y="292"/>
                    </a:lnTo>
                    <a:cubicBezTo>
                      <a:pt x="578" y="170"/>
                      <a:pt x="547" y="49"/>
                      <a:pt x="456" y="18"/>
                    </a:cubicBezTo>
                    <a:cubicBezTo>
                      <a:pt x="423" y="7"/>
                      <a:pt x="385" y="0"/>
                      <a:pt x="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" name="Google Shape;450;p5"/>
            <p:cNvSpPr/>
            <p:nvPr/>
          </p:nvSpPr>
          <p:spPr>
            <a:xfrm>
              <a:off x="7592438" y="-248950"/>
              <a:ext cx="1603400" cy="1375200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 rot="-4500040">
              <a:off x="469814" y="3819955"/>
              <a:ext cx="1632376" cy="1564103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"/>
          <p:cNvSpPr txBox="1">
            <a:spLocks noGrp="1"/>
          </p:cNvSpPr>
          <p:nvPr>
            <p:ph type="subTitle" idx="1"/>
          </p:nvPr>
        </p:nvSpPr>
        <p:spPr>
          <a:xfrm>
            <a:off x="712500" y="2306188"/>
            <a:ext cx="2820000" cy="1898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7" name="Google Shape;727;p9"/>
          <p:cNvSpPr txBox="1">
            <a:spLocks noGrp="1"/>
          </p:cNvSpPr>
          <p:nvPr>
            <p:ph type="title"/>
          </p:nvPr>
        </p:nvSpPr>
        <p:spPr>
          <a:xfrm>
            <a:off x="712500" y="1636288"/>
            <a:ext cx="28200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9"/>
          <p:cNvSpPr/>
          <p:nvPr/>
        </p:nvSpPr>
        <p:spPr>
          <a:xfrm>
            <a:off x="0" y="4295575"/>
            <a:ext cx="1855670" cy="847948"/>
          </a:xfrm>
          <a:custGeom>
            <a:avLst/>
            <a:gdLst/>
            <a:ahLst/>
            <a:cxnLst/>
            <a:rect l="l" t="t" r="r" b="b"/>
            <a:pathLst>
              <a:path w="65352" h="38360" extrusionOk="0">
                <a:moveTo>
                  <a:pt x="1" y="1"/>
                </a:moveTo>
                <a:lnTo>
                  <a:pt x="1" y="38360"/>
                </a:lnTo>
                <a:lnTo>
                  <a:pt x="65352" y="38360"/>
                </a:lnTo>
                <a:cubicBezTo>
                  <a:pt x="63741" y="29940"/>
                  <a:pt x="60002" y="21217"/>
                  <a:pt x="51674" y="17995"/>
                </a:cubicBezTo>
                <a:cubicBezTo>
                  <a:pt x="48734" y="16847"/>
                  <a:pt x="45975" y="16414"/>
                  <a:pt x="43371" y="16414"/>
                </a:cubicBezTo>
                <a:cubicBezTo>
                  <a:pt x="35348" y="16414"/>
                  <a:pt x="28784" y="20525"/>
                  <a:pt x="22859" y="20525"/>
                </a:cubicBezTo>
                <a:cubicBezTo>
                  <a:pt x="19094" y="20525"/>
                  <a:pt x="15588" y="18865"/>
                  <a:pt x="12129" y="13435"/>
                </a:cubicBezTo>
                <a:cubicBezTo>
                  <a:pt x="8056" y="7083"/>
                  <a:pt x="4135" y="2037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2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4"/>
          <p:cNvSpPr txBox="1">
            <a:spLocks noGrp="1"/>
          </p:cNvSpPr>
          <p:nvPr>
            <p:ph type="title"/>
          </p:nvPr>
        </p:nvSpPr>
        <p:spPr>
          <a:xfrm>
            <a:off x="5278809" y="3486600"/>
            <a:ext cx="31527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-"/>
              <a:defRPr sz="2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1" name="Google Shape;1031;p14"/>
          <p:cNvSpPr txBox="1">
            <a:spLocks noGrp="1"/>
          </p:cNvSpPr>
          <p:nvPr>
            <p:ph type="subTitle" idx="1"/>
          </p:nvPr>
        </p:nvSpPr>
        <p:spPr>
          <a:xfrm>
            <a:off x="3158075" y="1250700"/>
            <a:ext cx="5273400" cy="215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32" name="Google Shape;1032;p14"/>
          <p:cNvSpPr/>
          <p:nvPr/>
        </p:nvSpPr>
        <p:spPr>
          <a:xfrm flipH="1">
            <a:off x="6412613" y="0"/>
            <a:ext cx="2731388" cy="1403129"/>
          </a:xfrm>
          <a:custGeom>
            <a:avLst/>
            <a:gdLst/>
            <a:ahLst/>
            <a:cxnLst/>
            <a:rect l="l" t="t" r="r" b="b"/>
            <a:pathLst>
              <a:path w="66324" h="34071" extrusionOk="0">
                <a:moveTo>
                  <a:pt x="0" y="1"/>
                </a:moveTo>
                <a:lnTo>
                  <a:pt x="0" y="34044"/>
                </a:lnTo>
                <a:cubicBezTo>
                  <a:pt x="400" y="34062"/>
                  <a:pt x="791" y="34071"/>
                  <a:pt x="1174" y="34071"/>
                </a:cubicBezTo>
                <a:cubicBezTo>
                  <a:pt x="16802" y="34071"/>
                  <a:pt x="18522" y="19211"/>
                  <a:pt x="20183" y="13040"/>
                </a:cubicBezTo>
                <a:cubicBezTo>
                  <a:pt x="21453" y="8369"/>
                  <a:pt x="25712" y="6503"/>
                  <a:pt x="30897" y="6503"/>
                </a:cubicBezTo>
                <a:cubicBezTo>
                  <a:pt x="33032" y="6503"/>
                  <a:pt x="35325" y="6819"/>
                  <a:pt x="37630" y="7387"/>
                </a:cubicBezTo>
                <a:cubicBezTo>
                  <a:pt x="43084" y="8729"/>
                  <a:pt x="48769" y="10983"/>
                  <a:pt x="54116" y="10983"/>
                </a:cubicBezTo>
                <a:cubicBezTo>
                  <a:pt x="56518" y="10983"/>
                  <a:pt x="58851" y="10528"/>
                  <a:pt x="61065" y="9332"/>
                </a:cubicBezTo>
                <a:cubicBezTo>
                  <a:pt x="66324" y="6475"/>
                  <a:pt x="65321" y="2098"/>
                  <a:pt x="64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4"/>
          <p:cNvSpPr/>
          <p:nvPr/>
        </p:nvSpPr>
        <p:spPr>
          <a:xfrm flipH="1">
            <a:off x="2691411" y="4123900"/>
            <a:ext cx="3923689" cy="1127368"/>
          </a:xfrm>
          <a:custGeom>
            <a:avLst/>
            <a:gdLst/>
            <a:ahLst/>
            <a:cxnLst/>
            <a:rect l="l" t="t" r="r" b="b"/>
            <a:pathLst>
              <a:path w="142034" h="46876" extrusionOk="0">
                <a:moveTo>
                  <a:pt x="142034" y="45981"/>
                </a:moveTo>
                <a:cubicBezTo>
                  <a:pt x="121590" y="45981"/>
                  <a:pt x="99369" y="39893"/>
                  <a:pt x="83848" y="26586"/>
                </a:cubicBezTo>
                <a:cubicBezTo>
                  <a:pt x="76374" y="20178"/>
                  <a:pt x="60785" y="5988"/>
                  <a:pt x="69227" y="924"/>
                </a:cubicBezTo>
                <a:cubicBezTo>
                  <a:pt x="73570" y="-1681"/>
                  <a:pt x="80944" y="1654"/>
                  <a:pt x="83549" y="5997"/>
                </a:cubicBezTo>
                <a:cubicBezTo>
                  <a:pt x="85967" y="10028"/>
                  <a:pt x="86422" y="18275"/>
                  <a:pt x="82057" y="20021"/>
                </a:cubicBezTo>
                <a:cubicBezTo>
                  <a:pt x="64543" y="27029"/>
                  <a:pt x="44567" y="9459"/>
                  <a:pt x="25960" y="12561"/>
                </a:cubicBezTo>
                <a:cubicBezTo>
                  <a:pt x="21437" y="13315"/>
                  <a:pt x="21055" y="21826"/>
                  <a:pt x="22976" y="25989"/>
                </a:cubicBezTo>
                <a:cubicBezTo>
                  <a:pt x="24956" y="30279"/>
                  <a:pt x="31434" y="33679"/>
                  <a:pt x="30137" y="38223"/>
                </a:cubicBezTo>
                <a:cubicBezTo>
                  <a:pt x="27268" y="48273"/>
                  <a:pt x="7390" y="39486"/>
                  <a:pt x="0" y="4687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0_1"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6"/>
          <p:cNvSpPr txBox="1">
            <a:spLocks noGrp="1"/>
          </p:cNvSpPr>
          <p:nvPr>
            <p:ph type="title"/>
          </p:nvPr>
        </p:nvSpPr>
        <p:spPr>
          <a:xfrm>
            <a:off x="1416300" y="559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16"/>
          <p:cNvSpPr/>
          <p:nvPr/>
        </p:nvSpPr>
        <p:spPr>
          <a:xfrm>
            <a:off x="7867026" y="-3"/>
            <a:ext cx="1277255" cy="904924"/>
          </a:xfrm>
          <a:custGeom>
            <a:avLst/>
            <a:gdLst/>
            <a:ahLst/>
            <a:cxnLst/>
            <a:rect l="l" t="t" r="r" b="b"/>
            <a:pathLst>
              <a:path w="71766" h="55271" extrusionOk="0">
                <a:moveTo>
                  <a:pt x="3192" y="1"/>
                </a:moveTo>
                <a:cubicBezTo>
                  <a:pt x="1582" y="6779"/>
                  <a:pt x="1" y="21430"/>
                  <a:pt x="12919" y="28299"/>
                </a:cubicBezTo>
                <a:cubicBezTo>
                  <a:pt x="30001" y="37418"/>
                  <a:pt x="47479" y="29819"/>
                  <a:pt x="52798" y="40640"/>
                </a:cubicBezTo>
                <a:cubicBezTo>
                  <a:pt x="57143" y="49466"/>
                  <a:pt x="63110" y="55271"/>
                  <a:pt x="69571" y="55271"/>
                </a:cubicBezTo>
                <a:cubicBezTo>
                  <a:pt x="70297" y="55271"/>
                  <a:pt x="71029" y="55198"/>
                  <a:pt x="71765" y="55047"/>
                </a:cubicBezTo>
                <a:lnTo>
                  <a:pt x="717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6"/>
          <p:cNvSpPr/>
          <p:nvPr/>
        </p:nvSpPr>
        <p:spPr>
          <a:xfrm rot="-5400000" flipH="1">
            <a:off x="-272810" y="3760859"/>
            <a:ext cx="1655462" cy="1109842"/>
          </a:xfrm>
          <a:custGeom>
            <a:avLst/>
            <a:gdLst/>
            <a:ahLst/>
            <a:cxnLst/>
            <a:rect l="l" t="t" r="r" b="b"/>
            <a:pathLst>
              <a:path w="71766" h="55271" extrusionOk="0">
                <a:moveTo>
                  <a:pt x="3192" y="1"/>
                </a:moveTo>
                <a:cubicBezTo>
                  <a:pt x="1582" y="6779"/>
                  <a:pt x="1" y="21430"/>
                  <a:pt x="12919" y="28299"/>
                </a:cubicBezTo>
                <a:cubicBezTo>
                  <a:pt x="30001" y="37418"/>
                  <a:pt x="47479" y="29819"/>
                  <a:pt x="52798" y="40640"/>
                </a:cubicBezTo>
                <a:cubicBezTo>
                  <a:pt x="57143" y="49466"/>
                  <a:pt x="63110" y="55271"/>
                  <a:pt x="69571" y="55271"/>
                </a:cubicBezTo>
                <a:cubicBezTo>
                  <a:pt x="70297" y="55271"/>
                  <a:pt x="71029" y="55198"/>
                  <a:pt x="71765" y="55047"/>
                </a:cubicBezTo>
                <a:lnTo>
                  <a:pt x="717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_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8"/>
          <p:cNvGrpSpPr/>
          <p:nvPr/>
        </p:nvGrpSpPr>
        <p:grpSpPr>
          <a:xfrm>
            <a:off x="-339706" y="-353070"/>
            <a:ext cx="4534226" cy="6865398"/>
            <a:chOff x="-339706" y="-353070"/>
            <a:chExt cx="4534226" cy="6865398"/>
          </a:xfrm>
        </p:grpSpPr>
        <p:grpSp>
          <p:nvGrpSpPr>
            <p:cNvPr id="1149" name="Google Shape;1149;p18"/>
            <p:cNvGrpSpPr/>
            <p:nvPr/>
          </p:nvGrpSpPr>
          <p:grpSpPr>
            <a:xfrm>
              <a:off x="0" y="-8775"/>
              <a:ext cx="4194520" cy="6521103"/>
              <a:chOff x="0" y="-8775"/>
              <a:chExt cx="4194520" cy="6521103"/>
            </a:xfrm>
          </p:grpSpPr>
          <p:sp>
            <p:nvSpPr>
              <p:cNvPr id="1150" name="Google Shape;1150;p18"/>
              <p:cNvSpPr/>
              <p:nvPr/>
            </p:nvSpPr>
            <p:spPr>
              <a:xfrm rot="5400000" flipH="1">
                <a:off x="-349345" y="1968463"/>
                <a:ext cx="6512336" cy="2575393"/>
              </a:xfrm>
              <a:custGeom>
                <a:avLst/>
                <a:gdLst/>
                <a:ahLst/>
                <a:cxnLst/>
                <a:rect l="l" t="t" r="r" b="b"/>
                <a:pathLst>
                  <a:path w="72951" h="33840" extrusionOk="0">
                    <a:moveTo>
                      <a:pt x="57309" y="0"/>
                    </a:moveTo>
                    <a:cubicBezTo>
                      <a:pt x="37398" y="0"/>
                      <a:pt x="27465" y="15525"/>
                      <a:pt x="9790" y="15525"/>
                    </a:cubicBezTo>
                    <a:cubicBezTo>
                      <a:pt x="6781" y="15525"/>
                      <a:pt x="3547" y="15075"/>
                      <a:pt x="1" y="14022"/>
                    </a:cubicBezTo>
                    <a:lnTo>
                      <a:pt x="1" y="33840"/>
                    </a:lnTo>
                    <a:lnTo>
                      <a:pt x="72950" y="33840"/>
                    </a:lnTo>
                    <a:lnTo>
                      <a:pt x="72950" y="6909"/>
                    </a:lnTo>
                    <a:lnTo>
                      <a:pt x="72920" y="6909"/>
                    </a:lnTo>
                    <a:cubicBezTo>
                      <a:pt x="70123" y="3262"/>
                      <a:pt x="65929" y="465"/>
                      <a:pt x="59637" y="70"/>
                    </a:cubicBezTo>
                    <a:cubicBezTo>
                      <a:pt x="58846" y="23"/>
                      <a:pt x="58070" y="0"/>
                      <a:pt x="573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8"/>
              <p:cNvSpPr/>
              <p:nvPr/>
            </p:nvSpPr>
            <p:spPr>
              <a:xfrm>
                <a:off x="0" y="-8775"/>
                <a:ext cx="1689000" cy="5143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2" name="Google Shape;1152;p18"/>
            <p:cNvSpPr/>
            <p:nvPr/>
          </p:nvSpPr>
          <p:spPr>
            <a:xfrm rot="-2700222">
              <a:off x="567404" y="3406978"/>
              <a:ext cx="1222011" cy="2595950"/>
            </a:xfrm>
            <a:custGeom>
              <a:avLst/>
              <a:gdLst/>
              <a:ahLst/>
              <a:cxnLst/>
              <a:rect l="l" t="t" r="r" b="b"/>
              <a:pathLst>
                <a:path w="44630" h="103839" extrusionOk="0">
                  <a:moveTo>
                    <a:pt x="5180" y="0"/>
                  </a:moveTo>
                  <a:cubicBezTo>
                    <a:pt x="-110" y="10591"/>
                    <a:pt x="-3382" y="28193"/>
                    <a:pt x="5926" y="35508"/>
                  </a:cubicBezTo>
                  <a:cubicBezTo>
                    <a:pt x="12123" y="40378"/>
                    <a:pt x="21865" y="37196"/>
                    <a:pt x="29052" y="40431"/>
                  </a:cubicBezTo>
                  <a:cubicBezTo>
                    <a:pt x="34025" y="42669"/>
                    <a:pt x="37737" y="47523"/>
                    <a:pt x="40241" y="52367"/>
                  </a:cubicBezTo>
                  <a:cubicBezTo>
                    <a:pt x="45496" y="62531"/>
                    <a:pt x="46253" y="76448"/>
                    <a:pt x="41136" y="86682"/>
                  </a:cubicBezTo>
                  <a:cubicBezTo>
                    <a:pt x="37519" y="93916"/>
                    <a:pt x="30917" y="99682"/>
                    <a:pt x="23979" y="10383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153" name="Google Shape;1153;p18"/>
            <p:cNvSpPr/>
            <p:nvPr/>
          </p:nvSpPr>
          <p:spPr>
            <a:xfrm rot="386865">
              <a:off x="-194901" y="-203399"/>
              <a:ext cx="2819847" cy="2737795"/>
            </a:xfrm>
            <a:custGeom>
              <a:avLst/>
              <a:gdLst/>
              <a:ahLst/>
              <a:cxnLst/>
              <a:rect l="l" t="t" r="r" b="b"/>
              <a:pathLst>
                <a:path w="112791" h="109509" extrusionOk="0">
                  <a:moveTo>
                    <a:pt x="112791" y="0"/>
                  </a:moveTo>
                  <a:cubicBezTo>
                    <a:pt x="108328" y="1486"/>
                    <a:pt x="111255" y="9358"/>
                    <a:pt x="109509" y="13726"/>
                  </a:cubicBezTo>
                  <a:cubicBezTo>
                    <a:pt x="106768" y="20583"/>
                    <a:pt x="100686" y="26418"/>
                    <a:pt x="93993" y="29540"/>
                  </a:cubicBezTo>
                  <a:cubicBezTo>
                    <a:pt x="80723" y="35730"/>
                    <a:pt x="64536" y="29307"/>
                    <a:pt x="50129" y="31927"/>
                  </a:cubicBezTo>
                  <a:cubicBezTo>
                    <a:pt x="42026" y="33400"/>
                    <a:pt x="34752" y="39833"/>
                    <a:pt x="30436" y="46847"/>
                  </a:cubicBezTo>
                  <a:cubicBezTo>
                    <a:pt x="22734" y="59364"/>
                    <a:pt x="32218" y="77412"/>
                    <a:pt x="25960" y="90710"/>
                  </a:cubicBezTo>
                  <a:cubicBezTo>
                    <a:pt x="21411" y="100377"/>
                    <a:pt x="10363" y="106912"/>
                    <a:pt x="0" y="10950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grpSp>
          <p:nvGrpSpPr>
            <p:cNvPr id="1154" name="Google Shape;1154;p18"/>
            <p:cNvGrpSpPr/>
            <p:nvPr/>
          </p:nvGrpSpPr>
          <p:grpSpPr>
            <a:xfrm>
              <a:off x="387214" y="360142"/>
              <a:ext cx="723119" cy="704709"/>
              <a:chOff x="1646075" y="5692400"/>
              <a:chExt cx="829075" cy="807875"/>
            </a:xfrm>
          </p:grpSpPr>
          <p:sp>
            <p:nvSpPr>
              <p:cNvPr id="1155" name="Google Shape;1155;p18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8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8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8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8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8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8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8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8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8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8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8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8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8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8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8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8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8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8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8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8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8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8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8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8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8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8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8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8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8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8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8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8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8" name="Google Shape;1188;p18"/>
          <p:cNvSpPr txBox="1">
            <a:spLocks noGrp="1"/>
          </p:cNvSpPr>
          <p:nvPr>
            <p:ph type="title"/>
          </p:nvPr>
        </p:nvSpPr>
        <p:spPr>
          <a:xfrm>
            <a:off x="712500" y="1698000"/>
            <a:ext cx="2108400" cy="566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9" name="Google Shape;1189;p18"/>
          <p:cNvSpPr txBox="1">
            <a:spLocks noGrp="1"/>
          </p:cNvSpPr>
          <p:nvPr>
            <p:ph type="subTitle" idx="1"/>
          </p:nvPr>
        </p:nvSpPr>
        <p:spPr>
          <a:xfrm>
            <a:off x="712500" y="2209800"/>
            <a:ext cx="2108400" cy="1235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trick Hand"/>
              <a:buNone/>
              <a:defRPr sz="35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60" r:id="rId7"/>
    <p:sldLayoutId id="2147483662" r:id="rId8"/>
    <p:sldLayoutId id="2147483664" r:id="rId9"/>
    <p:sldLayoutId id="2147483668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p32"/>
          <p:cNvSpPr txBox="1">
            <a:spLocks noGrp="1"/>
          </p:cNvSpPr>
          <p:nvPr>
            <p:ph type="ctrTitle"/>
          </p:nvPr>
        </p:nvSpPr>
        <p:spPr>
          <a:xfrm>
            <a:off x="712500" y="1564925"/>
            <a:ext cx="3687000" cy="1744200"/>
          </a:xfrm>
          <a:prstGeom prst="rect">
            <a:avLst/>
          </a:prstGeom>
        </p:spPr>
        <p:txBody>
          <a:bodyPr spcFirstLastPara="1" wrap="square" lIns="91425" tIns="100575" rIns="91425" bIns="100575" anchor="ctr" anchorCtr="0">
            <a:noAutofit/>
          </a:bodyPr>
          <a:lstStyle/>
          <a:p>
            <a:r>
              <a:rPr lang="uk-UA" sz="4000" i="1" dirty="0"/>
              <a:t>Нормалізація власного емоційного стану</a:t>
            </a:r>
            <a:endParaRPr lang="uk-UA" sz="4000" dirty="0"/>
          </a:p>
        </p:txBody>
      </p:sp>
      <p:grpSp>
        <p:nvGrpSpPr>
          <p:cNvPr id="2304" name="Google Shape;2304;p32"/>
          <p:cNvGrpSpPr/>
          <p:nvPr/>
        </p:nvGrpSpPr>
        <p:grpSpPr>
          <a:xfrm rot="1137776">
            <a:off x="5704938" y="1546225"/>
            <a:ext cx="2553763" cy="1852217"/>
            <a:chOff x="-172150" y="974375"/>
            <a:chExt cx="2400525" cy="1741075"/>
          </a:xfrm>
        </p:grpSpPr>
        <p:sp>
          <p:nvSpPr>
            <p:cNvPr id="2305" name="Google Shape;2305;p32"/>
            <p:cNvSpPr/>
            <p:nvPr/>
          </p:nvSpPr>
          <p:spPr>
            <a:xfrm>
              <a:off x="1214675" y="2133300"/>
              <a:ext cx="171000" cy="382250"/>
            </a:xfrm>
            <a:custGeom>
              <a:avLst/>
              <a:gdLst/>
              <a:ahLst/>
              <a:cxnLst/>
              <a:rect l="l" t="t" r="r" b="b"/>
              <a:pathLst>
                <a:path w="6840" h="15290" extrusionOk="0">
                  <a:moveTo>
                    <a:pt x="0" y="0"/>
                  </a:moveTo>
                  <a:cubicBezTo>
                    <a:pt x="91" y="1064"/>
                    <a:pt x="152" y="2067"/>
                    <a:pt x="304" y="3131"/>
                  </a:cubicBezTo>
                  <a:cubicBezTo>
                    <a:pt x="851" y="7052"/>
                    <a:pt x="1824" y="10943"/>
                    <a:pt x="3283" y="14651"/>
                  </a:cubicBezTo>
                  <a:cubicBezTo>
                    <a:pt x="3362" y="14633"/>
                    <a:pt x="3440" y="14625"/>
                    <a:pt x="3518" y="14625"/>
                  </a:cubicBezTo>
                  <a:cubicBezTo>
                    <a:pt x="4220" y="14625"/>
                    <a:pt x="4882" y="15289"/>
                    <a:pt x="5593" y="15289"/>
                  </a:cubicBezTo>
                  <a:cubicBezTo>
                    <a:pt x="6018" y="15289"/>
                    <a:pt x="6353" y="15107"/>
                    <a:pt x="6626" y="14833"/>
                  </a:cubicBezTo>
                  <a:cubicBezTo>
                    <a:pt x="6687" y="14773"/>
                    <a:pt x="6778" y="14651"/>
                    <a:pt x="6839" y="14560"/>
                  </a:cubicBezTo>
                  <a:cubicBezTo>
                    <a:pt x="6718" y="13222"/>
                    <a:pt x="6505" y="11855"/>
                    <a:pt x="6079" y="10548"/>
                  </a:cubicBezTo>
                  <a:cubicBezTo>
                    <a:pt x="5015" y="6627"/>
                    <a:pt x="2888" y="2949"/>
                    <a:pt x="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2"/>
            <p:cNvSpPr/>
            <p:nvPr/>
          </p:nvSpPr>
          <p:spPr>
            <a:xfrm>
              <a:off x="919075" y="1499550"/>
              <a:ext cx="1309300" cy="1215375"/>
            </a:xfrm>
            <a:custGeom>
              <a:avLst/>
              <a:gdLst/>
              <a:ahLst/>
              <a:cxnLst/>
              <a:rect l="l" t="t" r="r" b="b"/>
              <a:pathLst>
                <a:path w="52372" h="48615" extrusionOk="0">
                  <a:moveTo>
                    <a:pt x="10152" y="15411"/>
                  </a:moveTo>
                  <a:cubicBezTo>
                    <a:pt x="13162" y="17843"/>
                    <a:pt x="16049" y="20396"/>
                    <a:pt x="18846" y="23010"/>
                  </a:cubicBezTo>
                  <a:cubicBezTo>
                    <a:pt x="22250" y="26201"/>
                    <a:pt x="25472" y="29606"/>
                    <a:pt x="28542" y="33101"/>
                  </a:cubicBezTo>
                  <a:cubicBezTo>
                    <a:pt x="28633" y="33162"/>
                    <a:pt x="28694" y="33284"/>
                    <a:pt x="28785" y="33405"/>
                  </a:cubicBezTo>
                  <a:cubicBezTo>
                    <a:pt x="28086" y="34165"/>
                    <a:pt x="26688" y="33770"/>
                    <a:pt x="25837" y="34378"/>
                  </a:cubicBezTo>
                  <a:cubicBezTo>
                    <a:pt x="25320" y="34803"/>
                    <a:pt x="25077" y="35533"/>
                    <a:pt x="24773" y="36171"/>
                  </a:cubicBezTo>
                  <a:cubicBezTo>
                    <a:pt x="22554" y="32676"/>
                    <a:pt x="20213" y="29211"/>
                    <a:pt x="17873" y="25837"/>
                  </a:cubicBezTo>
                  <a:cubicBezTo>
                    <a:pt x="16535" y="23922"/>
                    <a:pt x="15168" y="22037"/>
                    <a:pt x="13800" y="20183"/>
                  </a:cubicBezTo>
                  <a:cubicBezTo>
                    <a:pt x="12614" y="18572"/>
                    <a:pt x="11459" y="16931"/>
                    <a:pt x="10152" y="15411"/>
                  </a:cubicBezTo>
                  <a:close/>
                  <a:moveTo>
                    <a:pt x="11824" y="25350"/>
                  </a:moveTo>
                  <a:lnTo>
                    <a:pt x="11824" y="25350"/>
                  </a:lnTo>
                  <a:cubicBezTo>
                    <a:pt x="14712" y="28299"/>
                    <a:pt x="16839" y="31977"/>
                    <a:pt x="17903" y="35898"/>
                  </a:cubicBezTo>
                  <a:cubicBezTo>
                    <a:pt x="18298" y="37235"/>
                    <a:pt x="18511" y="38603"/>
                    <a:pt x="18633" y="39971"/>
                  </a:cubicBezTo>
                  <a:cubicBezTo>
                    <a:pt x="18602" y="40001"/>
                    <a:pt x="18511" y="40123"/>
                    <a:pt x="18450" y="40183"/>
                  </a:cubicBezTo>
                  <a:cubicBezTo>
                    <a:pt x="18177" y="40457"/>
                    <a:pt x="17842" y="40639"/>
                    <a:pt x="17417" y="40639"/>
                  </a:cubicBezTo>
                  <a:cubicBezTo>
                    <a:pt x="16706" y="40639"/>
                    <a:pt x="16044" y="39975"/>
                    <a:pt x="15342" y="39975"/>
                  </a:cubicBezTo>
                  <a:cubicBezTo>
                    <a:pt x="15264" y="39975"/>
                    <a:pt x="15186" y="39983"/>
                    <a:pt x="15107" y="40001"/>
                  </a:cubicBezTo>
                  <a:cubicBezTo>
                    <a:pt x="13648" y="36293"/>
                    <a:pt x="12675" y="32402"/>
                    <a:pt x="12128" y="28481"/>
                  </a:cubicBezTo>
                  <a:cubicBezTo>
                    <a:pt x="11976" y="27417"/>
                    <a:pt x="11915" y="26414"/>
                    <a:pt x="11824" y="25350"/>
                  </a:cubicBezTo>
                  <a:close/>
                  <a:moveTo>
                    <a:pt x="36293" y="0"/>
                  </a:moveTo>
                  <a:cubicBezTo>
                    <a:pt x="32615" y="0"/>
                    <a:pt x="28998" y="639"/>
                    <a:pt x="25472" y="1642"/>
                  </a:cubicBezTo>
                  <a:cubicBezTo>
                    <a:pt x="21976" y="2584"/>
                    <a:pt x="18542" y="3770"/>
                    <a:pt x="15107" y="4833"/>
                  </a:cubicBezTo>
                  <a:cubicBezTo>
                    <a:pt x="11642" y="5897"/>
                    <a:pt x="8146" y="6748"/>
                    <a:pt x="4529" y="7022"/>
                  </a:cubicBezTo>
                  <a:cubicBezTo>
                    <a:pt x="4529" y="6839"/>
                    <a:pt x="4499" y="6596"/>
                    <a:pt x="4499" y="6414"/>
                  </a:cubicBezTo>
                  <a:lnTo>
                    <a:pt x="4316" y="7022"/>
                  </a:lnTo>
                  <a:lnTo>
                    <a:pt x="4104" y="7630"/>
                  </a:lnTo>
                  <a:lnTo>
                    <a:pt x="3891" y="8481"/>
                  </a:lnTo>
                  <a:lnTo>
                    <a:pt x="3739" y="8998"/>
                  </a:lnTo>
                  <a:lnTo>
                    <a:pt x="3161" y="10943"/>
                  </a:lnTo>
                  <a:lnTo>
                    <a:pt x="3161" y="10973"/>
                  </a:lnTo>
                  <a:lnTo>
                    <a:pt x="3131" y="11125"/>
                  </a:lnTo>
                  <a:lnTo>
                    <a:pt x="3009" y="11460"/>
                  </a:lnTo>
                  <a:lnTo>
                    <a:pt x="0" y="21733"/>
                  </a:lnTo>
                  <a:lnTo>
                    <a:pt x="3283" y="13526"/>
                  </a:lnTo>
                  <a:cubicBezTo>
                    <a:pt x="3344" y="13952"/>
                    <a:pt x="3405" y="14347"/>
                    <a:pt x="3435" y="14742"/>
                  </a:cubicBezTo>
                  <a:cubicBezTo>
                    <a:pt x="3283" y="14803"/>
                    <a:pt x="3192" y="14955"/>
                    <a:pt x="3344" y="15137"/>
                  </a:cubicBezTo>
                  <a:cubicBezTo>
                    <a:pt x="3405" y="15229"/>
                    <a:pt x="3465" y="15289"/>
                    <a:pt x="3496" y="15381"/>
                  </a:cubicBezTo>
                  <a:cubicBezTo>
                    <a:pt x="4377" y="22980"/>
                    <a:pt x="4377" y="30609"/>
                    <a:pt x="3435" y="38086"/>
                  </a:cubicBezTo>
                  <a:cubicBezTo>
                    <a:pt x="3192" y="39910"/>
                    <a:pt x="2949" y="41703"/>
                    <a:pt x="2584" y="43497"/>
                  </a:cubicBezTo>
                  <a:cubicBezTo>
                    <a:pt x="2067" y="43527"/>
                    <a:pt x="1520" y="43649"/>
                    <a:pt x="1034" y="43861"/>
                  </a:cubicBezTo>
                  <a:cubicBezTo>
                    <a:pt x="1277" y="44986"/>
                    <a:pt x="1520" y="46080"/>
                    <a:pt x="1824" y="47114"/>
                  </a:cubicBezTo>
                  <a:cubicBezTo>
                    <a:pt x="2087" y="48035"/>
                    <a:pt x="2921" y="48615"/>
                    <a:pt x="3831" y="48615"/>
                  </a:cubicBezTo>
                  <a:cubicBezTo>
                    <a:pt x="3971" y="48615"/>
                    <a:pt x="4113" y="48601"/>
                    <a:pt x="4256" y="48573"/>
                  </a:cubicBezTo>
                  <a:cubicBezTo>
                    <a:pt x="16475" y="46232"/>
                    <a:pt x="26718" y="42767"/>
                    <a:pt x="30517" y="35472"/>
                  </a:cubicBezTo>
                  <a:cubicBezTo>
                    <a:pt x="30639" y="35290"/>
                    <a:pt x="30700" y="35107"/>
                    <a:pt x="30791" y="34895"/>
                  </a:cubicBezTo>
                  <a:cubicBezTo>
                    <a:pt x="31369" y="33679"/>
                    <a:pt x="31733" y="32372"/>
                    <a:pt x="31916" y="30943"/>
                  </a:cubicBezTo>
                  <a:cubicBezTo>
                    <a:pt x="31976" y="30730"/>
                    <a:pt x="31976" y="30487"/>
                    <a:pt x="32007" y="30244"/>
                  </a:cubicBezTo>
                  <a:lnTo>
                    <a:pt x="32007" y="30122"/>
                  </a:lnTo>
                  <a:cubicBezTo>
                    <a:pt x="32037" y="29667"/>
                    <a:pt x="32037" y="29211"/>
                    <a:pt x="32037" y="28724"/>
                  </a:cubicBezTo>
                  <a:cubicBezTo>
                    <a:pt x="32311" y="28785"/>
                    <a:pt x="32584" y="28876"/>
                    <a:pt x="32828" y="28907"/>
                  </a:cubicBezTo>
                  <a:cubicBezTo>
                    <a:pt x="32949" y="28922"/>
                    <a:pt x="33078" y="28929"/>
                    <a:pt x="33207" y="28929"/>
                  </a:cubicBezTo>
                  <a:cubicBezTo>
                    <a:pt x="33337" y="28929"/>
                    <a:pt x="33466" y="28922"/>
                    <a:pt x="33587" y="28907"/>
                  </a:cubicBezTo>
                  <a:cubicBezTo>
                    <a:pt x="32615" y="27660"/>
                    <a:pt x="31581" y="26445"/>
                    <a:pt x="30487" y="25259"/>
                  </a:cubicBezTo>
                  <a:cubicBezTo>
                    <a:pt x="28846" y="23496"/>
                    <a:pt x="27022" y="21976"/>
                    <a:pt x="25046" y="20669"/>
                  </a:cubicBezTo>
                  <a:cubicBezTo>
                    <a:pt x="23010" y="19332"/>
                    <a:pt x="20791" y="18177"/>
                    <a:pt x="18633" y="17083"/>
                  </a:cubicBezTo>
                  <a:cubicBezTo>
                    <a:pt x="16383" y="15958"/>
                    <a:pt x="14134" y="14803"/>
                    <a:pt x="11855" y="13618"/>
                  </a:cubicBezTo>
                  <a:cubicBezTo>
                    <a:pt x="9362" y="12371"/>
                    <a:pt x="6870" y="11095"/>
                    <a:pt x="4377" y="9818"/>
                  </a:cubicBezTo>
                  <a:cubicBezTo>
                    <a:pt x="4408" y="9636"/>
                    <a:pt x="4408" y="9453"/>
                    <a:pt x="4438" y="9271"/>
                  </a:cubicBezTo>
                  <a:cubicBezTo>
                    <a:pt x="6678" y="10034"/>
                    <a:pt x="8994" y="10288"/>
                    <a:pt x="11335" y="10288"/>
                  </a:cubicBezTo>
                  <a:cubicBezTo>
                    <a:pt x="14682" y="10288"/>
                    <a:pt x="18078" y="9770"/>
                    <a:pt x="21368" y="9484"/>
                  </a:cubicBezTo>
                  <a:cubicBezTo>
                    <a:pt x="23527" y="9289"/>
                    <a:pt x="25707" y="9170"/>
                    <a:pt x="27887" y="9170"/>
                  </a:cubicBezTo>
                  <a:cubicBezTo>
                    <a:pt x="32151" y="9170"/>
                    <a:pt x="36414" y="9625"/>
                    <a:pt x="40518" y="10852"/>
                  </a:cubicBezTo>
                  <a:cubicBezTo>
                    <a:pt x="41673" y="11186"/>
                    <a:pt x="42858" y="11672"/>
                    <a:pt x="44013" y="12159"/>
                  </a:cubicBezTo>
                  <a:cubicBezTo>
                    <a:pt x="43496" y="12098"/>
                    <a:pt x="42980" y="11916"/>
                    <a:pt x="42493" y="11764"/>
                  </a:cubicBezTo>
                  <a:cubicBezTo>
                    <a:pt x="42214" y="11677"/>
                    <a:pt x="41899" y="11627"/>
                    <a:pt x="41591" y="11627"/>
                  </a:cubicBezTo>
                  <a:cubicBezTo>
                    <a:pt x="40926" y="11627"/>
                    <a:pt x="40298" y="11860"/>
                    <a:pt x="40153" y="12463"/>
                  </a:cubicBezTo>
                  <a:cubicBezTo>
                    <a:pt x="39940" y="13526"/>
                    <a:pt x="41612" y="14469"/>
                    <a:pt x="41065" y="15472"/>
                  </a:cubicBezTo>
                  <a:cubicBezTo>
                    <a:pt x="40822" y="15989"/>
                    <a:pt x="40123" y="16019"/>
                    <a:pt x="39545" y="16232"/>
                  </a:cubicBezTo>
                  <a:cubicBezTo>
                    <a:pt x="38451" y="16566"/>
                    <a:pt x="37660" y="17630"/>
                    <a:pt x="37357" y="18755"/>
                  </a:cubicBezTo>
                  <a:cubicBezTo>
                    <a:pt x="37053" y="19910"/>
                    <a:pt x="37205" y="21095"/>
                    <a:pt x="37417" y="22220"/>
                  </a:cubicBezTo>
                  <a:cubicBezTo>
                    <a:pt x="37691" y="23466"/>
                    <a:pt x="38116" y="24682"/>
                    <a:pt x="38299" y="25958"/>
                  </a:cubicBezTo>
                  <a:cubicBezTo>
                    <a:pt x="40822" y="23253"/>
                    <a:pt x="43314" y="19150"/>
                    <a:pt x="45624" y="15381"/>
                  </a:cubicBezTo>
                  <a:cubicBezTo>
                    <a:pt x="46019" y="14742"/>
                    <a:pt x="46445" y="14134"/>
                    <a:pt x="46810" y="13526"/>
                  </a:cubicBezTo>
                  <a:cubicBezTo>
                    <a:pt x="46931" y="13375"/>
                    <a:pt x="47053" y="13192"/>
                    <a:pt x="47114" y="13040"/>
                  </a:cubicBezTo>
                  <a:cubicBezTo>
                    <a:pt x="48633" y="10639"/>
                    <a:pt x="50092" y="8572"/>
                    <a:pt x="51126" y="7174"/>
                  </a:cubicBezTo>
                  <a:cubicBezTo>
                    <a:pt x="51339" y="6839"/>
                    <a:pt x="51551" y="6566"/>
                    <a:pt x="51764" y="6292"/>
                  </a:cubicBezTo>
                  <a:cubicBezTo>
                    <a:pt x="52281" y="5654"/>
                    <a:pt x="52372" y="4773"/>
                    <a:pt x="51977" y="4013"/>
                  </a:cubicBezTo>
                  <a:cubicBezTo>
                    <a:pt x="51916" y="3861"/>
                    <a:pt x="51825" y="3709"/>
                    <a:pt x="51734" y="3618"/>
                  </a:cubicBezTo>
                  <a:cubicBezTo>
                    <a:pt x="51582" y="3405"/>
                    <a:pt x="51460" y="3253"/>
                    <a:pt x="51308" y="3070"/>
                  </a:cubicBezTo>
                  <a:cubicBezTo>
                    <a:pt x="46597" y="1034"/>
                    <a:pt x="41460" y="0"/>
                    <a:pt x="36293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2"/>
            <p:cNvSpPr/>
            <p:nvPr/>
          </p:nvSpPr>
          <p:spPr>
            <a:xfrm>
              <a:off x="1172875" y="1884825"/>
              <a:ext cx="465825" cy="519025"/>
            </a:xfrm>
            <a:custGeom>
              <a:avLst/>
              <a:gdLst/>
              <a:ahLst/>
              <a:cxnLst/>
              <a:rect l="l" t="t" r="r" b="b"/>
              <a:pathLst>
                <a:path w="18633" h="2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307" y="1520"/>
                    <a:pt x="2462" y="3161"/>
                    <a:pt x="3648" y="4772"/>
                  </a:cubicBezTo>
                  <a:cubicBezTo>
                    <a:pt x="5016" y="6626"/>
                    <a:pt x="6383" y="8511"/>
                    <a:pt x="7721" y="10426"/>
                  </a:cubicBezTo>
                  <a:cubicBezTo>
                    <a:pt x="10061" y="13800"/>
                    <a:pt x="12402" y="17265"/>
                    <a:pt x="14621" y="20760"/>
                  </a:cubicBezTo>
                  <a:cubicBezTo>
                    <a:pt x="14925" y="20122"/>
                    <a:pt x="15168" y="19392"/>
                    <a:pt x="15685" y="18967"/>
                  </a:cubicBezTo>
                  <a:cubicBezTo>
                    <a:pt x="16536" y="18359"/>
                    <a:pt x="17934" y="18693"/>
                    <a:pt x="18633" y="17994"/>
                  </a:cubicBezTo>
                  <a:cubicBezTo>
                    <a:pt x="18542" y="17903"/>
                    <a:pt x="18481" y="17781"/>
                    <a:pt x="18390" y="17690"/>
                  </a:cubicBezTo>
                  <a:cubicBezTo>
                    <a:pt x="15320" y="14195"/>
                    <a:pt x="12098" y="10790"/>
                    <a:pt x="8694" y="7599"/>
                  </a:cubicBezTo>
                  <a:cubicBezTo>
                    <a:pt x="5897" y="4985"/>
                    <a:pt x="3010" y="2432"/>
                    <a:pt x="0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2"/>
            <p:cNvSpPr/>
            <p:nvPr/>
          </p:nvSpPr>
          <p:spPr>
            <a:xfrm>
              <a:off x="1031525" y="1449300"/>
              <a:ext cx="1170275" cy="225800"/>
            </a:xfrm>
            <a:custGeom>
              <a:avLst/>
              <a:gdLst/>
              <a:ahLst/>
              <a:cxnLst/>
              <a:rect l="l" t="t" r="r" b="b"/>
              <a:pathLst>
                <a:path w="46811" h="9032" extrusionOk="0">
                  <a:moveTo>
                    <a:pt x="32747" y="0"/>
                  </a:moveTo>
                  <a:cubicBezTo>
                    <a:pt x="27874" y="0"/>
                    <a:pt x="22950" y="1011"/>
                    <a:pt x="19363" y="1980"/>
                  </a:cubicBezTo>
                  <a:cubicBezTo>
                    <a:pt x="17022" y="2558"/>
                    <a:pt x="14743" y="3439"/>
                    <a:pt x="12493" y="4381"/>
                  </a:cubicBezTo>
                  <a:cubicBezTo>
                    <a:pt x="8268" y="6205"/>
                    <a:pt x="1" y="8424"/>
                    <a:pt x="1" y="8424"/>
                  </a:cubicBezTo>
                  <a:cubicBezTo>
                    <a:pt x="1" y="8606"/>
                    <a:pt x="31" y="8849"/>
                    <a:pt x="31" y="9032"/>
                  </a:cubicBezTo>
                  <a:cubicBezTo>
                    <a:pt x="3648" y="8758"/>
                    <a:pt x="7144" y="7907"/>
                    <a:pt x="10609" y="6843"/>
                  </a:cubicBezTo>
                  <a:cubicBezTo>
                    <a:pt x="14044" y="5780"/>
                    <a:pt x="17478" y="4594"/>
                    <a:pt x="20974" y="3652"/>
                  </a:cubicBezTo>
                  <a:cubicBezTo>
                    <a:pt x="24500" y="2649"/>
                    <a:pt x="28117" y="2010"/>
                    <a:pt x="31795" y="2010"/>
                  </a:cubicBezTo>
                  <a:cubicBezTo>
                    <a:pt x="36962" y="2010"/>
                    <a:pt x="42099" y="3044"/>
                    <a:pt x="46810" y="5080"/>
                  </a:cubicBezTo>
                  <a:cubicBezTo>
                    <a:pt x="43417" y="1226"/>
                    <a:pt x="38113" y="0"/>
                    <a:pt x="32747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2"/>
            <p:cNvSpPr/>
            <p:nvPr/>
          </p:nvSpPr>
          <p:spPr>
            <a:xfrm>
              <a:off x="1030775" y="1728775"/>
              <a:ext cx="990150" cy="493450"/>
            </a:xfrm>
            <a:custGeom>
              <a:avLst/>
              <a:gdLst/>
              <a:ahLst/>
              <a:cxnLst/>
              <a:rect l="l" t="t" r="r" b="b"/>
              <a:pathLst>
                <a:path w="39606" h="19738" extrusionOk="0">
                  <a:moveTo>
                    <a:pt x="23486" y="1"/>
                  </a:moveTo>
                  <a:cubicBezTo>
                    <a:pt x="21303" y="1"/>
                    <a:pt x="19120" y="120"/>
                    <a:pt x="16961" y="315"/>
                  </a:cubicBezTo>
                  <a:cubicBezTo>
                    <a:pt x="13688" y="601"/>
                    <a:pt x="10300" y="1119"/>
                    <a:pt x="6957" y="1119"/>
                  </a:cubicBezTo>
                  <a:cubicBezTo>
                    <a:pt x="4618" y="1119"/>
                    <a:pt x="2301" y="865"/>
                    <a:pt x="61" y="102"/>
                  </a:cubicBezTo>
                  <a:cubicBezTo>
                    <a:pt x="31" y="284"/>
                    <a:pt x="31" y="467"/>
                    <a:pt x="0" y="649"/>
                  </a:cubicBezTo>
                  <a:cubicBezTo>
                    <a:pt x="2493" y="1926"/>
                    <a:pt x="4955" y="3202"/>
                    <a:pt x="7478" y="4449"/>
                  </a:cubicBezTo>
                  <a:cubicBezTo>
                    <a:pt x="9757" y="5634"/>
                    <a:pt x="12007" y="6789"/>
                    <a:pt x="14226" y="7914"/>
                  </a:cubicBezTo>
                  <a:cubicBezTo>
                    <a:pt x="16414" y="9008"/>
                    <a:pt x="18603" y="10163"/>
                    <a:pt x="20669" y="11500"/>
                  </a:cubicBezTo>
                  <a:cubicBezTo>
                    <a:pt x="22645" y="12807"/>
                    <a:pt x="24469" y="14327"/>
                    <a:pt x="26080" y="16090"/>
                  </a:cubicBezTo>
                  <a:cubicBezTo>
                    <a:pt x="27205" y="17276"/>
                    <a:pt x="28208" y="18491"/>
                    <a:pt x="29211" y="19738"/>
                  </a:cubicBezTo>
                  <a:cubicBezTo>
                    <a:pt x="30761" y="19586"/>
                    <a:pt x="32372" y="18461"/>
                    <a:pt x="33922" y="16789"/>
                  </a:cubicBezTo>
                  <a:cubicBezTo>
                    <a:pt x="33679" y="15513"/>
                    <a:pt x="33314" y="14297"/>
                    <a:pt x="33040" y="13051"/>
                  </a:cubicBezTo>
                  <a:cubicBezTo>
                    <a:pt x="32797" y="11926"/>
                    <a:pt x="32645" y="10741"/>
                    <a:pt x="32980" y="9586"/>
                  </a:cubicBezTo>
                  <a:cubicBezTo>
                    <a:pt x="33284" y="8461"/>
                    <a:pt x="34074" y="7397"/>
                    <a:pt x="35168" y="7063"/>
                  </a:cubicBezTo>
                  <a:cubicBezTo>
                    <a:pt x="35746" y="6850"/>
                    <a:pt x="36414" y="6820"/>
                    <a:pt x="36688" y="6303"/>
                  </a:cubicBezTo>
                  <a:cubicBezTo>
                    <a:pt x="37235" y="5300"/>
                    <a:pt x="35563" y="4357"/>
                    <a:pt x="35776" y="3294"/>
                  </a:cubicBezTo>
                  <a:cubicBezTo>
                    <a:pt x="35901" y="2691"/>
                    <a:pt x="36522" y="2458"/>
                    <a:pt x="37185" y="2458"/>
                  </a:cubicBezTo>
                  <a:cubicBezTo>
                    <a:pt x="37492" y="2458"/>
                    <a:pt x="37807" y="2508"/>
                    <a:pt x="38086" y="2595"/>
                  </a:cubicBezTo>
                  <a:cubicBezTo>
                    <a:pt x="38603" y="2747"/>
                    <a:pt x="39120" y="2929"/>
                    <a:pt x="39606" y="2990"/>
                  </a:cubicBezTo>
                  <a:cubicBezTo>
                    <a:pt x="38481" y="2503"/>
                    <a:pt x="37296" y="2017"/>
                    <a:pt x="36110" y="1683"/>
                  </a:cubicBezTo>
                  <a:cubicBezTo>
                    <a:pt x="32027" y="456"/>
                    <a:pt x="27757" y="1"/>
                    <a:pt x="23486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2"/>
            <p:cNvSpPr/>
            <p:nvPr/>
          </p:nvSpPr>
          <p:spPr>
            <a:xfrm>
              <a:off x="909950" y="1837700"/>
              <a:ext cx="119325" cy="759150"/>
            </a:xfrm>
            <a:custGeom>
              <a:avLst/>
              <a:gdLst/>
              <a:ahLst/>
              <a:cxnLst/>
              <a:rect l="l" t="t" r="r" b="b"/>
              <a:pathLst>
                <a:path w="4773" h="30366" extrusionOk="0">
                  <a:moveTo>
                    <a:pt x="3678" y="0"/>
                  </a:moveTo>
                  <a:lnTo>
                    <a:pt x="426" y="8207"/>
                  </a:lnTo>
                  <a:cubicBezTo>
                    <a:pt x="0" y="16444"/>
                    <a:pt x="152" y="24013"/>
                    <a:pt x="1429" y="30366"/>
                  </a:cubicBezTo>
                  <a:cubicBezTo>
                    <a:pt x="1915" y="30123"/>
                    <a:pt x="2462" y="30001"/>
                    <a:pt x="3010" y="29971"/>
                  </a:cubicBezTo>
                  <a:cubicBezTo>
                    <a:pt x="3344" y="28177"/>
                    <a:pt x="3648" y="26384"/>
                    <a:pt x="3830" y="24591"/>
                  </a:cubicBezTo>
                  <a:cubicBezTo>
                    <a:pt x="4773" y="17083"/>
                    <a:pt x="4773" y="9454"/>
                    <a:pt x="3921" y="1855"/>
                  </a:cubicBezTo>
                  <a:cubicBezTo>
                    <a:pt x="3861" y="1794"/>
                    <a:pt x="3800" y="1703"/>
                    <a:pt x="3770" y="1642"/>
                  </a:cubicBezTo>
                  <a:cubicBezTo>
                    <a:pt x="3618" y="1429"/>
                    <a:pt x="3678" y="1277"/>
                    <a:pt x="3830" y="1216"/>
                  </a:cubicBezTo>
                  <a:cubicBezTo>
                    <a:pt x="3800" y="821"/>
                    <a:pt x="3770" y="426"/>
                    <a:pt x="3678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2"/>
            <p:cNvSpPr/>
            <p:nvPr/>
          </p:nvSpPr>
          <p:spPr>
            <a:xfrm>
              <a:off x="998850" y="1767700"/>
              <a:ext cx="721175" cy="684125"/>
            </a:xfrm>
            <a:custGeom>
              <a:avLst/>
              <a:gdLst/>
              <a:ahLst/>
              <a:cxnLst/>
              <a:rect l="l" t="t" r="r" b="b"/>
              <a:pathLst>
                <a:path w="28847" h="27365" extrusionOk="0">
                  <a:moveTo>
                    <a:pt x="801" y="0"/>
                  </a:moveTo>
                  <a:cubicBezTo>
                    <a:pt x="704" y="0"/>
                    <a:pt x="617" y="60"/>
                    <a:pt x="578" y="156"/>
                  </a:cubicBezTo>
                  <a:cubicBezTo>
                    <a:pt x="517" y="126"/>
                    <a:pt x="426" y="126"/>
                    <a:pt x="365" y="95"/>
                  </a:cubicBezTo>
                  <a:cubicBezTo>
                    <a:pt x="338" y="91"/>
                    <a:pt x="312" y="89"/>
                    <a:pt x="288" y="89"/>
                  </a:cubicBezTo>
                  <a:cubicBezTo>
                    <a:pt x="129" y="89"/>
                    <a:pt x="54" y="172"/>
                    <a:pt x="1" y="278"/>
                  </a:cubicBezTo>
                  <a:lnTo>
                    <a:pt x="1" y="308"/>
                  </a:lnTo>
                  <a:lnTo>
                    <a:pt x="1" y="460"/>
                  </a:lnTo>
                  <a:cubicBezTo>
                    <a:pt x="1" y="551"/>
                    <a:pt x="92" y="612"/>
                    <a:pt x="214" y="673"/>
                  </a:cubicBezTo>
                  <a:cubicBezTo>
                    <a:pt x="274" y="673"/>
                    <a:pt x="396" y="703"/>
                    <a:pt x="457" y="734"/>
                  </a:cubicBezTo>
                  <a:cubicBezTo>
                    <a:pt x="578" y="764"/>
                    <a:pt x="730" y="825"/>
                    <a:pt x="852" y="855"/>
                  </a:cubicBezTo>
                  <a:cubicBezTo>
                    <a:pt x="4834" y="2284"/>
                    <a:pt x="7417" y="6144"/>
                    <a:pt x="9849" y="9427"/>
                  </a:cubicBezTo>
                  <a:cubicBezTo>
                    <a:pt x="12554" y="13135"/>
                    <a:pt x="15199" y="16904"/>
                    <a:pt x="17752" y="20703"/>
                  </a:cubicBezTo>
                  <a:cubicBezTo>
                    <a:pt x="18937" y="22466"/>
                    <a:pt x="20092" y="24260"/>
                    <a:pt x="21247" y="26053"/>
                  </a:cubicBezTo>
                  <a:cubicBezTo>
                    <a:pt x="21521" y="26418"/>
                    <a:pt x="21734" y="26843"/>
                    <a:pt x="22007" y="27239"/>
                  </a:cubicBezTo>
                  <a:cubicBezTo>
                    <a:pt x="22061" y="27328"/>
                    <a:pt x="22140" y="27364"/>
                    <a:pt x="22221" y="27364"/>
                  </a:cubicBezTo>
                  <a:cubicBezTo>
                    <a:pt x="22417" y="27364"/>
                    <a:pt x="22623" y="27150"/>
                    <a:pt x="22494" y="26935"/>
                  </a:cubicBezTo>
                  <a:cubicBezTo>
                    <a:pt x="22190" y="26479"/>
                    <a:pt x="21855" y="25962"/>
                    <a:pt x="21551" y="25476"/>
                  </a:cubicBezTo>
                  <a:cubicBezTo>
                    <a:pt x="19302" y="21980"/>
                    <a:pt x="17022" y="18576"/>
                    <a:pt x="14651" y="15141"/>
                  </a:cubicBezTo>
                  <a:cubicBezTo>
                    <a:pt x="13284" y="13257"/>
                    <a:pt x="11946" y="11342"/>
                    <a:pt x="10578" y="9488"/>
                  </a:cubicBezTo>
                  <a:cubicBezTo>
                    <a:pt x="9393" y="7877"/>
                    <a:pt x="8268" y="6266"/>
                    <a:pt x="6931" y="4746"/>
                  </a:cubicBezTo>
                  <a:lnTo>
                    <a:pt x="6931" y="4746"/>
                  </a:lnTo>
                  <a:cubicBezTo>
                    <a:pt x="9940" y="7117"/>
                    <a:pt x="12828" y="9670"/>
                    <a:pt x="15624" y="12345"/>
                  </a:cubicBezTo>
                  <a:cubicBezTo>
                    <a:pt x="18998" y="15536"/>
                    <a:pt x="22250" y="18910"/>
                    <a:pt x="25320" y="22406"/>
                  </a:cubicBezTo>
                  <a:cubicBezTo>
                    <a:pt x="25381" y="22527"/>
                    <a:pt x="25472" y="22588"/>
                    <a:pt x="25533" y="22710"/>
                  </a:cubicBezTo>
                  <a:cubicBezTo>
                    <a:pt x="26141" y="23378"/>
                    <a:pt x="26749" y="24077"/>
                    <a:pt x="27326" y="24746"/>
                  </a:cubicBezTo>
                  <a:cubicBezTo>
                    <a:pt x="27448" y="24564"/>
                    <a:pt x="27570" y="24381"/>
                    <a:pt x="27630" y="24260"/>
                  </a:cubicBezTo>
                  <a:cubicBezTo>
                    <a:pt x="27023" y="23591"/>
                    <a:pt x="26445" y="22892"/>
                    <a:pt x="25837" y="22223"/>
                  </a:cubicBezTo>
                  <a:cubicBezTo>
                    <a:pt x="24500" y="20703"/>
                    <a:pt x="23132" y="19184"/>
                    <a:pt x="21734" y="17694"/>
                  </a:cubicBezTo>
                  <a:cubicBezTo>
                    <a:pt x="18512" y="14260"/>
                    <a:pt x="15077" y="11007"/>
                    <a:pt x="11551" y="7907"/>
                  </a:cubicBezTo>
                  <a:cubicBezTo>
                    <a:pt x="10457" y="6934"/>
                    <a:pt x="9302" y="6022"/>
                    <a:pt x="8177" y="5080"/>
                  </a:cubicBezTo>
                  <a:lnTo>
                    <a:pt x="8177" y="5080"/>
                  </a:lnTo>
                  <a:cubicBezTo>
                    <a:pt x="9879" y="6144"/>
                    <a:pt x="11551" y="7208"/>
                    <a:pt x="13223" y="8332"/>
                  </a:cubicBezTo>
                  <a:cubicBezTo>
                    <a:pt x="17326" y="11098"/>
                    <a:pt x="21278" y="14077"/>
                    <a:pt x="25108" y="17238"/>
                  </a:cubicBezTo>
                  <a:lnTo>
                    <a:pt x="26384" y="18272"/>
                  </a:lnTo>
                  <a:cubicBezTo>
                    <a:pt x="27174" y="18910"/>
                    <a:pt x="27965" y="19579"/>
                    <a:pt x="28755" y="20278"/>
                  </a:cubicBezTo>
                  <a:cubicBezTo>
                    <a:pt x="28816" y="20035"/>
                    <a:pt x="28846" y="19792"/>
                    <a:pt x="28846" y="19548"/>
                  </a:cubicBezTo>
                  <a:cubicBezTo>
                    <a:pt x="28390" y="19184"/>
                    <a:pt x="27934" y="18758"/>
                    <a:pt x="27478" y="18363"/>
                  </a:cubicBezTo>
                  <a:cubicBezTo>
                    <a:pt x="25168" y="16448"/>
                    <a:pt x="22798" y="14564"/>
                    <a:pt x="20396" y="12740"/>
                  </a:cubicBezTo>
                  <a:cubicBezTo>
                    <a:pt x="16475" y="9731"/>
                    <a:pt x="12372" y="6934"/>
                    <a:pt x="8177" y="4320"/>
                  </a:cubicBezTo>
                  <a:cubicBezTo>
                    <a:pt x="5806" y="2831"/>
                    <a:pt x="3435" y="1433"/>
                    <a:pt x="1034" y="95"/>
                  </a:cubicBezTo>
                  <a:lnTo>
                    <a:pt x="973" y="65"/>
                  </a:lnTo>
                  <a:cubicBezTo>
                    <a:pt x="918" y="20"/>
                    <a:pt x="858" y="0"/>
                    <a:pt x="801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2"/>
            <p:cNvSpPr/>
            <p:nvPr/>
          </p:nvSpPr>
          <p:spPr>
            <a:xfrm>
              <a:off x="975150" y="1774250"/>
              <a:ext cx="429500" cy="870375"/>
            </a:xfrm>
            <a:custGeom>
              <a:avLst/>
              <a:gdLst/>
              <a:ahLst/>
              <a:cxnLst/>
              <a:rect l="l" t="t" r="r" b="b"/>
              <a:pathLst>
                <a:path w="17180" h="34815" extrusionOk="0">
                  <a:moveTo>
                    <a:pt x="1089" y="0"/>
                  </a:moveTo>
                  <a:cubicBezTo>
                    <a:pt x="1053" y="0"/>
                    <a:pt x="1016" y="5"/>
                    <a:pt x="979" y="16"/>
                  </a:cubicBezTo>
                  <a:cubicBezTo>
                    <a:pt x="949" y="16"/>
                    <a:pt x="918" y="76"/>
                    <a:pt x="918" y="76"/>
                  </a:cubicBezTo>
                  <a:cubicBezTo>
                    <a:pt x="827" y="137"/>
                    <a:pt x="766" y="228"/>
                    <a:pt x="797" y="320"/>
                  </a:cubicBezTo>
                  <a:lnTo>
                    <a:pt x="797" y="411"/>
                  </a:lnTo>
                  <a:cubicBezTo>
                    <a:pt x="918" y="1080"/>
                    <a:pt x="1040" y="1779"/>
                    <a:pt x="1101" y="2447"/>
                  </a:cubicBezTo>
                  <a:cubicBezTo>
                    <a:pt x="1131" y="2873"/>
                    <a:pt x="1222" y="3238"/>
                    <a:pt x="1253" y="3663"/>
                  </a:cubicBezTo>
                  <a:cubicBezTo>
                    <a:pt x="1162" y="3754"/>
                    <a:pt x="1070" y="3937"/>
                    <a:pt x="1192" y="4089"/>
                  </a:cubicBezTo>
                  <a:cubicBezTo>
                    <a:pt x="1222" y="4180"/>
                    <a:pt x="1313" y="4241"/>
                    <a:pt x="1344" y="4332"/>
                  </a:cubicBezTo>
                  <a:cubicBezTo>
                    <a:pt x="2225" y="11931"/>
                    <a:pt x="2225" y="19560"/>
                    <a:pt x="1253" y="27037"/>
                  </a:cubicBezTo>
                  <a:cubicBezTo>
                    <a:pt x="1040" y="28861"/>
                    <a:pt x="766" y="30654"/>
                    <a:pt x="432" y="32448"/>
                  </a:cubicBezTo>
                  <a:cubicBezTo>
                    <a:pt x="310" y="33116"/>
                    <a:pt x="189" y="33755"/>
                    <a:pt x="37" y="34454"/>
                  </a:cubicBezTo>
                  <a:cubicBezTo>
                    <a:pt x="0" y="34673"/>
                    <a:pt x="216" y="34815"/>
                    <a:pt x="413" y="34815"/>
                  </a:cubicBezTo>
                  <a:cubicBezTo>
                    <a:pt x="545" y="34815"/>
                    <a:pt x="669" y="34752"/>
                    <a:pt x="706" y="34606"/>
                  </a:cubicBezTo>
                  <a:cubicBezTo>
                    <a:pt x="858" y="33876"/>
                    <a:pt x="1010" y="33116"/>
                    <a:pt x="1101" y="32387"/>
                  </a:cubicBezTo>
                  <a:cubicBezTo>
                    <a:pt x="2590" y="24363"/>
                    <a:pt x="3016" y="16125"/>
                    <a:pt x="2377" y="7888"/>
                  </a:cubicBezTo>
                  <a:cubicBezTo>
                    <a:pt x="2317" y="7037"/>
                    <a:pt x="2225" y="6247"/>
                    <a:pt x="2134" y="5426"/>
                  </a:cubicBezTo>
                  <a:lnTo>
                    <a:pt x="2134" y="5426"/>
                  </a:lnTo>
                  <a:cubicBezTo>
                    <a:pt x="6116" y="11809"/>
                    <a:pt x="6572" y="19469"/>
                    <a:pt x="6542" y="26642"/>
                  </a:cubicBezTo>
                  <a:cubicBezTo>
                    <a:pt x="6542" y="28679"/>
                    <a:pt x="6542" y="30685"/>
                    <a:pt x="6815" y="32691"/>
                  </a:cubicBezTo>
                  <a:cubicBezTo>
                    <a:pt x="6846" y="33116"/>
                    <a:pt x="6937" y="33542"/>
                    <a:pt x="6997" y="33937"/>
                  </a:cubicBezTo>
                  <a:cubicBezTo>
                    <a:pt x="7034" y="34108"/>
                    <a:pt x="7150" y="34181"/>
                    <a:pt x="7271" y="34181"/>
                  </a:cubicBezTo>
                  <a:cubicBezTo>
                    <a:pt x="7450" y="34181"/>
                    <a:pt x="7642" y="34021"/>
                    <a:pt x="7605" y="33785"/>
                  </a:cubicBezTo>
                  <a:cubicBezTo>
                    <a:pt x="7484" y="33147"/>
                    <a:pt x="7423" y="32539"/>
                    <a:pt x="7332" y="31901"/>
                  </a:cubicBezTo>
                  <a:cubicBezTo>
                    <a:pt x="7180" y="30259"/>
                    <a:pt x="7180" y="28679"/>
                    <a:pt x="7180" y="27068"/>
                  </a:cubicBezTo>
                  <a:cubicBezTo>
                    <a:pt x="7241" y="25062"/>
                    <a:pt x="7241" y="23056"/>
                    <a:pt x="7119" y="21019"/>
                  </a:cubicBezTo>
                  <a:cubicBezTo>
                    <a:pt x="6876" y="17584"/>
                    <a:pt x="6390" y="14028"/>
                    <a:pt x="5265" y="10654"/>
                  </a:cubicBezTo>
                  <a:lnTo>
                    <a:pt x="5265" y="10654"/>
                  </a:lnTo>
                  <a:cubicBezTo>
                    <a:pt x="6572" y="11505"/>
                    <a:pt x="7849" y="12478"/>
                    <a:pt x="8973" y="13602"/>
                  </a:cubicBezTo>
                  <a:cubicBezTo>
                    <a:pt x="9247" y="18253"/>
                    <a:pt x="10159" y="22934"/>
                    <a:pt x="11678" y="27402"/>
                  </a:cubicBezTo>
                  <a:cubicBezTo>
                    <a:pt x="11891" y="28071"/>
                    <a:pt x="12134" y="28679"/>
                    <a:pt x="12347" y="29287"/>
                  </a:cubicBezTo>
                  <a:lnTo>
                    <a:pt x="13168" y="31202"/>
                  </a:lnTo>
                  <a:cubicBezTo>
                    <a:pt x="13231" y="31365"/>
                    <a:pt x="13371" y="31435"/>
                    <a:pt x="13504" y="31435"/>
                  </a:cubicBezTo>
                  <a:cubicBezTo>
                    <a:pt x="13692" y="31435"/>
                    <a:pt x="13865" y="31294"/>
                    <a:pt x="13776" y="31080"/>
                  </a:cubicBezTo>
                  <a:cubicBezTo>
                    <a:pt x="13472" y="30381"/>
                    <a:pt x="13198" y="29651"/>
                    <a:pt x="12925" y="28983"/>
                  </a:cubicBezTo>
                  <a:cubicBezTo>
                    <a:pt x="11496" y="25244"/>
                    <a:pt x="10493" y="21384"/>
                    <a:pt x="9976" y="17463"/>
                  </a:cubicBezTo>
                  <a:cubicBezTo>
                    <a:pt x="9824" y="16399"/>
                    <a:pt x="9733" y="15365"/>
                    <a:pt x="9672" y="14302"/>
                  </a:cubicBezTo>
                  <a:lnTo>
                    <a:pt x="9672" y="14302"/>
                  </a:lnTo>
                  <a:cubicBezTo>
                    <a:pt x="12560" y="17280"/>
                    <a:pt x="14688" y="20958"/>
                    <a:pt x="15751" y="24879"/>
                  </a:cubicBezTo>
                  <a:cubicBezTo>
                    <a:pt x="16116" y="26217"/>
                    <a:pt x="16359" y="27584"/>
                    <a:pt x="16451" y="28952"/>
                  </a:cubicBezTo>
                  <a:cubicBezTo>
                    <a:pt x="16451" y="29317"/>
                    <a:pt x="16511" y="29651"/>
                    <a:pt x="16511" y="30016"/>
                  </a:cubicBezTo>
                  <a:cubicBezTo>
                    <a:pt x="16511" y="30183"/>
                    <a:pt x="16644" y="30273"/>
                    <a:pt x="16792" y="30273"/>
                  </a:cubicBezTo>
                  <a:cubicBezTo>
                    <a:pt x="16967" y="30273"/>
                    <a:pt x="17164" y="30145"/>
                    <a:pt x="17180" y="29864"/>
                  </a:cubicBezTo>
                  <a:cubicBezTo>
                    <a:pt x="17180" y="29165"/>
                    <a:pt x="17089" y="28496"/>
                    <a:pt x="17028" y="27797"/>
                  </a:cubicBezTo>
                  <a:cubicBezTo>
                    <a:pt x="16329" y="22296"/>
                    <a:pt x="13563" y="16976"/>
                    <a:pt x="9399" y="13025"/>
                  </a:cubicBezTo>
                  <a:cubicBezTo>
                    <a:pt x="8061" y="11779"/>
                    <a:pt x="6602" y="10654"/>
                    <a:pt x="5052" y="9742"/>
                  </a:cubicBezTo>
                  <a:cubicBezTo>
                    <a:pt x="5022" y="9712"/>
                    <a:pt x="4991" y="9712"/>
                    <a:pt x="4931" y="9712"/>
                  </a:cubicBezTo>
                  <a:cubicBezTo>
                    <a:pt x="4900" y="9651"/>
                    <a:pt x="4900" y="9560"/>
                    <a:pt x="4870" y="9499"/>
                  </a:cubicBezTo>
                  <a:cubicBezTo>
                    <a:pt x="4110" y="7584"/>
                    <a:pt x="3168" y="5760"/>
                    <a:pt x="1982" y="4089"/>
                  </a:cubicBezTo>
                  <a:cubicBezTo>
                    <a:pt x="1861" y="3146"/>
                    <a:pt x="1739" y="2143"/>
                    <a:pt x="1587" y="1201"/>
                  </a:cubicBezTo>
                  <a:cubicBezTo>
                    <a:pt x="1526" y="897"/>
                    <a:pt x="1496" y="593"/>
                    <a:pt x="1435" y="289"/>
                  </a:cubicBezTo>
                  <a:cubicBezTo>
                    <a:pt x="1410" y="114"/>
                    <a:pt x="1261" y="0"/>
                    <a:pt x="108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2"/>
            <p:cNvSpPr/>
            <p:nvPr/>
          </p:nvSpPr>
          <p:spPr>
            <a:xfrm>
              <a:off x="944900" y="2221950"/>
              <a:ext cx="774350" cy="493500"/>
            </a:xfrm>
            <a:custGeom>
              <a:avLst/>
              <a:gdLst/>
              <a:ahLst/>
              <a:cxnLst/>
              <a:rect l="l" t="t" r="r" b="b"/>
              <a:pathLst>
                <a:path w="30974" h="19740" extrusionOk="0">
                  <a:moveTo>
                    <a:pt x="28727" y="0"/>
                  </a:moveTo>
                  <a:cubicBezTo>
                    <a:pt x="28645" y="0"/>
                    <a:pt x="28563" y="4"/>
                    <a:pt x="28481" y="11"/>
                  </a:cubicBezTo>
                  <a:cubicBezTo>
                    <a:pt x="28117" y="71"/>
                    <a:pt x="27782" y="284"/>
                    <a:pt x="27570" y="619"/>
                  </a:cubicBezTo>
                  <a:cubicBezTo>
                    <a:pt x="27053" y="1591"/>
                    <a:pt x="28147" y="2929"/>
                    <a:pt x="27965" y="3962"/>
                  </a:cubicBezTo>
                  <a:cubicBezTo>
                    <a:pt x="27965" y="4114"/>
                    <a:pt x="27874" y="4236"/>
                    <a:pt x="27813" y="4388"/>
                  </a:cubicBezTo>
                  <a:cubicBezTo>
                    <a:pt x="27782" y="4448"/>
                    <a:pt x="27722" y="4479"/>
                    <a:pt x="27691" y="4540"/>
                  </a:cubicBezTo>
                  <a:cubicBezTo>
                    <a:pt x="27022" y="5299"/>
                    <a:pt x="25594" y="4904"/>
                    <a:pt x="24773" y="5512"/>
                  </a:cubicBezTo>
                  <a:cubicBezTo>
                    <a:pt x="24226" y="5907"/>
                    <a:pt x="24013" y="6667"/>
                    <a:pt x="23709" y="7306"/>
                  </a:cubicBezTo>
                  <a:cubicBezTo>
                    <a:pt x="23618" y="7488"/>
                    <a:pt x="23527" y="7670"/>
                    <a:pt x="23405" y="7883"/>
                  </a:cubicBezTo>
                  <a:cubicBezTo>
                    <a:pt x="23223" y="8187"/>
                    <a:pt x="22949" y="8400"/>
                    <a:pt x="22554" y="8430"/>
                  </a:cubicBezTo>
                  <a:cubicBezTo>
                    <a:pt x="22505" y="8438"/>
                    <a:pt x="22455" y="8441"/>
                    <a:pt x="22406" y="8441"/>
                  </a:cubicBezTo>
                  <a:cubicBezTo>
                    <a:pt x="21648" y="8441"/>
                    <a:pt x="20985" y="7608"/>
                    <a:pt x="20214" y="7579"/>
                  </a:cubicBezTo>
                  <a:cubicBezTo>
                    <a:pt x="20176" y="7576"/>
                    <a:pt x="20139" y="7574"/>
                    <a:pt x="20102" y="7574"/>
                  </a:cubicBezTo>
                  <a:cubicBezTo>
                    <a:pt x="19138" y="7574"/>
                    <a:pt x="18591" y="8708"/>
                    <a:pt x="18268" y="9616"/>
                  </a:cubicBezTo>
                  <a:cubicBezTo>
                    <a:pt x="18208" y="9737"/>
                    <a:pt x="18147" y="9889"/>
                    <a:pt x="18116" y="10011"/>
                  </a:cubicBezTo>
                  <a:cubicBezTo>
                    <a:pt x="18056" y="10193"/>
                    <a:pt x="17965" y="10345"/>
                    <a:pt x="17904" y="10528"/>
                  </a:cubicBezTo>
                  <a:cubicBezTo>
                    <a:pt x="17813" y="10710"/>
                    <a:pt x="17691" y="10862"/>
                    <a:pt x="17600" y="11014"/>
                  </a:cubicBezTo>
                  <a:cubicBezTo>
                    <a:pt x="17509" y="11135"/>
                    <a:pt x="17448" y="11227"/>
                    <a:pt x="17357" y="11287"/>
                  </a:cubicBezTo>
                  <a:cubicBezTo>
                    <a:pt x="17083" y="11561"/>
                    <a:pt x="16749" y="11743"/>
                    <a:pt x="16323" y="11743"/>
                  </a:cubicBezTo>
                  <a:cubicBezTo>
                    <a:pt x="15574" y="11743"/>
                    <a:pt x="14927" y="11086"/>
                    <a:pt x="14219" y="11086"/>
                  </a:cubicBezTo>
                  <a:cubicBezTo>
                    <a:pt x="14151" y="11086"/>
                    <a:pt x="14082" y="11092"/>
                    <a:pt x="14013" y="11105"/>
                  </a:cubicBezTo>
                  <a:lnTo>
                    <a:pt x="13983" y="11105"/>
                  </a:lnTo>
                  <a:cubicBezTo>
                    <a:pt x="13952" y="11105"/>
                    <a:pt x="13952" y="11135"/>
                    <a:pt x="13891" y="11135"/>
                  </a:cubicBezTo>
                  <a:cubicBezTo>
                    <a:pt x="13709" y="11166"/>
                    <a:pt x="13557" y="11287"/>
                    <a:pt x="13436" y="11409"/>
                  </a:cubicBezTo>
                  <a:lnTo>
                    <a:pt x="13375" y="11500"/>
                  </a:lnTo>
                  <a:cubicBezTo>
                    <a:pt x="12858" y="12017"/>
                    <a:pt x="12554" y="12959"/>
                    <a:pt x="11794" y="13081"/>
                  </a:cubicBezTo>
                  <a:cubicBezTo>
                    <a:pt x="11730" y="13093"/>
                    <a:pt x="11667" y="13098"/>
                    <a:pt x="11605" y="13098"/>
                  </a:cubicBezTo>
                  <a:cubicBezTo>
                    <a:pt x="11046" y="13098"/>
                    <a:pt x="10545" y="12655"/>
                    <a:pt x="9970" y="12655"/>
                  </a:cubicBezTo>
                  <a:cubicBezTo>
                    <a:pt x="9454" y="12716"/>
                    <a:pt x="9119" y="12959"/>
                    <a:pt x="8846" y="13385"/>
                  </a:cubicBezTo>
                  <a:cubicBezTo>
                    <a:pt x="8694" y="13567"/>
                    <a:pt x="8603" y="13841"/>
                    <a:pt x="8451" y="14053"/>
                  </a:cubicBezTo>
                  <a:cubicBezTo>
                    <a:pt x="8390" y="14145"/>
                    <a:pt x="8359" y="14175"/>
                    <a:pt x="8329" y="14266"/>
                  </a:cubicBezTo>
                  <a:cubicBezTo>
                    <a:pt x="8207" y="14479"/>
                    <a:pt x="8056" y="14722"/>
                    <a:pt x="7904" y="14904"/>
                  </a:cubicBezTo>
                  <a:cubicBezTo>
                    <a:pt x="7782" y="15056"/>
                    <a:pt x="7630" y="15208"/>
                    <a:pt x="7448" y="15330"/>
                  </a:cubicBezTo>
                  <a:cubicBezTo>
                    <a:pt x="7131" y="15531"/>
                    <a:pt x="6790" y="15609"/>
                    <a:pt x="6438" y="15609"/>
                  </a:cubicBezTo>
                  <a:cubicBezTo>
                    <a:pt x="5673" y="15609"/>
                    <a:pt x="4853" y="15245"/>
                    <a:pt x="4104" y="14996"/>
                  </a:cubicBezTo>
                  <a:cubicBezTo>
                    <a:pt x="3831" y="14874"/>
                    <a:pt x="3557" y="14783"/>
                    <a:pt x="3314" y="14753"/>
                  </a:cubicBezTo>
                  <a:cubicBezTo>
                    <a:pt x="3131" y="14692"/>
                    <a:pt x="2919" y="14692"/>
                    <a:pt x="2736" y="14631"/>
                  </a:cubicBezTo>
                  <a:cubicBezTo>
                    <a:pt x="2584" y="14631"/>
                    <a:pt x="2402" y="14601"/>
                    <a:pt x="2220" y="14601"/>
                  </a:cubicBezTo>
                  <a:cubicBezTo>
                    <a:pt x="2113" y="14585"/>
                    <a:pt x="2007" y="14578"/>
                    <a:pt x="1897" y="14578"/>
                  </a:cubicBezTo>
                  <a:cubicBezTo>
                    <a:pt x="1786" y="14578"/>
                    <a:pt x="1672" y="14585"/>
                    <a:pt x="1551" y="14601"/>
                  </a:cubicBezTo>
                  <a:cubicBezTo>
                    <a:pt x="1034" y="14631"/>
                    <a:pt x="487" y="14753"/>
                    <a:pt x="1" y="14996"/>
                  </a:cubicBezTo>
                  <a:cubicBezTo>
                    <a:pt x="244" y="16090"/>
                    <a:pt x="487" y="17184"/>
                    <a:pt x="791" y="18218"/>
                  </a:cubicBezTo>
                  <a:cubicBezTo>
                    <a:pt x="1059" y="19156"/>
                    <a:pt x="1918" y="19739"/>
                    <a:pt x="2846" y="19739"/>
                  </a:cubicBezTo>
                  <a:cubicBezTo>
                    <a:pt x="2971" y="19739"/>
                    <a:pt x="3097" y="19729"/>
                    <a:pt x="3223" y="19707"/>
                  </a:cubicBezTo>
                  <a:cubicBezTo>
                    <a:pt x="15442" y="17367"/>
                    <a:pt x="25685" y="13871"/>
                    <a:pt x="29484" y="6576"/>
                  </a:cubicBezTo>
                  <a:cubicBezTo>
                    <a:pt x="29606" y="6394"/>
                    <a:pt x="29728" y="6211"/>
                    <a:pt x="29758" y="5999"/>
                  </a:cubicBezTo>
                  <a:cubicBezTo>
                    <a:pt x="30305" y="4844"/>
                    <a:pt x="30700" y="3506"/>
                    <a:pt x="30883" y="2047"/>
                  </a:cubicBezTo>
                  <a:cubicBezTo>
                    <a:pt x="30913" y="1834"/>
                    <a:pt x="30974" y="1561"/>
                    <a:pt x="30974" y="1348"/>
                  </a:cubicBezTo>
                  <a:lnTo>
                    <a:pt x="30974" y="1226"/>
                  </a:lnTo>
                  <a:lnTo>
                    <a:pt x="30396" y="649"/>
                  </a:lnTo>
                  <a:cubicBezTo>
                    <a:pt x="30153" y="436"/>
                    <a:pt x="29849" y="284"/>
                    <a:pt x="29545" y="163"/>
                  </a:cubicBezTo>
                  <a:cubicBezTo>
                    <a:pt x="29286" y="45"/>
                    <a:pt x="29009" y="0"/>
                    <a:pt x="28727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2"/>
            <p:cNvSpPr/>
            <p:nvPr/>
          </p:nvSpPr>
          <p:spPr>
            <a:xfrm>
              <a:off x="1846125" y="1671000"/>
              <a:ext cx="351875" cy="478275"/>
            </a:xfrm>
            <a:custGeom>
              <a:avLst/>
              <a:gdLst/>
              <a:ahLst/>
              <a:cxnLst/>
              <a:rect l="l" t="t" r="r" b="b"/>
              <a:pathLst>
                <a:path w="14075" h="19131" extrusionOk="0">
                  <a:moveTo>
                    <a:pt x="12028" y="0"/>
                  </a:moveTo>
                  <a:cubicBezTo>
                    <a:pt x="11921" y="0"/>
                    <a:pt x="11812" y="4"/>
                    <a:pt x="11703" y="12"/>
                  </a:cubicBezTo>
                  <a:cubicBezTo>
                    <a:pt x="10457" y="133"/>
                    <a:pt x="9180" y="833"/>
                    <a:pt x="8816" y="2018"/>
                  </a:cubicBezTo>
                  <a:cubicBezTo>
                    <a:pt x="8573" y="3051"/>
                    <a:pt x="8907" y="4419"/>
                    <a:pt x="8056" y="5058"/>
                  </a:cubicBezTo>
                  <a:cubicBezTo>
                    <a:pt x="8025" y="5088"/>
                    <a:pt x="7995" y="5088"/>
                    <a:pt x="7965" y="5149"/>
                  </a:cubicBezTo>
                  <a:cubicBezTo>
                    <a:pt x="7726" y="5292"/>
                    <a:pt x="7450" y="5341"/>
                    <a:pt x="7181" y="5341"/>
                  </a:cubicBezTo>
                  <a:cubicBezTo>
                    <a:pt x="7107" y="5341"/>
                    <a:pt x="7034" y="5338"/>
                    <a:pt x="6962" y="5331"/>
                  </a:cubicBezTo>
                  <a:cubicBezTo>
                    <a:pt x="6475" y="5301"/>
                    <a:pt x="5928" y="5088"/>
                    <a:pt x="5442" y="4936"/>
                  </a:cubicBezTo>
                  <a:cubicBezTo>
                    <a:pt x="5154" y="4837"/>
                    <a:pt x="4826" y="4779"/>
                    <a:pt x="4510" y="4779"/>
                  </a:cubicBezTo>
                  <a:cubicBezTo>
                    <a:pt x="3859" y="4779"/>
                    <a:pt x="3254" y="5021"/>
                    <a:pt x="3132" y="5635"/>
                  </a:cubicBezTo>
                  <a:cubicBezTo>
                    <a:pt x="2889" y="6699"/>
                    <a:pt x="4530" y="7672"/>
                    <a:pt x="4044" y="8644"/>
                  </a:cubicBezTo>
                  <a:cubicBezTo>
                    <a:pt x="3770" y="9161"/>
                    <a:pt x="3101" y="9191"/>
                    <a:pt x="2524" y="9404"/>
                  </a:cubicBezTo>
                  <a:cubicBezTo>
                    <a:pt x="1369" y="9738"/>
                    <a:pt x="609" y="10802"/>
                    <a:pt x="305" y="11927"/>
                  </a:cubicBezTo>
                  <a:cubicBezTo>
                    <a:pt x="1" y="13052"/>
                    <a:pt x="153" y="14267"/>
                    <a:pt x="396" y="15392"/>
                  </a:cubicBezTo>
                  <a:cubicBezTo>
                    <a:pt x="670" y="16638"/>
                    <a:pt x="1034" y="17854"/>
                    <a:pt x="1278" y="19131"/>
                  </a:cubicBezTo>
                  <a:cubicBezTo>
                    <a:pt x="3800" y="16425"/>
                    <a:pt x="6293" y="12292"/>
                    <a:pt x="8603" y="8553"/>
                  </a:cubicBezTo>
                  <a:cubicBezTo>
                    <a:pt x="9028" y="7915"/>
                    <a:pt x="9393" y="7307"/>
                    <a:pt x="9788" y="6699"/>
                  </a:cubicBezTo>
                  <a:cubicBezTo>
                    <a:pt x="9849" y="6517"/>
                    <a:pt x="9971" y="6365"/>
                    <a:pt x="10092" y="6213"/>
                  </a:cubicBezTo>
                  <a:cubicBezTo>
                    <a:pt x="11643" y="3842"/>
                    <a:pt x="13041" y="1805"/>
                    <a:pt x="14074" y="346"/>
                  </a:cubicBezTo>
                  <a:cubicBezTo>
                    <a:pt x="13415" y="162"/>
                    <a:pt x="12733" y="0"/>
                    <a:pt x="1202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2"/>
            <p:cNvSpPr/>
            <p:nvPr/>
          </p:nvSpPr>
          <p:spPr>
            <a:xfrm>
              <a:off x="1010600" y="1742000"/>
              <a:ext cx="749700" cy="480800"/>
            </a:xfrm>
            <a:custGeom>
              <a:avLst/>
              <a:gdLst/>
              <a:ahLst/>
              <a:cxnLst/>
              <a:rect l="l" t="t" r="r" b="b"/>
              <a:pathLst>
                <a:path w="29988" h="19232" extrusionOk="0">
                  <a:moveTo>
                    <a:pt x="445" y="0"/>
                  </a:moveTo>
                  <a:cubicBezTo>
                    <a:pt x="191" y="0"/>
                    <a:pt x="0" y="387"/>
                    <a:pt x="291" y="546"/>
                  </a:cubicBezTo>
                  <a:cubicBezTo>
                    <a:pt x="412" y="637"/>
                    <a:pt x="534" y="698"/>
                    <a:pt x="655" y="728"/>
                  </a:cubicBezTo>
                  <a:cubicBezTo>
                    <a:pt x="4972" y="2947"/>
                    <a:pt x="9257" y="5135"/>
                    <a:pt x="13604" y="7354"/>
                  </a:cubicBezTo>
                  <a:cubicBezTo>
                    <a:pt x="15762" y="8449"/>
                    <a:pt x="17981" y="9573"/>
                    <a:pt x="20048" y="10819"/>
                  </a:cubicBezTo>
                  <a:cubicBezTo>
                    <a:pt x="22115" y="12066"/>
                    <a:pt x="23969" y="13494"/>
                    <a:pt x="25671" y="15227"/>
                  </a:cubicBezTo>
                  <a:cubicBezTo>
                    <a:pt x="26948" y="16473"/>
                    <a:pt x="28103" y="17810"/>
                    <a:pt x="29227" y="19209"/>
                  </a:cubicBezTo>
                  <a:cubicBezTo>
                    <a:pt x="29349" y="19224"/>
                    <a:pt x="29471" y="19231"/>
                    <a:pt x="29596" y="19231"/>
                  </a:cubicBezTo>
                  <a:cubicBezTo>
                    <a:pt x="29721" y="19231"/>
                    <a:pt x="29850" y="19224"/>
                    <a:pt x="29987" y="19209"/>
                  </a:cubicBezTo>
                  <a:cubicBezTo>
                    <a:pt x="28984" y="17962"/>
                    <a:pt x="27951" y="16747"/>
                    <a:pt x="26856" y="15531"/>
                  </a:cubicBezTo>
                  <a:cubicBezTo>
                    <a:pt x="25215" y="13768"/>
                    <a:pt x="23452" y="12218"/>
                    <a:pt x="21416" y="10911"/>
                  </a:cubicBezTo>
                  <a:cubicBezTo>
                    <a:pt x="19379" y="9604"/>
                    <a:pt x="17221" y="8449"/>
                    <a:pt x="15002" y="7354"/>
                  </a:cubicBezTo>
                  <a:cubicBezTo>
                    <a:pt x="12722" y="6169"/>
                    <a:pt x="10473" y="5044"/>
                    <a:pt x="8224" y="3889"/>
                  </a:cubicBezTo>
                  <a:cubicBezTo>
                    <a:pt x="5731" y="2643"/>
                    <a:pt x="3269" y="1397"/>
                    <a:pt x="747" y="90"/>
                  </a:cubicBezTo>
                  <a:cubicBezTo>
                    <a:pt x="686" y="59"/>
                    <a:pt x="595" y="59"/>
                    <a:pt x="564" y="29"/>
                  </a:cubicBezTo>
                  <a:cubicBezTo>
                    <a:pt x="524" y="9"/>
                    <a:pt x="484" y="0"/>
                    <a:pt x="44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2"/>
            <p:cNvSpPr/>
            <p:nvPr/>
          </p:nvSpPr>
          <p:spPr>
            <a:xfrm>
              <a:off x="1007975" y="1712325"/>
              <a:ext cx="1091225" cy="126150"/>
            </a:xfrm>
            <a:custGeom>
              <a:avLst/>
              <a:gdLst/>
              <a:ahLst/>
              <a:cxnLst/>
              <a:rect l="l" t="t" r="r" b="b"/>
              <a:pathLst>
                <a:path w="43649" h="5046" extrusionOk="0">
                  <a:moveTo>
                    <a:pt x="396" y="0"/>
                  </a:moveTo>
                  <a:cubicBezTo>
                    <a:pt x="122" y="0"/>
                    <a:pt x="0" y="426"/>
                    <a:pt x="244" y="517"/>
                  </a:cubicBezTo>
                  <a:cubicBezTo>
                    <a:pt x="487" y="639"/>
                    <a:pt x="760" y="730"/>
                    <a:pt x="973" y="791"/>
                  </a:cubicBezTo>
                  <a:cubicBezTo>
                    <a:pt x="3240" y="1563"/>
                    <a:pt x="5586" y="1818"/>
                    <a:pt x="7953" y="1818"/>
                  </a:cubicBezTo>
                  <a:cubicBezTo>
                    <a:pt x="11269" y="1818"/>
                    <a:pt x="14628" y="1317"/>
                    <a:pt x="17873" y="1034"/>
                  </a:cubicBezTo>
                  <a:cubicBezTo>
                    <a:pt x="20084" y="836"/>
                    <a:pt x="22305" y="713"/>
                    <a:pt x="24519" y="713"/>
                  </a:cubicBezTo>
                  <a:cubicBezTo>
                    <a:pt x="28758" y="713"/>
                    <a:pt x="32969" y="1163"/>
                    <a:pt x="37022" y="2401"/>
                  </a:cubicBezTo>
                  <a:cubicBezTo>
                    <a:pt x="38208" y="2766"/>
                    <a:pt x="39393" y="3192"/>
                    <a:pt x="40518" y="3678"/>
                  </a:cubicBezTo>
                  <a:cubicBezTo>
                    <a:pt x="41491" y="4073"/>
                    <a:pt x="42433" y="4529"/>
                    <a:pt x="43345" y="5046"/>
                  </a:cubicBezTo>
                  <a:cubicBezTo>
                    <a:pt x="43406" y="4864"/>
                    <a:pt x="43527" y="4712"/>
                    <a:pt x="43649" y="4560"/>
                  </a:cubicBezTo>
                  <a:cubicBezTo>
                    <a:pt x="42919" y="4164"/>
                    <a:pt x="42251" y="3800"/>
                    <a:pt x="41551" y="3526"/>
                  </a:cubicBezTo>
                  <a:cubicBezTo>
                    <a:pt x="37722" y="1733"/>
                    <a:pt x="33527" y="760"/>
                    <a:pt x="29332" y="365"/>
                  </a:cubicBezTo>
                  <a:cubicBezTo>
                    <a:pt x="27783" y="217"/>
                    <a:pt x="26220" y="156"/>
                    <a:pt x="24652" y="156"/>
                  </a:cubicBezTo>
                  <a:cubicBezTo>
                    <a:pt x="22991" y="156"/>
                    <a:pt x="21325" y="225"/>
                    <a:pt x="19667" y="335"/>
                  </a:cubicBezTo>
                  <a:cubicBezTo>
                    <a:pt x="16627" y="517"/>
                    <a:pt x="13587" y="973"/>
                    <a:pt x="10548" y="1186"/>
                  </a:cubicBezTo>
                  <a:cubicBezTo>
                    <a:pt x="9743" y="1232"/>
                    <a:pt x="8935" y="1260"/>
                    <a:pt x="8127" y="1260"/>
                  </a:cubicBezTo>
                  <a:cubicBezTo>
                    <a:pt x="5730" y="1260"/>
                    <a:pt x="3338" y="1009"/>
                    <a:pt x="1064" y="213"/>
                  </a:cubicBezTo>
                  <a:cubicBezTo>
                    <a:pt x="912" y="152"/>
                    <a:pt x="700" y="122"/>
                    <a:pt x="548" y="31"/>
                  </a:cubicBezTo>
                  <a:cubicBezTo>
                    <a:pt x="487" y="0"/>
                    <a:pt x="456" y="0"/>
                    <a:pt x="39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2"/>
            <p:cNvSpPr/>
            <p:nvPr/>
          </p:nvSpPr>
          <p:spPr>
            <a:xfrm>
              <a:off x="992775" y="1499525"/>
              <a:ext cx="1225725" cy="191550"/>
            </a:xfrm>
            <a:custGeom>
              <a:avLst/>
              <a:gdLst/>
              <a:ahLst/>
              <a:cxnLst/>
              <a:rect l="l" t="t" r="r" b="b"/>
              <a:pathLst>
                <a:path w="49029" h="7662" extrusionOk="0">
                  <a:moveTo>
                    <a:pt x="33589" y="1"/>
                  </a:moveTo>
                  <a:cubicBezTo>
                    <a:pt x="33518" y="1"/>
                    <a:pt x="33446" y="1"/>
                    <a:pt x="33375" y="1"/>
                  </a:cubicBezTo>
                  <a:cubicBezTo>
                    <a:pt x="29697" y="32"/>
                    <a:pt x="26080" y="670"/>
                    <a:pt x="22554" y="1643"/>
                  </a:cubicBezTo>
                  <a:cubicBezTo>
                    <a:pt x="19059" y="2585"/>
                    <a:pt x="15654" y="3771"/>
                    <a:pt x="12189" y="4834"/>
                  </a:cubicBezTo>
                  <a:cubicBezTo>
                    <a:pt x="8724" y="5837"/>
                    <a:pt x="5229" y="6749"/>
                    <a:pt x="1612" y="7023"/>
                  </a:cubicBezTo>
                  <a:lnTo>
                    <a:pt x="1399" y="7023"/>
                  </a:lnTo>
                  <a:cubicBezTo>
                    <a:pt x="1064" y="7053"/>
                    <a:pt x="700" y="7114"/>
                    <a:pt x="365" y="7114"/>
                  </a:cubicBezTo>
                  <a:cubicBezTo>
                    <a:pt x="1" y="7114"/>
                    <a:pt x="1" y="7661"/>
                    <a:pt x="365" y="7661"/>
                  </a:cubicBezTo>
                  <a:cubicBezTo>
                    <a:pt x="639" y="7661"/>
                    <a:pt x="943" y="7661"/>
                    <a:pt x="1216" y="7631"/>
                  </a:cubicBezTo>
                  <a:cubicBezTo>
                    <a:pt x="1308" y="7631"/>
                    <a:pt x="1460" y="7600"/>
                    <a:pt x="1612" y="7600"/>
                  </a:cubicBezTo>
                  <a:cubicBezTo>
                    <a:pt x="8299" y="7053"/>
                    <a:pt x="14621" y="4470"/>
                    <a:pt x="21034" y="2615"/>
                  </a:cubicBezTo>
                  <a:cubicBezTo>
                    <a:pt x="24500" y="1582"/>
                    <a:pt x="28056" y="792"/>
                    <a:pt x="31673" y="609"/>
                  </a:cubicBezTo>
                  <a:cubicBezTo>
                    <a:pt x="32268" y="581"/>
                    <a:pt x="32863" y="566"/>
                    <a:pt x="33458" y="566"/>
                  </a:cubicBezTo>
                  <a:cubicBezTo>
                    <a:pt x="36629" y="566"/>
                    <a:pt x="39787" y="976"/>
                    <a:pt x="42859" y="1795"/>
                  </a:cubicBezTo>
                  <a:cubicBezTo>
                    <a:pt x="44986" y="2342"/>
                    <a:pt x="47023" y="3102"/>
                    <a:pt x="49029" y="4014"/>
                  </a:cubicBezTo>
                  <a:cubicBezTo>
                    <a:pt x="48968" y="3862"/>
                    <a:pt x="48877" y="3771"/>
                    <a:pt x="48816" y="3619"/>
                  </a:cubicBezTo>
                  <a:cubicBezTo>
                    <a:pt x="48694" y="3406"/>
                    <a:pt x="48543" y="3254"/>
                    <a:pt x="48391" y="3071"/>
                  </a:cubicBezTo>
                  <a:cubicBezTo>
                    <a:pt x="43745" y="1063"/>
                    <a:pt x="38655" y="1"/>
                    <a:pt x="33589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2"/>
            <p:cNvSpPr/>
            <p:nvPr/>
          </p:nvSpPr>
          <p:spPr>
            <a:xfrm>
              <a:off x="1678200" y="1578825"/>
              <a:ext cx="120850" cy="106250"/>
            </a:xfrm>
            <a:custGeom>
              <a:avLst/>
              <a:gdLst/>
              <a:ahLst/>
              <a:cxnLst/>
              <a:rect l="l" t="t" r="r" b="b"/>
              <a:pathLst>
                <a:path w="4834" h="4250" extrusionOk="0">
                  <a:moveTo>
                    <a:pt x="2445" y="1"/>
                  </a:moveTo>
                  <a:cubicBezTo>
                    <a:pt x="1677" y="1"/>
                    <a:pt x="928" y="396"/>
                    <a:pt x="548" y="1115"/>
                  </a:cubicBezTo>
                  <a:cubicBezTo>
                    <a:pt x="0" y="2149"/>
                    <a:pt x="396" y="3425"/>
                    <a:pt x="1399" y="4003"/>
                  </a:cubicBezTo>
                  <a:cubicBezTo>
                    <a:pt x="1714" y="4170"/>
                    <a:pt x="2055" y="4249"/>
                    <a:pt x="2393" y="4249"/>
                  </a:cubicBezTo>
                  <a:cubicBezTo>
                    <a:pt x="3160" y="4249"/>
                    <a:pt x="3906" y="3839"/>
                    <a:pt x="4286" y="3121"/>
                  </a:cubicBezTo>
                  <a:cubicBezTo>
                    <a:pt x="4833" y="2118"/>
                    <a:pt x="4438" y="811"/>
                    <a:pt x="3435" y="234"/>
                  </a:cubicBezTo>
                  <a:cubicBezTo>
                    <a:pt x="3121" y="77"/>
                    <a:pt x="2781" y="1"/>
                    <a:pt x="244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2"/>
            <p:cNvSpPr/>
            <p:nvPr/>
          </p:nvSpPr>
          <p:spPr>
            <a:xfrm>
              <a:off x="1492775" y="1617150"/>
              <a:ext cx="56275" cy="48825"/>
            </a:xfrm>
            <a:custGeom>
              <a:avLst/>
              <a:gdLst/>
              <a:ahLst/>
              <a:cxnLst/>
              <a:rect l="l" t="t" r="r" b="b"/>
              <a:pathLst>
                <a:path w="2251" h="1953" extrusionOk="0">
                  <a:moveTo>
                    <a:pt x="1129" y="1"/>
                  </a:moveTo>
                  <a:cubicBezTo>
                    <a:pt x="787" y="1"/>
                    <a:pt x="460" y="184"/>
                    <a:pt x="275" y="494"/>
                  </a:cubicBezTo>
                  <a:cubicBezTo>
                    <a:pt x="1" y="980"/>
                    <a:pt x="214" y="1558"/>
                    <a:pt x="670" y="1832"/>
                  </a:cubicBezTo>
                  <a:cubicBezTo>
                    <a:pt x="818" y="1915"/>
                    <a:pt x="974" y="1953"/>
                    <a:pt x="1127" y="1953"/>
                  </a:cubicBezTo>
                  <a:cubicBezTo>
                    <a:pt x="1477" y="1953"/>
                    <a:pt x="1808" y="1754"/>
                    <a:pt x="1977" y="1436"/>
                  </a:cubicBezTo>
                  <a:cubicBezTo>
                    <a:pt x="2250" y="950"/>
                    <a:pt x="2098" y="373"/>
                    <a:pt x="1612" y="129"/>
                  </a:cubicBezTo>
                  <a:cubicBezTo>
                    <a:pt x="1456" y="42"/>
                    <a:pt x="1291" y="1"/>
                    <a:pt x="1129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2"/>
            <p:cNvSpPr/>
            <p:nvPr/>
          </p:nvSpPr>
          <p:spPr>
            <a:xfrm>
              <a:off x="1925175" y="1682525"/>
              <a:ext cx="53975" cy="48625"/>
            </a:xfrm>
            <a:custGeom>
              <a:avLst/>
              <a:gdLst/>
              <a:ahLst/>
              <a:cxnLst/>
              <a:rect l="l" t="t" r="r" b="b"/>
              <a:pathLst>
                <a:path w="2159" h="1945" extrusionOk="0">
                  <a:moveTo>
                    <a:pt x="1098" y="1"/>
                  </a:moveTo>
                  <a:cubicBezTo>
                    <a:pt x="920" y="1"/>
                    <a:pt x="739" y="51"/>
                    <a:pt x="578" y="159"/>
                  </a:cubicBezTo>
                  <a:cubicBezTo>
                    <a:pt x="122" y="432"/>
                    <a:pt x="0" y="1040"/>
                    <a:pt x="274" y="1496"/>
                  </a:cubicBezTo>
                  <a:cubicBezTo>
                    <a:pt x="430" y="1790"/>
                    <a:pt x="738" y="1945"/>
                    <a:pt x="1059" y="1945"/>
                  </a:cubicBezTo>
                  <a:cubicBezTo>
                    <a:pt x="1237" y="1945"/>
                    <a:pt x="1418" y="1897"/>
                    <a:pt x="1581" y="1800"/>
                  </a:cubicBezTo>
                  <a:cubicBezTo>
                    <a:pt x="2067" y="1527"/>
                    <a:pt x="2158" y="919"/>
                    <a:pt x="1915" y="463"/>
                  </a:cubicBezTo>
                  <a:cubicBezTo>
                    <a:pt x="1738" y="168"/>
                    <a:pt x="1422" y="1"/>
                    <a:pt x="109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2"/>
            <p:cNvSpPr/>
            <p:nvPr/>
          </p:nvSpPr>
          <p:spPr>
            <a:xfrm>
              <a:off x="2031550" y="1594950"/>
              <a:ext cx="53975" cy="48825"/>
            </a:xfrm>
            <a:custGeom>
              <a:avLst/>
              <a:gdLst/>
              <a:ahLst/>
              <a:cxnLst/>
              <a:rect l="l" t="t" r="r" b="b"/>
              <a:pathLst>
                <a:path w="2159" h="1953" extrusionOk="0">
                  <a:moveTo>
                    <a:pt x="1096" y="1"/>
                  </a:moveTo>
                  <a:cubicBezTo>
                    <a:pt x="915" y="1"/>
                    <a:pt x="734" y="55"/>
                    <a:pt x="578" y="166"/>
                  </a:cubicBezTo>
                  <a:cubicBezTo>
                    <a:pt x="122" y="440"/>
                    <a:pt x="0" y="1048"/>
                    <a:pt x="274" y="1504"/>
                  </a:cubicBezTo>
                  <a:cubicBezTo>
                    <a:pt x="450" y="1797"/>
                    <a:pt x="765" y="1952"/>
                    <a:pt x="1089" y="1952"/>
                  </a:cubicBezTo>
                  <a:cubicBezTo>
                    <a:pt x="1268" y="1952"/>
                    <a:pt x="1449" y="1905"/>
                    <a:pt x="1611" y="1808"/>
                  </a:cubicBezTo>
                  <a:cubicBezTo>
                    <a:pt x="2067" y="1534"/>
                    <a:pt x="2159" y="926"/>
                    <a:pt x="1915" y="470"/>
                  </a:cubicBezTo>
                  <a:cubicBezTo>
                    <a:pt x="1723" y="162"/>
                    <a:pt x="1409" y="1"/>
                    <a:pt x="109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2"/>
            <p:cNvSpPr/>
            <p:nvPr/>
          </p:nvSpPr>
          <p:spPr>
            <a:xfrm>
              <a:off x="1885650" y="1573750"/>
              <a:ext cx="89700" cy="78850"/>
            </a:xfrm>
            <a:custGeom>
              <a:avLst/>
              <a:gdLst/>
              <a:ahLst/>
              <a:cxnLst/>
              <a:rect l="l" t="t" r="r" b="b"/>
              <a:pathLst>
                <a:path w="3588" h="3154" extrusionOk="0">
                  <a:moveTo>
                    <a:pt x="1786" y="0"/>
                  </a:moveTo>
                  <a:cubicBezTo>
                    <a:pt x="1229" y="0"/>
                    <a:pt x="689" y="307"/>
                    <a:pt x="396" y="832"/>
                  </a:cubicBezTo>
                  <a:cubicBezTo>
                    <a:pt x="1" y="1592"/>
                    <a:pt x="304" y="2534"/>
                    <a:pt x="1064" y="2960"/>
                  </a:cubicBezTo>
                  <a:cubicBezTo>
                    <a:pt x="1300" y="3091"/>
                    <a:pt x="1552" y="3153"/>
                    <a:pt x="1802" y="3153"/>
                  </a:cubicBezTo>
                  <a:cubicBezTo>
                    <a:pt x="2358" y="3153"/>
                    <a:pt x="2898" y="2846"/>
                    <a:pt x="3192" y="2321"/>
                  </a:cubicBezTo>
                  <a:cubicBezTo>
                    <a:pt x="3587" y="1561"/>
                    <a:pt x="3283" y="589"/>
                    <a:pt x="2523" y="194"/>
                  </a:cubicBezTo>
                  <a:cubicBezTo>
                    <a:pt x="2288" y="62"/>
                    <a:pt x="2035" y="0"/>
                    <a:pt x="178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2"/>
            <p:cNvSpPr/>
            <p:nvPr/>
          </p:nvSpPr>
          <p:spPr>
            <a:xfrm>
              <a:off x="210100" y="2013225"/>
              <a:ext cx="303975" cy="304750"/>
            </a:xfrm>
            <a:custGeom>
              <a:avLst/>
              <a:gdLst/>
              <a:ahLst/>
              <a:cxnLst/>
              <a:rect l="l" t="t" r="r" b="b"/>
              <a:pathLst>
                <a:path w="12159" h="12190" extrusionOk="0">
                  <a:moveTo>
                    <a:pt x="12158" y="1"/>
                  </a:moveTo>
                  <a:lnTo>
                    <a:pt x="12158" y="1"/>
                  </a:lnTo>
                  <a:cubicBezTo>
                    <a:pt x="8359" y="1460"/>
                    <a:pt x="4955" y="3892"/>
                    <a:pt x="2340" y="7022"/>
                  </a:cubicBezTo>
                  <a:cubicBezTo>
                    <a:pt x="1429" y="8086"/>
                    <a:pt x="669" y="9241"/>
                    <a:pt x="0" y="10457"/>
                  </a:cubicBezTo>
                  <a:cubicBezTo>
                    <a:pt x="30" y="10639"/>
                    <a:pt x="61" y="10852"/>
                    <a:pt x="152" y="11065"/>
                  </a:cubicBezTo>
                  <a:cubicBezTo>
                    <a:pt x="243" y="11430"/>
                    <a:pt x="486" y="11734"/>
                    <a:pt x="851" y="11916"/>
                  </a:cubicBezTo>
                  <a:cubicBezTo>
                    <a:pt x="1140" y="12047"/>
                    <a:pt x="1457" y="12065"/>
                    <a:pt x="1775" y="12065"/>
                  </a:cubicBezTo>
                  <a:cubicBezTo>
                    <a:pt x="1895" y="12065"/>
                    <a:pt x="2015" y="12063"/>
                    <a:pt x="2133" y="12063"/>
                  </a:cubicBezTo>
                  <a:cubicBezTo>
                    <a:pt x="2430" y="12063"/>
                    <a:pt x="2720" y="12078"/>
                    <a:pt x="2979" y="12189"/>
                  </a:cubicBezTo>
                  <a:cubicBezTo>
                    <a:pt x="5866" y="9332"/>
                    <a:pt x="8420" y="6202"/>
                    <a:pt x="10547" y="2767"/>
                  </a:cubicBezTo>
                  <a:cubicBezTo>
                    <a:pt x="11125" y="1855"/>
                    <a:pt x="11642" y="943"/>
                    <a:pt x="1215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2"/>
            <p:cNvSpPr/>
            <p:nvPr/>
          </p:nvSpPr>
          <p:spPr>
            <a:xfrm>
              <a:off x="-172150" y="1098325"/>
              <a:ext cx="1066925" cy="1547500"/>
            </a:xfrm>
            <a:custGeom>
              <a:avLst/>
              <a:gdLst/>
              <a:ahLst/>
              <a:cxnLst/>
              <a:rect l="l" t="t" r="r" b="b"/>
              <a:pathLst>
                <a:path w="42677" h="61900" extrusionOk="0">
                  <a:moveTo>
                    <a:pt x="33679" y="28968"/>
                  </a:moveTo>
                  <a:lnTo>
                    <a:pt x="33679" y="28968"/>
                  </a:lnTo>
                  <a:cubicBezTo>
                    <a:pt x="31856" y="29758"/>
                    <a:pt x="30062" y="30700"/>
                    <a:pt x="28299" y="31673"/>
                  </a:cubicBezTo>
                  <a:cubicBezTo>
                    <a:pt x="26263" y="32767"/>
                    <a:pt x="24257" y="33861"/>
                    <a:pt x="22220" y="35016"/>
                  </a:cubicBezTo>
                  <a:cubicBezTo>
                    <a:pt x="18634" y="37053"/>
                    <a:pt x="15047" y="39150"/>
                    <a:pt x="11521" y="41308"/>
                  </a:cubicBezTo>
                  <a:cubicBezTo>
                    <a:pt x="11491" y="40579"/>
                    <a:pt x="11582" y="39819"/>
                    <a:pt x="11278" y="39211"/>
                  </a:cubicBezTo>
                  <a:cubicBezTo>
                    <a:pt x="10791" y="38299"/>
                    <a:pt x="9363" y="38056"/>
                    <a:pt x="9089" y="37053"/>
                  </a:cubicBezTo>
                  <a:cubicBezTo>
                    <a:pt x="9211" y="37022"/>
                    <a:pt x="9302" y="36931"/>
                    <a:pt x="9424" y="36901"/>
                  </a:cubicBezTo>
                  <a:cubicBezTo>
                    <a:pt x="13709" y="35077"/>
                    <a:pt x="18086" y="33436"/>
                    <a:pt x="22524" y="32038"/>
                  </a:cubicBezTo>
                  <a:cubicBezTo>
                    <a:pt x="26202" y="30852"/>
                    <a:pt x="29941" y="29849"/>
                    <a:pt x="33679" y="28968"/>
                  </a:cubicBezTo>
                  <a:close/>
                  <a:moveTo>
                    <a:pt x="27387" y="36627"/>
                  </a:moveTo>
                  <a:lnTo>
                    <a:pt x="27387" y="36627"/>
                  </a:lnTo>
                  <a:cubicBezTo>
                    <a:pt x="26901" y="37600"/>
                    <a:pt x="26384" y="38481"/>
                    <a:pt x="25807" y="39393"/>
                  </a:cubicBezTo>
                  <a:cubicBezTo>
                    <a:pt x="23679" y="42828"/>
                    <a:pt x="21126" y="45989"/>
                    <a:pt x="18238" y="48816"/>
                  </a:cubicBezTo>
                  <a:cubicBezTo>
                    <a:pt x="18011" y="48729"/>
                    <a:pt x="17757" y="48712"/>
                    <a:pt x="17495" y="48712"/>
                  </a:cubicBezTo>
                  <a:cubicBezTo>
                    <a:pt x="17322" y="48712"/>
                    <a:pt x="17145" y="48720"/>
                    <a:pt x="16971" y="48720"/>
                  </a:cubicBezTo>
                  <a:cubicBezTo>
                    <a:pt x="16668" y="48720"/>
                    <a:pt x="16372" y="48697"/>
                    <a:pt x="16111" y="48573"/>
                  </a:cubicBezTo>
                  <a:cubicBezTo>
                    <a:pt x="15776" y="48330"/>
                    <a:pt x="15594" y="47995"/>
                    <a:pt x="15442" y="47661"/>
                  </a:cubicBezTo>
                  <a:cubicBezTo>
                    <a:pt x="15351" y="47478"/>
                    <a:pt x="15320" y="47235"/>
                    <a:pt x="15290" y="47053"/>
                  </a:cubicBezTo>
                  <a:cubicBezTo>
                    <a:pt x="15959" y="45837"/>
                    <a:pt x="16719" y="44682"/>
                    <a:pt x="17630" y="43618"/>
                  </a:cubicBezTo>
                  <a:cubicBezTo>
                    <a:pt x="20214" y="40518"/>
                    <a:pt x="23649" y="38086"/>
                    <a:pt x="27387" y="36627"/>
                  </a:cubicBezTo>
                  <a:close/>
                  <a:moveTo>
                    <a:pt x="1977" y="1"/>
                  </a:moveTo>
                  <a:cubicBezTo>
                    <a:pt x="1794" y="122"/>
                    <a:pt x="1551" y="213"/>
                    <a:pt x="1369" y="305"/>
                  </a:cubicBezTo>
                  <a:cubicBezTo>
                    <a:pt x="1217" y="396"/>
                    <a:pt x="1065" y="457"/>
                    <a:pt x="943" y="578"/>
                  </a:cubicBezTo>
                  <a:cubicBezTo>
                    <a:pt x="335" y="1064"/>
                    <a:pt x="1" y="1916"/>
                    <a:pt x="153" y="2736"/>
                  </a:cubicBezTo>
                  <a:cubicBezTo>
                    <a:pt x="183" y="3040"/>
                    <a:pt x="275" y="3435"/>
                    <a:pt x="335" y="3800"/>
                  </a:cubicBezTo>
                  <a:cubicBezTo>
                    <a:pt x="639" y="5563"/>
                    <a:pt x="1034" y="7995"/>
                    <a:pt x="1369" y="10791"/>
                  </a:cubicBezTo>
                  <a:cubicBezTo>
                    <a:pt x="1399" y="11004"/>
                    <a:pt x="1399" y="11186"/>
                    <a:pt x="1460" y="11369"/>
                  </a:cubicBezTo>
                  <a:cubicBezTo>
                    <a:pt x="1521" y="12098"/>
                    <a:pt x="1612" y="12828"/>
                    <a:pt x="1703" y="13527"/>
                  </a:cubicBezTo>
                  <a:cubicBezTo>
                    <a:pt x="2159" y="17904"/>
                    <a:pt x="2615" y="22706"/>
                    <a:pt x="3740" y="26232"/>
                  </a:cubicBezTo>
                  <a:cubicBezTo>
                    <a:pt x="4439" y="25199"/>
                    <a:pt x="5351" y="24256"/>
                    <a:pt x="6110" y="23253"/>
                  </a:cubicBezTo>
                  <a:cubicBezTo>
                    <a:pt x="6840" y="22341"/>
                    <a:pt x="7478" y="21308"/>
                    <a:pt x="7721" y="20183"/>
                  </a:cubicBezTo>
                  <a:cubicBezTo>
                    <a:pt x="7934" y="19028"/>
                    <a:pt x="7691" y="17752"/>
                    <a:pt x="6840" y="16961"/>
                  </a:cubicBezTo>
                  <a:cubicBezTo>
                    <a:pt x="6414" y="16566"/>
                    <a:pt x="5807" y="16201"/>
                    <a:pt x="5776" y="15624"/>
                  </a:cubicBezTo>
                  <a:cubicBezTo>
                    <a:pt x="5746" y="14530"/>
                    <a:pt x="7630" y="14378"/>
                    <a:pt x="7904" y="13344"/>
                  </a:cubicBezTo>
                  <a:cubicBezTo>
                    <a:pt x="8147" y="12432"/>
                    <a:pt x="7022" y="11824"/>
                    <a:pt x="6110" y="11703"/>
                  </a:cubicBezTo>
                  <a:cubicBezTo>
                    <a:pt x="5624" y="11642"/>
                    <a:pt x="5047" y="11581"/>
                    <a:pt x="4560" y="11399"/>
                  </a:cubicBezTo>
                  <a:lnTo>
                    <a:pt x="4560" y="11399"/>
                  </a:lnTo>
                  <a:cubicBezTo>
                    <a:pt x="5807" y="11429"/>
                    <a:pt x="7022" y="11581"/>
                    <a:pt x="8299" y="11794"/>
                  </a:cubicBezTo>
                  <a:cubicBezTo>
                    <a:pt x="14682" y="12797"/>
                    <a:pt x="20609" y="15533"/>
                    <a:pt x="26141" y="18846"/>
                  </a:cubicBezTo>
                  <a:cubicBezTo>
                    <a:pt x="30640" y="21521"/>
                    <a:pt x="35108" y="24803"/>
                    <a:pt x="40306" y="25806"/>
                  </a:cubicBezTo>
                  <a:cubicBezTo>
                    <a:pt x="40275" y="26019"/>
                    <a:pt x="40275" y="26293"/>
                    <a:pt x="40275" y="26536"/>
                  </a:cubicBezTo>
                  <a:cubicBezTo>
                    <a:pt x="37813" y="26566"/>
                    <a:pt x="35382" y="26627"/>
                    <a:pt x="32950" y="26688"/>
                  </a:cubicBezTo>
                  <a:cubicBezTo>
                    <a:pt x="30427" y="26749"/>
                    <a:pt x="27904" y="26779"/>
                    <a:pt x="25381" y="26870"/>
                  </a:cubicBezTo>
                  <a:cubicBezTo>
                    <a:pt x="22919" y="26901"/>
                    <a:pt x="20488" y="26992"/>
                    <a:pt x="18056" y="27296"/>
                  </a:cubicBezTo>
                  <a:cubicBezTo>
                    <a:pt x="15685" y="27600"/>
                    <a:pt x="13375" y="28208"/>
                    <a:pt x="11126" y="29059"/>
                  </a:cubicBezTo>
                  <a:cubicBezTo>
                    <a:pt x="9667" y="29636"/>
                    <a:pt x="8208" y="30335"/>
                    <a:pt x="6779" y="31004"/>
                  </a:cubicBezTo>
                  <a:cubicBezTo>
                    <a:pt x="6962" y="31126"/>
                    <a:pt x="7235" y="31247"/>
                    <a:pt x="7448" y="31308"/>
                  </a:cubicBezTo>
                  <a:cubicBezTo>
                    <a:pt x="7721" y="31399"/>
                    <a:pt x="7995" y="31460"/>
                    <a:pt x="8238" y="31490"/>
                  </a:cubicBezTo>
                  <a:cubicBezTo>
                    <a:pt x="8056" y="31916"/>
                    <a:pt x="7873" y="32372"/>
                    <a:pt x="7721" y="32797"/>
                  </a:cubicBezTo>
                  <a:cubicBezTo>
                    <a:pt x="7691" y="32828"/>
                    <a:pt x="7691" y="32858"/>
                    <a:pt x="7691" y="32919"/>
                  </a:cubicBezTo>
                  <a:cubicBezTo>
                    <a:pt x="7600" y="33132"/>
                    <a:pt x="7539" y="33375"/>
                    <a:pt x="7448" y="33557"/>
                  </a:cubicBezTo>
                  <a:cubicBezTo>
                    <a:pt x="6992" y="34925"/>
                    <a:pt x="6779" y="36293"/>
                    <a:pt x="6779" y="37630"/>
                  </a:cubicBezTo>
                  <a:lnTo>
                    <a:pt x="6779" y="38269"/>
                  </a:lnTo>
                  <a:cubicBezTo>
                    <a:pt x="7022" y="46475"/>
                    <a:pt x="14743" y="54074"/>
                    <a:pt x="24743" y="61491"/>
                  </a:cubicBezTo>
                  <a:cubicBezTo>
                    <a:pt x="25123" y="61766"/>
                    <a:pt x="25571" y="61900"/>
                    <a:pt x="26016" y="61900"/>
                  </a:cubicBezTo>
                  <a:cubicBezTo>
                    <a:pt x="26603" y="61900"/>
                    <a:pt x="27185" y="61667"/>
                    <a:pt x="27600" y="61217"/>
                  </a:cubicBezTo>
                  <a:cubicBezTo>
                    <a:pt x="28299" y="60427"/>
                    <a:pt x="28998" y="59546"/>
                    <a:pt x="29667" y="58634"/>
                  </a:cubicBezTo>
                  <a:cubicBezTo>
                    <a:pt x="29272" y="58147"/>
                    <a:pt x="28725" y="57722"/>
                    <a:pt x="28117" y="57418"/>
                  </a:cubicBezTo>
                  <a:cubicBezTo>
                    <a:pt x="28391" y="55564"/>
                    <a:pt x="28877" y="53862"/>
                    <a:pt x="29454" y="52099"/>
                  </a:cubicBezTo>
                  <a:cubicBezTo>
                    <a:pt x="31764" y="44773"/>
                    <a:pt x="34956" y="37752"/>
                    <a:pt x="38938" y="31156"/>
                  </a:cubicBezTo>
                  <a:cubicBezTo>
                    <a:pt x="39029" y="31126"/>
                    <a:pt x="39090" y="31095"/>
                    <a:pt x="39181" y="31004"/>
                  </a:cubicBezTo>
                  <a:cubicBezTo>
                    <a:pt x="39363" y="30913"/>
                    <a:pt x="39363" y="30761"/>
                    <a:pt x="39303" y="30609"/>
                  </a:cubicBezTo>
                  <a:cubicBezTo>
                    <a:pt x="39607" y="30092"/>
                    <a:pt x="39850" y="29636"/>
                    <a:pt x="40154" y="29150"/>
                  </a:cubicBezTo>
                  <a:lnTo>
                    <a:pt x="40154" y="29150"/>
                  </a:lnTo>
                  <a:lnTo>
                    <a:pt x="40002" y="37904"/>
                  </a:lnTo>
                  <a:cubicBezTo>
                    <a:pt x="40002" y="38451"/>
                    <a:pt x="39911" y="39029"/>
                    <a:pt x="39698" y="39606"/>
                  </a:cubicBezTo>
                  <a:cubicBezTo>
                    <a:pt x="39637" y="39819"/>
                    <a:pt x="39546" y="40092"/>
                    <a:pt x="39455" y="40427"/>
                  </a:cubicBezTo>
                  <a:cubicBezTo>
                    <a:pt x="39637" y="39971"/>
                    <a:pt x="39850" y="39484"/>
                    <a:pt x="40062" y="39029"/>
                  </a:cubicBezTo>
                  <a:lnTo>
                    <a:pt x="41886" y="27965"/>
                  </a:lnTo>
                  <a:lnTo>
                    <a:pt x="41886" y="27934"/>
                  </a:lnTo>
                  <a:lnTo>
                    <a:pt x="42221" y="25958"/>
                  </a:lnTo>
                  <a:lnTo>
                    <a:pt x="42281" y="25442"/>
                  </a:lnTo>
                  <a:lnTo>
                    <a:pt x="42433" y="24560"/>
                  </a:lnTo>
                  <a:lnTo>
                    <a:pt x="42555" y="23952"/>
                  </a:lnTo>
                  <a:lnTo>
                    <a:pt x="42677" y="23314"/>
                  </a:lnTo>
                  <a:lnTo>
                    <a:pt x="41157" y="21977"/>
                  </a:lnTo>
                  <a:cubicBezTo>
                    <a:pt x="41035" y="22281"/>
                    <a:pt x="40914" y="22585"/>
                    <a:pt x="40853" y="22888"/>
                  </a:cubicBezTo>
                  <a:cubicBezTo>
                    <a:pt x="38330" y="21247"/>
                    <a:pt x="36020" y="19271"/>
                    <a:pt x="33831" y="17265"/>
                  </a:cubicBezTo>
                  <a:cubicBezTo>
                    <a:pt x="31157" y="14834"/>
                    <a:pt x="28603" y="12250"/>
                    <a:pt x="25868" y="9879"/>
                  </a:cubicBezTo>
                  <a:cubicBezTo>
                    <a:pt x="23102" y="7508"/>
                    <a:pt x="20153" y="5320"/>
                    <a:pt x="16840" y="3739"/>
                  </a:cubicBezTo>
                  <a:cubicBezTo>
                    <a:pt x="12190" y="1490"/>
                    <a:pt x="7114" y="213"/>
                    <a:pt x="1977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2"/>
            <p:cNvSpPr/>
            <p:nvPr/>
          </p:nvSpPr>
          <p:spPr>
            <a:xfrm>
              <a:off x="55825" y="1822500"/>
              <a:ext cx="614025" cy="308550"/>
            </a:xfrm>
            <a:custGeom>
              <a:avLst/>
              <a:gdLst/>
              <a:ahLst/>
              <a:cxnLst/>
              <a:rect l="l" t="t" r="r" b="b"/>
              <a:pathLst>
                <a:path w="24561" h="12342" extrusionOk="0">
                  <a:moveTo>
                    <a:pt x="24560" y="1"/>
                  </a:moveTo>
                  <a:lnTo>
                    <a:pt x="24560" y="1"/>
                  </a:lnTo>
                  <a:cubicBezTo>
                    <a:pt x="20791" y="882"/>
                    <a:pt x="17053" y="1885"/>
                    <a:pt x="13466" y="3071"/>
                  </a:cubicBezTo>
                  <a:cubicBezTo>
                    <a:pt x="8998" y="4469"/>
                    <a:pt x="4651" y="6110"/>
                    <a:pt x="335" y="7934"/>
                  </a:cubicBezTo>
                  <a:cubicBezTo>
                    <a:pt x="244" y="7964"/>
                    <a:pt x="122" y="8055"/>
                    <a:pt x="1" y="8086"/>
                  </a:cubicBezTo>
                  <a:cubicBezTo>
                    <a:pt x="274" y="9058"/>
                    <a:pt x="1703" y="9332"/>
                    <a:pt x="2220" y="10244"/>
                  </a:cubicBezTo>
                  <a:cubicBezTo>
                    <a:pt x="2524" y="10852"/>
                    <a:pt x="2402" y="11612"/>
                    <a:pt x="2402" y="12341"/>
                  </a:cubicBezTo>
                  <a:cubicBezTo>
                    <a:pt x="5928" y="10183"/>
                    <a:pt x="9515" y="8086"/>
                    <a:pt x="13101" y="6019"/>
                  </a:cubicBezTo>
                  <a:cubicBezTo>
                    <a:pt x="15138" y="4894"/>
                    <a:pt x="17144" y="3800"/>
                    <a:pt x="19180" y="2675"/>
                  </a:cubicBezTo>
                  <a:cubicBezTo>
                    <a:pt x="20943" y="1733"/>
                    <a:pt x="22737" y="791"/>
                    <a:pt x="24560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2"/>
            <p:cNvSpPr/>
            <p:nvPr/>
          </p:nvSpPr>
          <p:spPr>
            <a:xfrm>
              <a:off x="-123500" y="1072175"/>
              <a:ext cx="980275" cy="597625"/>
            </a:xfrm>
            <a:custGeom>
              <a:avLst/>
              <a:gdLst/>
              <a:ahLst/>
              <a:cxnLst/>
              <a:rect l="l" t="t" r="r" b="b"/>
              <a:pathLst>
                <a:path w="39211" h="23905" extrusionOk="0">
                  <a:moveTo>
                    <a:pt x="5166" y="0"/>
                  </a:moveTo>
                  <a:cubicBezTo>
                    <a:pt x="3401" y="0"/>
                    <a:pt x="1663" y="308"/>
                    <a:pt x="0" y="1016"/>
                  </a:cubicBezTo>
                  <a:cubicBezTo>
                    <a:pt x="5137" y="1199"/>
                    <a:pt x="10213" y="2506"/>
                    <a:pt x="14864" y="4755"/>
                  </a:cubicBezTo>
                  <a:cubicBezTo>
                    <a:pt x="18147" y="6335"/>
                    <a:pt x="21125" y="8494"/>
                    <a:pt x="23891" y="10895"/>
                  </a:cubicBezTo>
                  <a:cubicBezTo>
                    <a:pt x="26627" y="13266"/>
                    <a:pt x="29180" y="15849"/>
                    <a:pt x="31825" y="18281"/>
                  </a:cubicBezTo>
                  <a:cubicBezTo>
                    <a:pt x="34043" y="20287"/>
                    <a:pt x="36354" y="22263"/>
                    <a:pt x="38876" y="23904"/>
                  </a:cubicBezTo>
                  <a:cubicBezTo>
                    <a:pt x="38968" y="23600"/>
                    <a:pt x="39059" y="23296"/>
                    <a:pt x="39211" y="22992"/>
                  </a:cubicBezTo>
                  <a:cubicBezTo>
                    <a:pt x="37083" y="21168"/>
                    <a:pt x="33284" y="17703"/>
                    <a:pt x="31186" y="15272"/>
                  </a:cubicBezTo>
                  <a:cubicBezTo>
                    <a:pt x="29606" y="13448"/>
                    <a:pt x="27934" y="11685"/>
                    <a:pt x="26049" y="10104"/>
                  </a:cubicBezTo>
                  <a:cubicBezTo>
                    <a:pt x="21267" y="5991"/>
                    <a:pt x="12951" y="0"/>
                    <a:pt x="516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2"/>
            <p:cNvSpPr/>
            <p:nvPr/>
          </p:nvSpPr>
          <p:spPr>
            <a:xfrm>
              <a:off x="-79425" y="1382525"/>
              <a:ext cx="914925" cy="488625"/>
            </a:xfrm>
            <a:custGeom>
              <a:avLst/>
              <a:gdLst/>
              <a:ahLst/>
              <a:cxnLst/>
              <a:rect l="l" t="t" r="r" b="b"/>
              <a:pathLst>
                <a:path w="36597" h="19545" extrusionOk="0">
                  <a:moveTo>
                    <a:pt x="851" y="1"/>
                  </a:moveTo>
                  <a:cubicBezTo>
                    <a:pt x="1338" y="183"/>
                    <a:pt x="1915" y="244"/>
                    <a:pt x="2401" y="304"/>
                  </a:cubicBezTo>
                  <a:cubicBezTo>
                    <a:pt x="3313" y="426"/>
                    <a:pt x="4408" y="1034"/>
                    <a:pt x="4195" y="1946"/>
                  </a:cubicBezTo>
                  <a:cubicBezTo>
                    <a:pt x="3921" y="2979"/>
                    <a:pt x="2037" y="3131"/>
                    <a:pt x="2067" y="4226"/>
                  </a:cubicBezTo>
                  <a:cubicBezTo>
                    <a:pt x="2098" y="4803"/>
                    <a:pt x="2705" y="5168"/>
                    <a:pt x="3131" y="5563"/>
                  </a:cubicBezTo>
                  <a:cubicBezTo>
                    <a:pt x="3952" y="6353"/>
                    <a:pt x="4225" y="7630"/>
                    <a:pt x="4012" y="8785"/>
                  </a:cubicBezTo>
                  <a:cubicBezTo>
                    <a:pt x="3769" y="9909"/>
                    <a:pt x="3131" y="10943"/>
                    <a:pt x="2401" y="11855"/>
                  </a:cubicBezTo>
                  <a:cubicBezTo>
                    <a:pt x="1642" y="12858"/>
                    <a:pt x="730" y="13800"/>
                    <a:pt x="0" y="14834"/>
                  </a:cubicBezTo>
                  <a:cubicBezTo>
                    <a:pt x="699" y="17022"/>
                    <a:pt x="1611" y="18724"/>
                    <a:pt x="2979" y="19545"/>
                  </a:cubicBezTo>
                  <a:cubicBezTo>
                    <a:pt x="4438" y="18846"/>
                    <a:pt x="5867" y="18177"/>
                    <a:pt x="7356" y="17600"/>
                  </a:cubicBezTo>
                  <a:cubicBezTo>
                    <a:pt x="9575" y="16718"/>
                    <a:pt x="11915" y="16110"/>
                    <a:pt x="14256" y="15806"/>
                  </a:cubicBezTo>
                  <a:cubicBezTo>
                    <a:pt x="16687" y="15502"/>
                    <a:pt x="19119" y="15441"/>
                    <a:pt x="21581" y="15381"/>
                  </a:cubicBezTo>
                  <a:cubicBezTo>
                    <a:pt x="24104" y="15320"/>
                    <a:pt x="26657" y="15290"/>
                    <a:pt x="29150" y="15198"/>
                  </a:cubicBezTo>
                  <a:cubicBezTo>
                    <a:pt x="31581" y="15168"/>
                    <a:pt x="34013" y="15077"/>
                    <a:pt x="36505" y="15046"/>
                  </a:cubicBezTo>
                  <a:cubicBezTo>
                    <a:pt x="36505" y="14773"/>
                    <a:pt x="36505" y="14560"/>
                    <a:pt x="36597" y="14408"/>
                  </a:cubicBezTo>
                  <a:cubicBezTo>
                    <a:pt x="31399" y="13405"/>
                    <a:pt x="26900" y="10122"/>
                    <a:pt x="22432" y="7447"/>
                  </a:cubicBezTo>
                  <a:cubicBezTo>
                    <a:pt x="16870" y="4134"/>
                    <a:pt x="10943" y="1399"/>
                    <a:pt x="4560" y="396"/>
                  </a:cubicBezTo>
                  <a:cubicBezTo>
                    <a:pt x="3313" y="183"/>
                    <a:pt x="2098" y="31"/>
                    <a:pt x="851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2"/>
            <p:cNvSpPr/>
            <p:nvPr/>
          </p:nvSpPr>
          <p:spPr>
            <a:xfrm>
              <a:off x="526200" y="1827050"/>
              <a:ext cx="304750" cy="734100"/>
            </a:xfrm>
            <a:custGeom>
              <a:avLst/>
              <a:gdLst/>
              <a:ahLst/>
              <a:cxnLst/>
              <a:rect l="l" t="t" r="r" b="b"/>
              <a:pathLst>
                <a:path w="12190" h="29364" extrusionOk="0">
                  <a:moveTo>
                    <a:pt x="12189" y="1"/>
                  </a:moveTo>
                  <a:lnTo>
                    <a:pt x="12189" y="1"/>
                  </a:lnTo>
                  <a:cubicBezTo>
                    <a:pt x="11885" y="487"/>
                    <a:pt x="11612" y="943"/>
                    <a:pt x="11308" y="1430"/>
                  </a:cubicBezTo>
                  <a:cubicBezTo>
                    <a:pt x="11399" y="1582"/>
                    <a:pt x="11399" y="1733"/>
                    <a:pt x="11217" y="1855"/>
                  </a:cubicBezTo>
                  <a:cubicBezTo>
                    <a:pt x="11125" y="1946"/>
                    <a:pt x="11065" y="1977"/>
                    <a:pt x="10973" y="2007"/>
                  </a:cubicBezTo>
                  <a:cubicBezTo>
                    <a:pt x="6992" y="8573"/>
                    <a:pt x="3800" y="15624"/>
                    <a:pt x="1490" y="22950"/>
                  </a:cubicBezTo>
                  <a:cubicBezTo>
                    <a:pt x="943" y="24652"/>
                    <a:pt x="457" y="26415"/>
                    <a:pt x="1" y="28147"/>
                  </a:cubicBezTo>
                  <a:cubicBezTo>
                    <a:pt x="609" y="28451"/>
                    <a:pt x="1125" y="28877"/>
                    <a:pt x="1551" y="29363"/>
                  </a:cubicBezTo>
                  <a:cubicBezTo>
                    <a:pt x="5229" y="24530"/>
                    <a:pt x="8481" y="18360"/>
                    <a:pt x="11460" y="11308"/>
                  </a:cubicBezTo>
                  <a:lnTo>
                    <a:pt x="11460" y="11278"/>
                  </a:lnTo>
                  <a:cubicBezTo>
                    <a:pt x="11581" y="10943"/>
                    <a:pt x="11673" y="10670"/>
                    <a:pt x="11733" y="10457"/>
                  </a:cubicBezTo>
                  <a:cubicBezTo>
                    <a:pt x="11916" y="9880"/>
                    <a:pt x="12037" y="9302"/>
                    <a:pt x="12037" y="8724"/>
                  </a:cubicBezTo>
                  <a:lnTo>
                    <a:pt x="12189" y="1"/>
                  </a:ln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2"/>
            <p:cNvSpPr/>
            <p:nvPr/>
          </p:nvSpPr>
          <p:spPr>
            <a:xfrm>
              <a:off x="-8750" y="1779200"/>
              <a:ext cx="881475" cy="387100"/>
            </a:xfrm>
            <a:custGeom>
              <a:avLst/>
              <a:gdLst/>
              <a:ahLst/>
              <a:cxnLst/>
              <a:rect l="l" t="t" r="r" b="b"/>
              <a:pathLst>
                <a:path w="35259" h="15484" extrusionOk="0">
                  <a:moveTo>
                    <a:pt x="34469" y="0"/>
                  </a:moveTo>
                  <a:cubicBezTo>
                    <a:pt x="34378" y="61"/>
                    <a:pt x="34256" y="61"/>
                    <a:pt x="34195" y="61"/>
                  </a:cubicBezTo>
                  <a:lnTo>
                    <a:pt x="34074" y="61"/>
                  </a:lnTo>
                  <a:cubicBezTo>
                    <a:pt x="33891" y="61"/>
                    <a:pt x="33739" y="91"/>
                    <a:pt x="33557" y="91"/>
                  </a:cubicBezTo>
                  <a:cubicBezTo>
                    <a:pt x="31064" y="243"/>
                    <a:pt x="28602" y="486"/>
                    <a:pt x="26140" y="730"/>
                  </a:cubicBezTo>
                  <a:cubicBezTo>
                    <a:pt x="21247" y="1277"/>
                    <a:pt x="16323" y="2037"/>
                    <a:pt x="11459" y="3009"/>
                  </a:cubicBezTo>
                  <a:cubicBezTo>
                    <a:pt x="8511" y="3587"/>
                    <a:pt x="5593" y="4286"/>
                    <a:pt x="2644" y="5046"/>
                  </a:cubicBezTo>
                  <a:cubicBezTo>
                    <a:pt x="2097" y="5198"/>
                    <a:pt x="1489" y="5350"/>
                    <a:pt x="912" y="5502"/>
                  </a:cubicBezTo>
                  <a:cubicBezTo>
                    <a:pt x="821" y="5684"/>
                    <a:pt x="760" y="5897"/>
                    <a:pt x="669" y="6140"/>
                  </a:cubicBezTo>
                  <a:cubicBezTo>
                    <a:pt x="1672" y="5866"/>
                    <a:pt x="2705" y="5593"/>
                    <a:pt x="3678" y="5350"/>
                  </a:cubicBezTo>
                  <a:cubicBezTo>
                    <a:pt x="4225" y="5228"/>
                    <a:pt x="4742" y="5076"/>
                    <a:pt x="5289" y="4955"/>
                  </a:cubicBezTo>
                  <a:cubicBezTo>
                    <a:pt x="10061" y="3769"/>
                    <a:pt x="14924" y="2827"/>
                    <a:pt x="19818" y="2097"/>
                  </a:cubicBezTo>
                  <a:cubicBezTo>
                    <a:pt x="21794" y="1793"/>
                    <a:pt x="23769" y="1581"/>
                    <a:pt x="25806" y="1337"/>
                  </a:cubicBezTo>
                  <a:lnTo>
                    <a:pt x="25806" y="1337"/>
                  </a:lnTo>
                  <a:cubicBezTo>
                    <a:pt x="24377" y="1702"/>
                    <a:pt x="22949" y="2067"/>
                    <a:pt x="21551" y="2462"/>
                  </a:cubicBezTo>
                  <a:cubicBezTo>
                    <a:pt x="17022" y="3708"/>
                    <a:pt x="12523" y="5198"/>
                    <a:pt x="8116" y="6869"/>
                  </a:cubicBezTo>
                  <a:cubicBezTo>
                    <a:pt x="6231" y="7569"/>
                    <a:pt x="4316" y="8328"/>
                    <a:pt x="2462" y="9149"/>
                  </a:cubicBezTo>
                  <a:cubicBezTo>
                    <a:pt x="1672" y="9514"/>
                    <a:pt x="821" y="9848"/>
                    <a:pt x="0" y="10243"/>
                  </a:cubicBezTo>
                  <a:lnTo>
                    <a:pt x="0" y="10882"/>
                  </a:lnTo>
                  <a:cubicBezTo>
                    <a:pt x="821" y="10517"/>
                    <a:pt x="1672" y="10122"/>
                    <a:pt x="2492" y="9787"/>
                  </a:cubicBezTo>
                  <a:cubicBezTo>
                    <a:pt x="2614" y="9757"/>
                    <a:pt x="2736" y="9666"/>
                    <a:pt x="2857" y="9635"/>
                  </a:cubicBezTo>
                  <a:cubicBezTo>
                    <a:pt x="7143" y="7812"/>
                    <a:pt x="11520" y="6170"/>
                    <a:pt x="15958" y="4772"/>
                  </a:cubicBezTo>
                  <a:cubicBezTo>
                    <a:pt x="19605" y="3587"/>
                    <a:pt x="23314" y="2553"/>
                    <a:pt x="27083" y="1702"/>
                  </a:cubicBezTo>
                  <a:lnTo>
                    <a:pt x="27083" y="1702"/>
                  </a:lnTo>
                  <a:cubicBezTo>
                    <a:pt x="25259" y="2492"/>
                    <a:pt x="23466" y="3435"/>
                    <a:pt x="21733" y="4377"/>
                  </a:cubicBezTo>
                  <a:cubicBezTo>
                    <a:pt x="19727" y="5502"/>
                    <a:pt x="17660" y="6596"/>
                    <a:pt x="15654" y="7721"/>
                  </a:cubicBezTo>
                  <a:cubicBezTo>
                    <a:pt x="12037" y="9757"/>
                    <a:pt x="8480" y="11885"/>
                    <a:pt x="4924" y="14043"/>
                  </a:cubicBezTo>
                  <a:lnTo>
                    <a:pt x="3465" y="14955"/>
                  </a:lnTo>
                  <a:cubicBezTo>
                    <a:pt x="3210" y="15133"/>
                    <a:pt x="3383" y="15483"/>
                    <a:pt x="3643" y="15483"/>
                  </a:cubicBezTo>
                  <a:cubicBezTo>
                    <a:pt x="3693" y="15483"/>
                    <a:pt x="3746" y="15470"/>
                    <a:pt x="3800" y="15441"/>
                  </a:cubicBezTo>
                  <a:cubicBezTo>
                    <a:pt x="4164" y="15228"/>
                    <a:pt x="4559" y="14955"/>
                    <a:pt x="4985" y="14711"/>
                  </a:cubicBezTo>
                  <a:cubicBezTo>
                    <a:pt x="6748" y="13617"/>
                    <a:pt x="8632" y="12523"/>
                    <a:pt x="10456" y="11429"/>
                  </a:cubicBezTo>
                  <a:cubicBezTo>
                    <a:pt x="14408" y="9088"/>
                    <a:pt x="18389" y="6869"/>
                    <a:pt x="22462" y="4681"/>
                  </a:cubicBezTo>
                  <a:cubicBezTo>
                    <a:pt x="25777" y="2965"/>
                    <a:pt x="29437" y="816"/>
                    <a:pt x="33275" y="816"/>
                  </a:cubicBezTo>
                  <a:cubicBezTo>
                    <a:pt x="33379" y="816"/>
                    <a:pt x="33483" y="818"/>
                    <a:pt x="33587" y="821"/>
                  </a:cubicBezTo>
                  <a:lnTo>
                    <a:pt x="33618" y="821"/>
                  </a:lnTo>
                  <a:cubicBezTo>
                    <a:pt x="33861" y="821"/>
                    <a:pt x="34074" y="821"/>
                    <a:pt x="34317" y="851"/>
                  </a:cubicBezTo>
                  <a:cubicBezTo>
                    <a:pt x="34530" y="851"/>
                    <a:pt x="34773" y="882"/>
                    <a:pt x="34985" y="942"/>
                  </a:cubicBezTo>
                  <a:cubicBezTo>
                    <a:pt x="35012" y="953"/>
                    <a:pt x="35038" y="958"/>
                    <a:pt x="35063" y="958"/>
                  </a:cubicBezTo>
                  <a:cubicBezTo>
                    <a:pt x="35177" y="958"/>
                    <a:pt x="35259" y="849"/>
                    <a:pt x="35259" y="699"/>
                  </a:cubicBezTo>
                  <a:lnTo>
                    <a:pt x="35259" y="669"/>
                  </a:lnTo>
                  <a:cubicBezTo>
                    <a:pt x="35259" y="517"/>
                    <a:pt x="35229" y="395"/>
                    <a:pt x="35016" y="365"/>
                  </a:cubicBezTo>
                  <a:cubicBezTo>
                    <a:pt x="34955" y="304"/>
                    <a:pt x="34834" y="304"/>
                    <a:pt x="34773" y="304"/>
                  </a:cubicBezTo>
                  <a:cubicBezTo>
                    <a:pt x="34773" y="122"/>
                    <a:pt x="34651" y="0"/>
                    <a:pt x="34469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2"/>
            <p:cNvSpPr/>
            <p:nvPr/>
          </p:nvSpPr>
          <p:spPr>
            <a:xfrm>
              <a:off x="184700" y="1782225"/>
              <a:ext cx="675125" cy="809575"/>
            </a:xfrm>
            <a:custGeom>
              <a:avLst/>
              <a:gdLst/>
              <a:ahLst/>
              <a:cxnLst/>
              <a:rect l="l" t="t" r="r" b="b"/>
              <a:pathLst>
                <a:path w="27005" h="32383" extrusionOk="0">
                  <a:moveTo>
                    <a:pt x="26488" y="1"/>
                  </a:moveTo>
                  <a:cubicBezTo>
                    <a:pt x="26427" y="31"/>
                    <a:pt x="26336" y="92"/>
                    <a:pt x="26305" y="153"/>
                  </a:cubicBezTo>
                  <a:cubicBezTo>
                    <a:pt x="26184" y="335"/>
                    <a:pt x="26092" y="487"/>
                    <a:pt x="25971" y="700"/>
                  </a:cubicBezTo>
                  <a:lnTo>
                    <a:pt x="25940" y="730"/>
                  </a:lnTo>
                  <a:cubicBezTo>
                    <a:pt x="25363" y="1612"/>
                    <a:pt x="24785" y="2463"/>
                    <a:pt x="24269" y="3375"/>
                  </a:cubicBezTo>
                  <a:cubicBezTo>
                    <a:pt x="22506" y="4408"/>
                    <a:pt x="20925" y="5654"/>
                    <a:pt x="19466" y="7083"/>
                  </a:cubicBezTo>
                  <a:lnTo>
                    <a:pt x="19314" y="7235"/>
                  </a:lnTo>
                  <a:lnTo>
                    <a:pt x="19193" y="7235"/>
                  </a:lnTo>
                  <a:cubicBezTo>
                    <a:pt x="17460" y="7387"/>
                    <a:pt x="15697" y="7721"/>
                    <a:pt x="14025" y="8299"/>
                  </a:cubicBezTo>
                  <a:cubicBezTo>
                    <a:pt x="8767" y="10031"/>
                    <a:pt x="4116" y="13648"/>
                    <a:pt x="1198" y="18360"/>
                  </a:cubicBezTo>
                  <a:cubicBezTo>
                    <a:pt x="773" y="18998"/>
                    <a:pt x="438" y="19636"/>
                    <a:pt x="104" y="20335"/>
                  </a:cubicBezTo>
                  <a:cubicBezTo>
                    <a:pt x="1" y="20584"/>
                    <a:pt x="207" y="20804"/>
                    <a:pt x="407" y="20804"/>
                  </a:cubicBezTo>
                  <a:cubicBezTo>
                    <a:pt x="501" y="20804"/>
                    <a:pt x="593" y="20756"/>
                    <a:pt x="651" y="20639"/>
                  </a:cubicBezTo>
                  <a:cubicBezTo>
                    <a:pt x="803" y="20305"/>
                    <a:pt x="1016" y="20001"/>
                    <a:pt x="1168" y="19697"/>
                  </a:cubicBezTo>
                  <a:cubicBezTo>
                    <a:pt x="1837" y="18481"/>
                    <a:pt x="2627" y="17326"/>
                    <a:pt x="3508" y="16262"/>
                  </a:cubicBezTo>
                  <a:cubicBezTo>
                    <a:pt x="6092" y="13162"/>
                    <a:pt x="9466" y="10730"/>
                    <a:pt x="13265" y="9271"/>
                  </a:cubicBezTo>
                  <a:lnTo>
                    <a:pt x="13265" y="9271"/>
                  </a:lnTo>
                  <a:cubicBezTo>
                    <a:pt x="12779" y="10214"/>
                    <a:pt x="12262" y="11125"/>
                    <a:pt x="11685" y="12037"/>
                  </a:cubicBezTo>
                  <a:cubicBezTo>
                    <a:pt x="9557" y="15472"/>
                    <a:pt x="7004" y="18663"/>
                    <a:pt x="4116" y="21460"/>
                  </a:cubicBezTo>
                  <a:cubicBezTo>
                    <a:pt x="3630" y="21916"/>
                    <a:pt x="3083" y="22433"/>
                    <a:pt x="2597" y="22888"/>
                  </a:cubicBezTo>
                  <a:cubicBezTo>
                    <a:pt x="2362" y="23076"/>
                    <a:pt x="2580" y="23372"/>
                    <a:pt x="2831" y="23372"/>
                  </a:cubicBezTo>
                  <a:cubicBezTo>
                    <a:pt x="2906" y="23372"/>
                    <a:pt x="2983" y="23346"/>
                    <a:pt x="3053" y="23284"/>
                  </a:cubicBezTo>
                  <a:cubicBezTo>
                    <a:pt x="3600" y="22828"/>
                    <a:pt x="4086" y="22341"/>
                    <a:pt x="4572" y="21855"/>
                  </a:cubicBezTo>
                  <a:cubicBezTo>
                    <a:pt x="5028" y="21399"/>
                    <a:pt x="5484" y="20943"/>
                    <a:pt x="5940" y="20457"/>
                  </a:cubicBezTo>
                  <a:cubicBezTo>
                    <a:pt x="9223" y="16992"/>
                    <a:pt x="11958" y="13101"/>
                    <a:pt x="14147" y="8937"/>
                  </a:cubicBezTo>
                  <a:cubicBezTo>
                    <a:pt x="15636" y="8451"/>
                    <a:pt x="17156" y="8086"/>
                    <a:pt x="18676" y="7903"/>
                  </a:cubicBezTo>
                  <a:lnTo>
                    <a:pt x="18676" y="7903"/>
                  </a:lnTo>
                  <a:cubicBezTo>
                    <a:pt x="16244" y="10487"/>
                    <a:pt x="14299" y="13527"/>
                    <a:pt x="12658" y="16657"/>
                  </a:cubicBezTo>
                  <a:cubicBezTo>
                    <a:pt x="11715" y="18481"/>
                    <a:pt x="10895" y="20335"/>
                    <a:pt x="10044" y="22189"/>
                  </a:cubicBezTo>
                  <a:cubicBezTo>
                    <a:pt x="9436" y="23557"/>
                    <a:pt x="8797" y="24925"/>
                    <a:pt x="8037" y="26262"/>
                  </a:cubicBezTo>
                  <a:cubicBezTo>
                    <a:pt x="7642" y="26901"/>
                    <a:pt x="7247" y="27539"/>
                    <a:pt x="6822" y="28147"/>
                  </a:cubicBezTo>
                  <a:cubicBezTo>
                    <a:pt x="6641" y="28395"/>
                    <a:pt x="6846" y="28694"/>
                    <a:pt x="7063" y="28694"/>
                  </a:cubicBezTo>
                  <a:cubicBezTo>
                    <a:pt x="7138" y="28694"/>
                    <a:pt x="7215" y="28658"/>
                    <a:pt x="7278" y="28572"/>
                  </a:cubicBezTo>
                  <a:cubicBezTo>
                    <a:pt x="7581" y="28147"/>
                    <a:pt x="7855" y="27752"/>
                    <a:pt x="8098" y="27296"/>
                  </a:cubicBezTo>
                  <a:cubicBezTo>
                    <a:pt x="9101" y="25624"/>
                    <a:pt x="9922" y="23861"/>
                    <a:pt x="10743" y="22068"/>
                  </a:cubicBezTo>
                  <a:cubicBezTo>
                    <a:pt x="13691" y="15442"/>
                    <a:pt x="17308" y="8572"/>
                    <a:pt x="23539" y="4499"/>
                  </a:cubicBezTo>
                  <a:lnTo>
                    <a:pt x="23539" y="4499"/>
                  </a:lnTo>
                  <a:lnTo>
                    <a:pt x="22293" y="6657"/>
                  </a:lnTo>
                  <a:cubicBezTo>
                    <a:pt x="18250" y="13922"/>
                    <a:pt x="15180" y="21703"/>
                    <a:pt x="13083" y="29727"/>
                  </a:cubicBezTo>
                  <a:lnTo>
                    <a:pt x="12506" y="32007"/>
                  </a:lnTo>
                  <a:cubicBezTo>
                    <a:pt x="12448" y="32237"/>
                    <a:pt x="12680" y="32382"/>
                    <a:pt x="12890" y="32382"/>
                  </a:cubicBezTo>
                  <a:cubicBezTo>
                    <a:pt x="13014" y="32382"/>
                    <a:pt x="13129" y="32332"/>
                    <a:pt x="13174" y="32220"/>
                  </a:cubicBezTo>
                  <a:cubicBezTo>
                    <a:pt x="13326" y="31490"/>
                    <a:pt x="13509" y="30791"/>
                    <a:pt x="13691" y="30062"/>
                  </a:cubicBezTo>
                  <a:cubicBezTo>
                    <a:pt x="14117" y="28299"/>
                    <a:pt x="14633" y="26566"/>
                    <a:pt x="15180" y="24864"/>
                  </a:cubicBezTo>
                  <a:cubicBezTo>
                    <a:pt x="17490" y="17569"/>
                    <a:pt x="20712" y="10487"/>
                    <a:pt x="24664" y="3922"/>
                  </a:cubicBezTo>
                  <a:cubicBezTo>
                    <a:pt x="24755" y="3830"/>
                    <a:pt x="24816" y="3800"/>
                    <a:pt x="24907" y="3770"/>
                  </a:cubicBezTo>
                  <a:cubicBezTo>
                    <a:pt x="25089" y="3648"/>
                    <a:pt x="25089" y="3466"/>
                    <a:pt x="25029" y="3344"/>
                  </a:cubicBezTo>
                  <a:cubicBezTo>
                    <a:pt x="25272" y="2858"/>
                    <a:pt x="25576" y="2402"/>
                    <a:pt x="25880" y="1916"/>
                  </a:cubicBezTo>
                  <a:cubicBezTo>
                    <a:pt x="26123" y="1520"/>
                    <a:pt x="26396" y="1186"/>
                    <a:pt x="26609" y="791"/>
                  </a:cubicBezTo>
                  <a:lnTo>
                    <a:pt x="26852" y="457"/>
                  </a:lnTo>
                  <a:cubicBezTo>
                    <a:pt x="27004" y="244"/>
                    <a:pt x="26792" y="61"/>
                    <a:pt x="26609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2"/>
            <p:cNvSpPr/>
            <p:nvPr/>
          </p:nvSpPr>
          <p:spPr>
            <a:xfrm>
              <a:off x="-8000" y="1906550"/>
              <a:ext cx="572975" cy="736500"/>
            </a:xfrm>
            <a:custGeom>
              <a:avLst/>
              <a:gdLst/>
              <a:ahLst/>
              <a:cxnLst/>
              <a:rect l="l" t="t" r="r" b="b"/>
              <a:pathLst>
                <a:path w="22919" h="29460" extrusionOk="0">
                  <a:moveTo>
                    <a:pt x="2426" y="1"/>
                  </a:moveTo>
                  <a:cubicBezTo>
                    <a:pt x="2194" y="1"/>
                    <a:pt x="1956" y="29"/>
                    <a:pt x="1733" y="73"/>
                  </a:cubicBezTo>
                  <a:cubicBezTo>
                    <a:pt x="1459" y="164"/>
                    <a:pt x="1186" y="225"/>
                    <a:pt x="973" y="347"/>
                  </a:cubicBezTo>
                  <a:cubicBezTo>
                    <a:pt x="973" y="377"/>
                    <a:pt x="912" y="438"/>
                    <a:pt x="912" y="468"/>
                  </a:cubicBezTo>
                  <a:cubicBezTo>
                    <a:pt x="852" y="651"/>
                    <a:pt x="760" y="894"/>
                    <a:pt x="700" y="1107"/>
                  </a:cubicBezTo>
                  <a:cubicBezTo>
                    <a:pt x="244" y="2475"/>
                    <a:pt x="0" y="3842"/>
                    <a:pt x="0" y="5180"/>
                  </a:cubicBezTo>
                  <a:lnTo>
                    <a:pt x="0" y="5818"/>
                  </a:lnTo>
                  <a:cubicBezTo>
                    <a:pt x="274" y="14025"/>
                    <a:pt x="7995" y="21624"/>
                    <a:pt x="17995" y="29040"/>
                  </a:cubicBezTo>
                  <a:cubicBezTo>
                    <a:pt x="18394" y="29320"/>
                    <a:pt x="18851" y="29459"/>
                    <a:pt x="19297" y="29459"/>
                  </a:cubicBezTo>
                  <a:cubicBezTo>
                    <a:pt x="19872" y="29459"/>
                    <a:pt x="20428" y="29228"/>
                    <a:pt x="20821" y="28767"/>
                  </a:cubicBezTo>
                  <a:cubicBezTo>
                    <a:pt x="21551" y="27946"/>
                    <a:pt x="22250" y="27095"/>
                    <a:pt x="22919" y="26183"/>
                  </a:cubicBezTo>
                  <a:cubicBezTo>
                    <a:pt x="22493" y="25697"/>
                    <a:pt x="21977" y="25271"/>
                    <a:pt x="21369" y="25119"/>
                  </a:cubicBezTo>
                  <a:cubicBezTo>
                    <a:pt x="21186" y="25028"/>
                    <a:pt x="20943" y="24937"/>
                    <a:pt x="20761" y="24876"/>
                  </a:cubicBezTo>
                  <a:cubicBezTo>
                    <a:pt x="20730" y="24815"/>
                    <a:pt x="20639" y="24815"/>
                    <a:pt x="20578" y="24785"/>
                  </a:cubicBezTo>
                  <a:cubicBezTo>
                    <a:pt x="20366" y="24724"/>
                    <a:pt x="20183" y="24663"/>
                    <a:pt x="20001" y="24633"/>
                  </a:cubicBezTo>
                  <a:cubicBezTo>
                    <a:pt x="19727" y="24572"/>
                    <a:pt x="19454" y="24511"/>
                    <a:pt x="19211" y="24481"/>
                  </a:cubicBezTo>
                  <a:cubicBezTo>
                    <a:pt x="18055" y="24329"/>
                    <a:pt x="16657" y="24329"/>
                    <a:pt x="16049" y="23356"/>
                  </a:cubicBezTo>
                  <a:cubicBezTo>
                    <a:pt x="15867" y="23083"/>
                    <a:pt x="15776" y="22779"/>
                    <a:pt x="15745" y="22444"/>
                  </a:cubicBezTo>
                  <a:cubicBezTo>
                    <a:pt x="15745" y="22323"/>
                    <a:pt x="15715" y="22171"/>
                    <a:pt x="15715" y="22019"/>
                  </a:cubicBezTo>
                  <a:cubicBezTo>
                    <a:pt x="15654" y="21837"/>
                    <a:pt x="15654" y="21593"/>
                    <a:pt x="15624" y="21411"/>
                  </a:cubicBezTo>
                  <a:cubicBezTo>
                    <a:pt x="15624" y="21259"/>
                    <a:pt x="15624" y="21107"/>
                    <a:pt x="15593" y="20985"/>
                  </a:cubicBezTo>
                  <a:cubicBezTo>
                    <a:pt x="15502" y="20499"/>
                    <a:pt x="15350" y="20074"/>
                    <a:pt x="14894" y="19830"/>
                  </a:cubicBezTo>
                  <a:cubicBezTo>
                    <a:pt x="14347" y="19587"/>
                    <a:pt x="13618" y="19800"/>
                    <a:pt x="13071" y="19435"/>
                  </a:cubicBezTo>
                  <a:cubicBezTo>
                    <a:pt x="12432" y="18979"/>
                    <a:pt x="12584" y="18007"/>
                    <a:pt x="12311" y="17308"/>
                  </a:cubicBezTo>
                  <a:cubicBezTo>
                    <a:pt x="12280" y="17156"/>
                    <a:pt x="12250" y="17064"/>
                    <a:pt x="12159" y="16943"/>
                  </a:cubicBezTo>
                  <a:cubicBezTo>
                    <a:pt x="12128" y="16882"/>
                    <a:pt x="12098" y="16791"/>
                    <a:pt x="12007" y="16760"/>
                  </a:cubicBezTo>
                  <a:cubicBezTo>
                    <a:pt x="11976" y="16730"/>
                    <a:pt x="11976" y="16700"/>
                    <a:pt x="11946" y="16700"/>
                  </a:cubicBezTo>
                  <a:cubicBezTo>
                    <a:pt x="11855" y="16608"/>
                    <a:pt x="11764" y="16578"/>
                    <a:pt x="11672" y="16548"/>
                  </a:cubicBezTo>
                  <a:cubicBezTo>
                    <a:pt x="11413" y="16437"/>
                    <a:pt x="11119" y="16421"/>
                    <a:pt x="10818" y="16421"/>
                  </a:cubicBezTo>
                  <a:cubicBezTo>
                    <a:pt x="10698" y="16421"/>
                    <a:pt x="10577" y="16423"/>
                    <a:pt x="10456" y="16423"/>
                  </a:cubicBezTo>
                  <a:cubicBezTo>
                    <a:pt x="10136" y="16423"/>
                    <a:pt x="9820" y="16405"/>
                    <a:pt x="9545" y="16274"/>
                  </a:cubicBezTo>
                  <a:cubicBezTo>
                    <a:pt x="9180" y="16092"/>
                    <a:pt x="8937" y="15788"/>
                    <a:pt x="8815" y="15393"/>
                  </a:cubicBezTo>
                  <a:cubicBezTo>
                    <a:pt x="8754" y="15210"/>
                    <a:pt x="8724" y="15028"/>
                    <a:pt x="8663" y="14785"/>
                  </a:cubicBezTo>
                  <a:lnTo>
                    <a:pt x="8663" y="14511"/>
                  </a:lnTo>
                  <a:cubicBezTo>
                    <a:pt x="8663" y="14177"/>
                    <a:pt x="8724" y="13842"/>
                    <a:pt x="8754" y="13539"/>
                  </a:cubicBezTo>
                  <a:lnTo>
                    <a:pt x="8754" y="13447"/>
                  </a:lnTo>
                  <a:cubicBezTo>
                    <a:pt x="8876" y="12475"/>
                    <a:pt x="8815" y="11228"/>
                    <a:pt x="7903" y="10833"/>
                  </a:cubicBezTo>
                  <a:cubicBezTo>
                    <a:pt x="7711" y="10760"/>
                    <a:pt x="7509" y="10736"/>
                    <a:pt x="7302" y="10736"/>
                  </a:cubicBezTo>
                  <a:cubicBezTo>
                    <a:pt x="6932" y="10736"/>
                    <a:pt x="6548" y="10811"/>
                    <a:pt x="6184" y="10811"/>
                  </a:cubicBezTo>
                  <a:cubicBezTo>
                    <a:pt x="5910" y="10811"/>
                    <a:pt x="5648" y="10769"/>
                    <a:pt x="5411" y="10621"/>
                  </a:cubicBezTo>
                  <a:cubicBezTo>
                    <a:pt x="5107" y="10408"/>
                    <a:pt x="4955" y="10073"/>
                    <a:pt x="4925" y="9739"/>
                  </a:cubicBezTo>
                  <a:cubicBezTo>
                    <a:pt x="4864" y="9496"/>
                    <a:pt x="4864" y="9283"/>
                    <a:pt x="4864" y="9040"/>
                  </a:cubicBezTo>
                  <a:cubicBezTo>
                    <a:pt x="4864" y="8341"/>
                    <a:pt x="4985" y="7581"/>
                    <a:pt x="4681" y="6973"/>
                  </a:cubicBezTo>
                  <a:cubicBezTo>
                    <a:pt x="4195" y="6000"/>
                    <a:pt x="2736" y="5757"/>
                    <a:pt x="2493" y="4785"/>
                  </a:cubicBezTo>
                  <a:cubicBezTo>
                    <a:pt x="2493" y="4724"/>
                    <a:pt x="2432" y="4693"/>
                    <a:pt x="2432" y="4602"/>
                  </a:cubicBezTo>
                  <a:cubicBezTo>
                    <a:pt x="2432" y="4450"/>
                    <a:pt x="2432" y="4298"/>
                    <a:pt x="2493" y="4146"/>
                  </a:cubicBezTo>
                  <a:cubicBezTo>
                    <a:pt x="2736" y="3113"/>
                    <a:pt x="4286" y="2444"/>
                    <a:pt x="4256" y="1289"/>
                  </a:cubicBezTo>
                  <a:cubicBezTo>
                    <a:pt x="4225" y="894"/>
                    <a:pt x="4043" y="590"/>
                    <a:pt x="3678" y="347"/>
                  </a:cubicBezTo>
                  <a:cubicBezTo>
                    <a:pt x="3405" y="164"/>
                    <a:pt x="3040" y="43"/>
                    <a:pt x="2675" y="12"/>
                  </a:cubicBezTo>
                  <a:cubicBezTo>
                    <a:pt x="2594" y="4"/>
                    <a:pt x="2510" y="1"/>
                    <a:pt x="242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2"/>
            <p:cNvSpPr/>
            <p:nvPr/>
          </p:nvSpPr>
          <p:spPr>
            <a:xfrm>
              <a:off x="-165300" y="1192550"/>
              <a:ext cx="196825" cy="560825"/>
            </a:xfrm>
            <a:custGeom>
              <a:avLst/>
              <a:gdLst/>
              <a:ahLst/>
              <a:cxnLst/>
              <a:rect l="l" t="t" r="r" b="b"/>
              <a:pathLst>
                <a:path w="7873" h="22433" extrusionOk="0">
                  <a:moveTo>
                    <a:pt x="1" y="1"/>
                  </a:moveTo>
                  <a:lnTo>
                    <a:pt x="1" y="1"/>
                  </a:lnTo>
                  <a:cubicBezTo>
                    <a:pt x="304" y="1703"/>
                    <a:pt x="669" y="4195"/>
                    <a:pt x="1034" y="6992"/>
                  </a:cubicBezTo>
                  <a:cubicBezTo>
                    <a:pt x="1064" y="7174"/>
                    <a:pt x="1064" y="7387"/>
                    <a:pt x="1095" y="7569"/>
                  </a:cubicBezTo>
                  <a:cubicBezTo>
                    <a:pt x="1216" y="8238"/>
                    <a:pt x="1277" y="8967"/>
                    <a:pt x="1368" y="9727"/>
                  </a:cubicBezTo>
                  <a:cubicBezTo>
                    <a:pt x="1824" y="14104"/>
                    <a:pt x="2280" y="18876"/>
                    <a:pt x="3374" y="22433"/>
                  </a:cubicBezTo>
                  <a:cubicBezTo>
                    <a:pt x="4104" y="21399"/>
                    <a:pt x="4985" y="20457"/>
                    <a:pt x="5776" y="19454"/>
                  </a:cubicBezTo>
                  <a:cubicBezTo>
                    <a:pt x="6505" y="18542"/>
                    <a:pt x="7144" y="17508"/>
                    <a:pt x="7447" y="16353"/>
                  </a:cubicBezTo>
                  <a:cubicBezTo>
                    <a:pt x="7660" y="15198"/>
                    <a:pt x="7417" y="13922"/>
                    <a:pt x="6566" y="13101"/>
                  </a:cubicBezTo>
                  <a:cubicBezTo>
                    <a:pt x="6110" y="12736"/>
                    <a:pt x="5502" y="12341"/>
                    <a:pt x="5502" y="11794"/>
                  </a:cubicBezTo>
                  <a:cubicBezTo>
                    <a:pt x="5472" y="10730"/>
                    <a:pt x="7356" y="10578"/>
                    <a:pt x="7630" y="9514"/>
                  </a:cubicBezTo>
                  <a:cubicBezTo>
                    <a:pt x="7873" y="8633"/>
                    <a:pt x="6748" y="7995"/>
                    <a:pt x="5836" y="7873"/>
                  </a:cubicBezTo>
                  <a:cubicBezTo>
                    <a:pt x="5320" y="7782"/>
                    <a:pt x="4742" y="7752"/>
                    <a:pt x="4286" y="7569"/>
                  </a:cubicBezTo>
                  <a:cubicBezTo>
                    <a:pt x="3922" y="7448"/>
                    <a:pt x="3648" y="7265"/>
                    <a:pt x="3466" y="6961"/>
                  </a:cubicBezTo>
                  <a:cubicBezTo>
                    <a:pt x="3405" y="6931"/>
                    <a:pt x="3405" y="6870"/>
                    <a:pt x="3374" y="6840"/>
                  </a:cubicBezTo>
                  <a:cubicBezTo>
                    <a:pt x="2888" y="5897"/>
                    <a:pt x="3800" y="4834"/>
                    <a:pt x="3982" y="3770"/>
                  </a:cubicBezTo>
                  <a:cubicBezTo>
                    <a:pt x="4226" y="2554"/>
                    <a:pt x="3374" y="1338"/>
                    <a:pt x="2280" y="730"/>
                  </a:cubicBezTo>
                  <a:cubicBezTo>
                    <a:pt x="1551" y="335"/>
                    <a:pt x="791" y="122"/>
                    <a:pt x="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2"/>
            <p:cNvSpPr/>
            <p:nvPr/>
          </p:nvSpPr>
          <p:spPr>
            <a:xfrm>
              <a:off x="-7250" y="1757900"/>
              <a:ext cx="880750" cy="120850"/>
            </a:xfrm>
            <a:custGeom>
              <a:avLst/>
              <a:gdLst/>
              <a:ahLst/>
              <a:cxnLst/>
              <a:rect l="l" t="t" r="r" b="b"/>
              <a:pathLst>
                <a:path w="35230" h="4834" extrusionOk="0">
                  <a:moveTo>
                    <a:pt x="34774" y="1"/>
                  </a:moveTo>
                  <a:cubicBezTo>
                    <a:pt x="34348" y="31"/>
                    <a:pt x="33953" y="31"/>
                    <a:pt x="33527" y="31"/>
                  </a:cubicBezTo>
                  <a:cubicBezTo>
                    <a:pt x="31096" y="62"/>
                    <a:pt x="28634" y="153"/>
                    <a:pt x="26202" y="183"/>
                  </a:cubicBezTo>
                  <a:cubicBezTo>
                    <a:pt x="23679" y="275"/>
                    <a:pt x="21126" y="335"/>
                    <a:pt x="18633" y="366"/>
                  </a:cubicBezTo>
                  <a:cubicBezTo>
                    <a:pt x="16202" y="426"/>
                    <a:pt x="13740" y="487"/>
                    <a:pt x="11308" y="791"/>
                  </a:cubicBezTo>
                  <a:cubicBezTo>
                    <a:pt x="8907" y="1095"/>
                    <a:pt x="6627" y="1703"/>
                    <a:pt x="4378" y="2585"/>
                  </a:cubicBezTo>
                  <a:cubicBezTo>
                    <a:pt x="2888" y="3162"/>
                    <a:pt x="1460" y="3831"/>
                    <a:pt x="1" y="4530"/>
                  </a:cubicBezTo>
                  <a:cubicBezTo>
                    <a:pt x="244" y="4621"/>
                    <a:pt x="457" y="4743"/>
                    <a:pt x="700" y="4834"/>
                  </a:cubicBezTo>
                  <a:cubicBezTo>
                    <a:pt x="2311" y="4074"/>
                    <a:pt x="3922" y="3344"/>
                    <a:pt x="5594" y="2737"/>
                  </a:cubicBezTo>
                  <a:cubicBezTo>
                    <a:pt x="7873" y="1946"/>
                    <a:pt x="10183" y="1430"/>
                    <a:pt x="12585" y="1217"/>
                  </a:cubicBezTo>
                  <a:cubicBezTo>
                    <a:pt x="15016" y="974"/>
                    <a:pt x="17509" y="943"/>
                    <a:pt x="19940" y="913"/>
                  </a:cubicBezTo>
                  <a:cubicBezTo>
                    <a:pt x="24500" y="791"/>
                    <a:pt x="28998" y="730"/>
                    <a:pt x="33558" y="609"/>
                  </a:cubicBezTo>
                  <a:cubicBezTo>
                    <a:pt x="33983" y="578"/>
                    <a:pt x="34439" y="578"/>
                    <a:pt x="34865" y="578"/>
                  </a:cubicBezTo>
                  <a:cubicBezTo>
                    <a:pt x="35229" y="578"/>
                    <a:pt x="35199" y="1"/>
                    <a:pt x="3477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2"/>
            <p:cNvSpPr/>
            <p:nvPr/>
          </p:nvSpPr>
          <p:spPr>
            <a:xfrm>
              <a:off x="-140975" y="1364300"/>
              <a:ext cx="1031950" cy="382250"/>
            </a:xfrm>
            <a:custGeom>
              <a:avLst/>
              <a:gdLst/>
              <a:ahLst/>
              <a:cxnLst/>
              <a:rect l="l" t="t" r="r" b="b"/>
              <a:pathLst>
                <a:path w="41278" h="15290" extrusionOk="0">
                  <a:moveTo>
                    <a:pt x="2401" y="0"/>
                  </a:moveTo>
                  <a:cubicBezTo>
                    <a:pt x="1611" y="0"/>
                    <a:pt x="821" y="0"/>
                    <a:pt x="0" y="91"/>
                  </a:cubicBezTo>
                  <a:cubicBezTo>
                    <a:pt x="61" y="274"/>
                    <a:pt x="61" y="456"/>
                    <a:pt x="91" y="669"/>
                  </a:cubicBezTo>
                  <a:cubicBezTo>
                    <a:pt x="766" y="611"/>
                    <a:pt x="1416" y="590"/>
                    <a:pt x="2080" y="590"/>
                  </a:cubicBezTo>
                  <a:cubicBezTo>
                    <a:pt x="2464" y="590"/>
                    <a:pt x="2852" y="597"/>
                    <a:pt x="3253" y="608"/>
                  </a:cubicBezTo>
                  <a:cubicBezTo>
                    <a:pt x="4499" y="669"/>
                    <a:pt x="5745" y="821"/>
                    <a:pt x="6961" y="1003"/>
                  </a:cubicBezTo>
                  <a:cubicBezTo>
                    <a:pt x="13344" y="2037"/>
                    <a:pt x="19301" y="4803"/>
                    <a:pt x="24833" y="8055"/>
                  </a:cubicBezTo>
                  <a:cubicBezTo>
                    <a:pt x="29302" y="10730"/>
                    <a:pt x="33800" y="14043"/>
                    <a:pt x="38998" y="15015"/>
                  </a:cubicBezTo>
                  <a:cubicBezTo>
                    <a:pt x="39636" y="15167"/>
                    <a:pt x="40274" y="15259"/>
                    <a:pt x="40974" y="15289"/>
                  </a:cubicBezTo>
                  <a:cubicBezTo>
                    <a:pt x="41278" y="15289"/>
                    <a:pt x="41278" y="14863"/>
                    <a:pt x="41004" y="14681"/>
                  </a:cubicBezTo>
                  <a:cubicBezTo>
                    <a:pt x="40974" y="14681"/>
                    <a:pt x="40913" y="14651"/>
                    <a:pt x="40882" y="14651"/>
                  </a:cubicBezTo>
                  <a:cubicBezTo>
                    <a:pt x="40244" y="14590"/>
                    <a:pt x="39636" y="14529"/>
                    <a:pt x="39028" y="14408"/>
                  </a:cubicBezTo>
                  <a:cubicBezTo>
                    <a:pt x="36293" y="13860"/>
                    <a:pt x="33739" y="12705"/>
                    <a:pt x="31369" y="11338"/>
                  </a:cubicBezTo>
                  <a:cubicBezTo>
                    <a:pt x="28694" y="9818"/>
                    <a:pt x="26201" y="8146"/>
                    <a:pt x="23526" y="6626"/>
                  </a:cubicBezTo>
                  <a:cubicBezTo>
                    <a:pt x="20730" y="5015"/>
                    <a:pt x="17842" y="3587"/>
                    <a:pt x="14803" y="2492"/>
                  </a:cubicBezTo>
                  <a:cubicBezTo>
                    <a:pt x="10851" y="1003"/>
                    <a:pt x="6626" y="91"/>
                    <a:pt x="240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2"/>
            <p:cNvSpPr/>
            <p:nvPr/>
          </p:nvSpPr>
          <p:spPr>
            <a:xfrm>
              <a:off x="-150100" y="1096050"/>
              <a:ext cx="1070850" cy="626125"/>
            </a:xfrm>
            <a:custGeom>
              <a:avLst/>
              <a:gdLst/>
              <a:ahLst/>
              <a:cxnLst/>
              <a:rect l="l" t="t" r="r" b="b"/>
              <a:pathLst>
                <a:path w="42834" h="25045" extrusionOk="0">
                  <a:moveTo>
                    <a:pt x="1003" y="0"/>
                  </a:moveTo>
                  <a:cubicBezTo>
                    <a:pt x="821" y="92"/>
                    <a:pt x="608" y="183"/>
                    <a:pt x="426" y="304"/>
                  </a:cubicBezTo>
                  <a:cubicBezTo>
                    <a:pt x="244" y="365"/>
                    <a:pt x="152" y="456"/>
                    <a:pt x="0" y="548"/>
                  </a:cubicBezTo>
                  <a:cubicBezTo>
                    <a:pt x="2189" y="608"/>
                    <a:pt x="4408" y="821"/>
                    <a:pt x="6566" y="1247"/>
                  </a:cubicBezTo>
                  <a:cubicBezTo>
                    <a:pt x="10244" y="1976"/>
                    <a:pt x="13830" y="3253"/>
                    <a:pt x="17144" y="5046"/>
                  </a:cubicBezTo>
                  <a:cubicBezTo>
                    <a:pt x="20274" y="6779"/>
                    <a:pt x="23132" y="9028"/>
                    <a:pt x="25837" y="11460"/>
                  </a:cubicBezTo>
                  <a:cubicBezTo>
                    <a:pt x="30396" y="15563"/>
                    <a:pt x="34621" y="20153"/>
                    <a:pt x="39788" y="23496"/>
                  </a:cubicBezTo>
                  <a:cubicBezTo>
                    <a:pt x="40336" y="23891"/>
                    <a:pt x="40943" y="24256"/>
                    <a:pt x="41551" y="24621"/>
                  </a:cubicBezTo>
                  <a:cubicBezTo>
                    <a:pt x="41795" y="24773"/>
                    <a:pt x="42068" y="24925"/>
                    <a:pt x="42281" y="25016"/>
                  </a:cubicBezTo>
                  <a:cubicBezTo>
                    <a:pt x="42320" y="25036"/>
                    <a:pt x="42360" y="25045"/>
                    <a:pt x="42398" y="25045"/>
                  </a:cubicBezTo>
                  <a:cubicBezTo>
                    <a:pt x="42652" y="25045"/>
                    <a:pt x="42833" y="24646"/>
                    <a:pt x="42463" y="24408"/>
                  </a:cubicBezTo>
                  <a:cubicBezTo>
                    <a:pt x="42220" y="24256"/>
                    <a:pt x="41916" y="24104"/>
                    <a:pt x="41612" y="23922"/>
                  </a:cubicBezTo>
                  <a:cubicBezTo>
                    <a:pt x="41035" y="23587"/>
                    <a:pt x="40457" y="23253"/>
                    <a:pt x="39880" y="22858"/>
                  </a:cubicBezTo>
                  <a:cubicBezTo>
                    <a:pt x="37387" y="21217"/>
                    <a:pt x="35077" y="19302"/>
                    <a:pt x="32858" y="17235"/>
                  </a:cubicBezTo>
                  <a:cubicBezTo>
                    <a:pt x="30214" y="14773"/>
                    <a:pt x="27661" y="12219"/>
                    <a:pt x="24925" y="9879"/>
                  </a:cubicBezTo>
                  <a:cubicBezTo>
                    <a:pt x="22129" y="7478"/>
                    <a:pt x="19180" y="5320"/>
                    <a:pt x="15867" y="3709"/>
                  </a:cubicBezTo>
                  <a:cubicBezTo>
                    <a:pt x="11247" y="1459"/>
                    <a:pt x="6140" y="183"/>
                    <a:pt x="1003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2"/>
            <p:cNvSpPr/>
            <p:nvPr/>
          </p:nvSpPr>
          <p:spPr>
            <a:xfrm>
              <a:off x="215400" y="1294225"/>
              <a:ext cx="109450" cy="106625"/>
            </a:xfrm>
            <a:custGeom>
              <a:avLst/>
              <a:gdLst/>
              <a:ahLst/>
              <a:cxnLst/>
              <a:rect l="l" t="t" r="r" b="b"/>
              <a:pathLst>
                <a:path w="4378" h="4265" extrusionOk="0">
                  <a:moveTo>
                    <a:pt x="2227" y="0"/>
                  </a:moveTo>
                  <a:cubicBezTo>
                    <a:pt x="2174" y="0"/>
                    <a:pt x="2121" y="2"/>
                    <a:pt x="2068" y="7"/>
                  </a:cubicBezTo>
                  <a:cubicBezTo>
                    <a:pt x="882" y="67"/>
                    <a:pt x="1" y="1070"/>
                    <a:pt x="31" y="2256"/>
                  </a:cubicBezTo>
                  <a:cubicBezTo>
                    <a:pt x="90" y="3374"/>
                    <a:pt x="1033" y="4265"/>
                    <a:pt x="2169" y="4265"/>
                  </a:cubicBezTo>
                  <a:cubicBezTo>
                    <a:pt x="2206" y="4265"/>
                    <a:pt x="2243" y="4264"/>
                    <a:pt x="2280" y="4262"/>
                  </a:cubicBezTo>
                  <a:cubicBezTo>
                    <a:pt x="3466" y="4232"/>
                    <a:pt x="4378" y="3198"/>
                    <a:pt x="4287" y="2013"/>
                  </a:cubicBezTo>
                  <a:cubicBezTo>
                    <a:pt x="4258" y="882"/>
                    <a:pt x="3316" y="0"/>
                    <a:pt x="222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2"/>
            <p:cNvSpPr/>
            <p:nvPr/>
          </p:nvSpPr>
          <p:spPr>
            <a:xfrm>
              <a:off x="435775" y="1426450"/>
              <a:ext cx="50175" cy="48200"/>
            </a:xfrm>
            <a:custGeom>
              <a:avLst/>
              <a:gdLst/>
              <a:ahLst/>
              <a:cxnLst/>
              <a:rect l="l" t="t" r="r" b="b"/>
              <a:pathLst>
                <a:path w="2007" h="1928" extrusionOk="0">
                  <a:moveTo>
                    <a:pt x="1047" y="1"/>
                  </a:moveTo>
                  <a:cubicBezTo>
                    <a:pt x="1012" y="1"/>
                    <a:pt x="978" y="3"/>
                    <a:pt x="943" y="6"/>
                  </a:cubicBezTo>
                  <a:cubicBezTo>
                    <a:pt x="426" y="37"/>
                    <a:pt x="1" y="493"/>
                    <a:pt x="31" y="1010"/>
                  </a:cubicBezTo>
                  <a:cubicBezTo>
                    <a:pt x="88" y="1522"/>
                    <a:pt x="491" y="1927"/>
                    <a:pt x="966" y="1927"/>
                  </a:cubicBezTo>
                  <a:cubicBezTo>
                    <a:pt x="998" y="1927"/>
                    <a:pt x="1031" y="1925"/>
                    <a:pt x="1064" y="1921"/>
                  </a:cubicBezTo>
                  <a:cubicBezTo>
                    <a:pt x="1611" y="1891"/>
                    <a:pt x="2007" y="1435"/>
                    <a:pt x="1976" y="918"/>
                  </a:cubicBezTo>
                  <a:cubicBezTo>
                    <a:pt x="1948" y="406"/>
                    <a:pt x="1547" y="1"/>
                    <a:pt x="1047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2"/>
            <p:cNvSpPr/>
            <p:nvPr/>
          </p:nvSpPr>
          <p:spPr>
            <a:xfrm>
              <a:off x="17075" y="1298775"/>
              <a:ext cx="53975" cy="48650"/>
            </a:xfrm>
            <a:custGeom>
              <a:avLst/>
              <a:gdLst/>
              <a:ahLst/>
              <a:cxnLst/>
              <a:rect l="l" t="t" r="r" b="b"/>
              <a:pathLst>
                <a:path w="2159" h="1946" extrusionOk="0">
                  <a:moveTo>
                    <a:pt x="1097" y="1"/>
                  </a:moveTo>
                  <a:cubicBezTo>
                    <a:pt x="920" y="1"/>
                    <a:pt x="740" y="51"/>
                    <a:pt x="578" y="159"/>
                  </a:cubicBezTo>
                  <a:cubicBezTo>
                    <a:pt x="122" y="463"/>
                    <a:pt x="0" y="1071"/>
                    <a:pt x="274" y="1496"/>
                  </a:cubicBezTo>
                  <a:cubicBezTo>
                    <a:pt x="470" y="1790"/>
                    <a:pt x="792" y="1945"/>
                    <a:pt x="1102" y="1945"/>
                  </a:cubicBezTo>
                  <a:cubicBezTo>
                    <a:pt x="1273" y="1945"/>
                    <a:pt x="1440" y="1898"/>
                    <a:pt x="1581" y="1800"/>
                  </a:cubicBezTo>
                  <a:cubicBezTo>
                    <a:pt x="2037" y="1496"/>
                    <a:pt x="2159" y="888"/>
                    <a:pt x="1885" y="463"/>
                  </a:cubicBezTo>
                  <a:cubicBezTo>
                    <a:pt x="1728" y="169"/>
                    <a:pt x="1419" y="1"/>
                    <a:pt x="109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2"/>
            <p:cNvSpPr/>
            <p:nvPr/>
          </p:nvSpPr>
          <p:spPr>
            <a:xfrm>
              <a:off x="-39925" y="1173750"/>
              <a:ext cx="53975" cy="48100"/>
            </a:xfrm>
            <a:custGeom>
              <a:avLst/>
              <a:gdLst/>
              <a:ahLst/>
              <a:cxnLst/>
              <a:rect l="l" t="t" r="r" b="b"/>
              <a:pathLst>
                <a:path w="2159" h="1924" extrusionOk="0">
                  <a:moveTo>
                    <a:pt x="1085" y="0"/>
                  </a:moveTo>
                  <a:cubicBezTo>
                    <a:pt x="914" y="0"/>
                    <a:pt x="741" y="47"/>
                    <a:pt x="578" y="145"/>
                  </a:cubicBezTo>
                  <a:cubicBezTo>
                    <a:pt x="122" y="449"/>
                    <a:pt x="1" y="1057"/>
                    <a:pt x="274" y="1482"/>
                  </a:cubicBezTo>
                  <a:cubicBezTo>
                    <a:pt x="434" y="1762"/>
                    <a:pt x="778" y="1924"/>
                    <a:pt x="1107" y="1924"/>
                  </a:cubicBezTo>
                  <a:cubicBezTo>
                    <a:pt x="1279" y="1924"/>
                    <a:pt x="1446" y="1880"/>
                    <a:pt x="1581" y="1786"/>
                  </a:cubicBezTo>
                  <a:cubicBezTo>
                    <a:pt x="2037" y="1482"/>
                    <a:pt x="2159" y="874"/>
                    <a:pt x="1885" y="449"/>
                  </a:cubicBezTo>
                  <a:cubicBezTo>
                    <a:pt x="1690" y="155"/>
                    <a:pt x="1393" y="0"/>
                    <a:pt x="108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2"/>
            <p:cNvSpPr/>
            <p:nvPr/>
          </p:nvSpPr>
          <p:spPr>
            <a:xfrm>
              <a:off x="64200" y="1208475"/>
              <a:ext cx="79800" cy="78350"/>
            </a:xfrm>
            <a:custGeom>
              <a:avLst/>
              <a:gdLst/>
              <a:ahLst/>
              <a:cxnLst/>
              <a:rect l="l" t="t" r="r" b="b"/>
              <a:pathLst>
                <a:path w="3192" h="3134" extrusionOk="0">
                  <a:moveTo>
                    <a:pt x="1580" y="1"/>
                  </a:moveTo>
                  <a:cubicBezTo>
                    <a:pt x="1560" y="1"/>
                    <a:pt x="1540" y="1"/>
                    <a:pt x="1520" y="2"/>
                  </a:cubicBezTo>
                  <a:cubicBezTo>
                    <a:pt x="699" y="2"/>
                    <a:pt x="0" y="762"/>
                    <a:pt x="61" y="1643"/>
                  </a:cubicBezTo>
                  <a:cubicBezTo>
                    <a:pt x="91" y="2505"/>
                    <a:pt x="788" y="3134"/>
                    <a:pt x="1614" y="3134"/>
                  </a:cubicBezTo>
                  <a:cubicBezTo>
                    <a:pt x="1633" y="3134"/>
                    <a:pt x="1652" y="3133"/>
                    <a:pt x="1672" y="3133"/>
                  </a:cubicBezTo>
                  <a:cubicBezTo>
                    <a:pt x="2553" y="3072"/>
                    <a:pt x="3192" y="2373"/>
                    <a:pt x="3161" y="1491"/>
                  </a:cubicBezTo>
                  <a:cubicBezTo>
                    <a:pt x="3131" y="630"/>
                    <a:pt x="2434" y="1"/>
                    <a:pt x="1580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2"/>
            <p:cNvSpPr/>
            <p:nvPr/>
          </p:nvSpPr>
          <p:spPr>
            <a:xfrm>
              <a:off x="770900" y="1497275"/>
              <a:ext cx="278900" cy="867175"/>
            </a:xfrm>
            <a:custGeom>
              <a:avLst/>
              <a:gdLst/>
              <a:ahLst/>
              <a:cxnLst/>
              <a:rect l="l" t="t" r="r" b="b"/>
              <a:pathLst>
                <a:path w="11156" h="34687" extrusionOk="0">
                  <a:moveTo>
                    <a:pt x="6687" y="0"/>
                  </a:moveTo>
                  <a:cubicBezTo>
                    <a:pt x="6505" y="31"/>
                    <a:pt x="6322" y="31"/>
                    <a:pt x="6140" y="91"/>
                  </a:cubicBezTo>
                  <a:cubicBezTo>
                    <a:pt x="5015" y="274"/>
                    <a:pt x="3951" y="1003"/>
                    <a:pt x="4772" y="3192"/>
                  </a:cubicBezTo>
                  <a:lnTo>
                    <a:pt x="4043" y="4529"/>
                  </a:lnTo>
                  <a:cubicBezTo>
                    <a:pt x="3769" y="5016"/>
                    <a:pt x="3556" y="5502"/>
                    <a:pt x="3344" y="6019"/>
                  </a:cubicBezTo>
                  <a:cubicBezTo>
                    <a:pt x="3252" y="6323"/>
                    <a:pt x="3131" y="6627"/>
                    <a:pt x="3040" y="6930"/>
                  </a:cubicBezTo>
                  <a:cubicBezTo>
                    <a:pt x="2979" y="7113"/>
                    <a:pt x="2888" y="7295"/>
                    <a:pt x="2857" y="7478"/>
                  </a:cubicBezTo>
                  <a:cubicBezTo>
                    <a:pt x="2705" y="8055"/>
                    <a:pt x="2584" y="8602"/>
                    <a:pt x="2523" y="9149"/>
                  </a:cubicBezTo>
                  <a:cubicBezTo>
                    <a:pt x="2492" y="9362"/>
                    <a:pt x="2432" y="9544"/>
                    <a:pt x="2432" y="9727"/>
                  </a:cubicBezTo>
                  <a:cubicBezTo>
                    <a:pt x="2401" y="9970"/>
                    <a:pt x="2401" y="10213"/>
                    <a:pt x="2401" y="10456"/>
                  </a:cubicBezTo>
                  <a:lnTo>
                    <a:pt x="2401" y="10791"/>
                  </a:lnTo>
                  <a:lnTo>
                    <a:pt x="2401" y="11064"/>
                  </a:lnTo>
                  <a:lnTo>
                    <a:pt x="2401" y="11429"/>
                  </a:lnTo>
                  <a:lnTo>
                    <a:pt x="2401" y="12037"/>
                  </a:lnTo>
                  <a:lnTo>
                    <a:pt x="2401" y="12098"/>
                  </a:lnTo>
                  <a:lnTo>
                    <a:pt x="2401" y="13222"/>
                  </a:lnTo>
                  <a:lnTo>
                    <a:pt x="2249" y="21976"/>
                  </a:lnTo>
                  <a:cubicBezTo>
                    <a:pt x="2249" y="22584"/>
                    <a:pt x="2128" y="23131"/>
                    <a:pt x="1945" y="23678"/>
                  </a:cubicBezTo>
                  <a:cubicBezTo>
                    <a:pt x="1885" y="23891"/>
                    <a:pt x="1793" y="24195"/>
                    <a:pt x="1672" y="24499"/>
                  </a:cubicBezTo>
                  <a:lnTo>
                    <a:pt x="1672" y="24560"/>
                  </a:lnTo>
                  <a:cubicBezTo>
                    <a:pt x="973" y="26900"/>
                    <a:pt x="0" y="31308"/>
                    <a:pt x="1520" y="34438"/>
                  </a:cubicBezTo>
                  <a:cubicBezTo>
                    <a:pt x="1602" y="34602"/>
                    <a:pt x="1763" y="34687"/>
                    <a:pt x="1923" y="34687"/>
                  </a:cubicBezTo>
                  <a:cubicBezTo>
                    <a:pt x="2060" y="34687"/>
                    <a:pt x="2196" y="34625"/>
                    <a:pt x="2280" y="34499"/>
                  </a:cubicBezTo>
                  <a:cubicBezTo>
                    <a:pt x="3283" y="33101"/>
                    <a:pt x="5623" y="29241"/>
                    <a:pt x="5562" y="23861"/>
                  </a:cubicBezTo>
                  <a:cubicBezTo>
                    <a:pt x="5562" y="23192"/>
                    <a:pt x="5684" y="22493"/>
                    <a:pt x="5927" y="21855"/>
                  </a:cubicBezTo>
                  <a:lnTo>
                    <a:pt x="9210" y="13648"/>
                  </a:lnTo>
                  <a:lnTo>
                    <a:pt x="9483" y="12979"/>
                  </a:lnTo>
                  <a:cubicBezTo>
                    <a:pt x="9544" y="12827"/>
                    <a:pt x="9575" y="12675"/>
                    <a:pt x="9666" y="12462"/>
                  </a:cubicBezTo>
                  <a:cubicBezTo>
                    <a:pt x="9727" y="12250"/>
                    <a:pt x="9818" y="11976"/>
                    <a:pt x="9879" y="11703"/>
                  </a:cubicBezTo>
                  <a:cubicBezTo>
                    <a:pt x="9970" y="11459"/>
                    <a:pt x="10031" y="11186"/>
                    <a:pt x="10091" y="10912"/>
                  </a:cubicBezTo>
                  <a:cubicBezTo>
                    <a:pt x="10122" y="10791"/>
                    <a:pt x="10122" y="10700"/>
                    <a:pt x="10152" y="10578"/>
                  </a:cubicBezTo>
                  <a:cubicBezTo>
                    <a:pt x="10183" y="10396"/>
                    <a:pt x="10243" y="10152"/>
                    <a:pt x="10274" y="9970"/>
                  </a:cubicBezTo>
                  <a:cubicBezTo>
                    <a:pt x="10304" y="9788"/>
                    <a:pt x="10335" y="9575"/>
                    <a:pt x="10335" y="9393"/>
                  </a:cubicBezTo>
                  <a:cubicBezTo>
                    <a:pt x="10335" y="9180"/>
                    <a:pt x="10365" y="8967"/>
                    <a:pt x="10365" y="8785"/>
                  </a:cubicBezTo>
                  <a:cubicBezTo>
                    <a:pt x="10426" y="8450"/>
                    <a:pt x="10426" y="8085"/>
                    <a:pt x="10426" y="7721"/>
                  </a:cubicBezTo>
                  <a:cubicBezTo>
                    <a:pt x="10365" y="7538"/>
                    <a:pt x="10365" y="7326"/>
                    <a:pt x="10365" y="7143"/>
                  </a:cubicBezTo>
                  <a:cubicBezTo>
                    <a:pt x="10365" y="6961"/>
                    <a:pt x="10365" y="6718"/>
                    <a:pt x="10335" y="6535"/>
                  </a:cubicBezTo>
                  <a:cubicBezTo>
                    <a:pt x="10304" y="5806"/>
                    <a:pt x="10152" y="5107"/>
                    <a:pt x="9970" y="4377"/>
                  </a:cubicBezTo>
                  <a:cubicBezTo>
                    <a:pt x="9970" y="4377"/>
                    <a:pt x="10395" y="4043"/>
                    <a:pt x="10639" y="3496"/>
                  </a:cubicBezTo>
                  <a:cubicBezTo>
                    <a:pt x="11003" y="2857"/>
                    <a:pt x="11155" y="1976"/>
                    <a:pt x="10183" y="1186"/>
                  </a:cubicBezTo>
                  <a:cubicBezTo>
                    <a:pt x="10091" y="1064"/>
                    <a:pt x="9970" y="1003"/>
                    <a:pt x="9848" y="912"/>
                  </a:cubicBezTo>
                  <a:cubicBezTo>
                    <a:pt x="9635" y="760"/>
                    <a:pt x="9362" y="608"/>
                    <a:pt x="9028" y="456"/>
                  </a:cubicBezTo>
                  <a:cubicBezTo>
                    <a:pt x="8328" y="152"/>
                    <a:pt x="7538" y="0"/>
                    <a:pt x="677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2"/>
            <p:cNvSpPr/>
            <p:nvPr/>
          </p:nvSpPr>
          <p:spPr>
            <a:xfrm>
              <a:off x="1017800" y="1069375"/>
              <a:ext cx="348350" cy="456050"/>
            </a:xfrm>
            <a:custGeom>
              <a:avLst/>
              <a:gdLst/>
              <a:ahLst/>
              <a:cxnLst/>
              <a:rect l="l" t="t" r="r" b="b"/>
              <a:pathLst>
                <a:path w="13934" h="18242" extrusionOk="0">
                  <a:moveTo>
                    <a:pt x="13460" y="0"/>
                  </a:moveTo>
                  <a:cubicBezTo>
                    <a:pt x="13398" y="0"/>
                    <a:pt x="13337" y="19"/>
                    <a:pt x="13286" y="64"/>
                  </a:cubicBezTo>
                  <a:cubicBezTo>
                    <a:pt x="8817" y="3742"/>
                    <a:pt x="5535" y="8606"/>
                    <a:pt x="2586" y="13530"/>
                  </a:cubicBezTo>
                  <a:cubicBezTo>
                    <a:pt x="1766" y="14928"/>
                    <a:pt x="915" y="16356"/>
                    <a:pt x="124" y="17815"/>
                  </a:cubicBezTo>
                  <a:cubicBezTo>
                    <a:pt x="0" y="18042"/>
                    <a:pt x="199" y="18241"/>
                    <a:pt x="405" y="18241"/>
                  </a:cubicBezTo>
                  <a:cubicBezTo>
                    <a:pt x="503" y="18241"/>
                    <a:pt x="603" y="18196"/>
                    <a:pt x="671" y="18089"/>
                  </a:cubicBezTo>
                  <a:cubicBezTo>
                    <a:pt x="3468" y="13104"/>
                    <a:pt x="6355" y="8058"/>
                    <a:pt x="10246" y="3803"/>
                  </a:cubicBezTo>
                  <a:cubicBezTo>
                    <a:pt x="11340" y="2618"/>
                    <a:pt x="12465" y="1463"/>
                    <a:pt x="13741" y="459"/>
                  </a:cubicBezTo>
                  <a:cubicBezTo>
                    <a:pt x="13933" y="268"/>
                    <a:pt x="13690" y="0"/>
                    <a:pt x="1346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2"/>
            <p:cNvSpPr/>
            <p:nvPr/>
          </p:nvSpPr>
          <p:spPr>
            <a:xfrm>
              <a:off x="672125" y="974375"/>
              <a:ext cx="269150" cy="529675"/>
            </a:xfrm>
            <a:custGeom>
              <a:avLst/>
              <a:gdLst/>
              <a:ahLst/>
              <a:cxnLst/>
              <a:rect l="l" t="t" r="r" b="b"/>
              <a:pathLst>
                <a:path w="10766" h="21187" extrusionOk="0">
                  <a:moveTo>
                    <a:pt x="432" y="1"/>
                  </a:moveTo>
                  <a:cubicBezTo>
                    <a:pt x="217" y="1"/>
                    <a:pt x="0" y="223"/>
                    <a:pt x="152" y="460"/>
                  </a:cubicBezTo>
                  <a:cubicBezTo>
                    <a:pt x="3465" y="5506"/>
                    <a:pt x="6808" y="10582"/>
                    <a:pt x="8875" y="16296"/>
                  </a:cubicBezTo>
                  <a:cubicBezTo>
                    <a:pt x="9392" y="17816"/>
                    <a:pt x="9848" y="19366"/>
                    <a:pt x="10182" y="20977"/>
                  </a:cubicBezTo>
                  <a:cubicBezTo>
                    <a:pt x="10206" y="21123"/>
                    <a:pt x="10309" y="21186"/>
                    <a:pt x="10419" y="21186"/>
                  </a:cubicBezTo>
                  <a:cubicBezTo>
                    <a:pt x="10583" y="21186"/>
                    <a:pt x="10766" y="21044"/>
                    <a:pt x="10729" y="20825"/>
                  </a:cubicBezTo>
                  <a:cubicBezTo>
                    <a:pt x="9513" y="14959"/>
                    <a:pt x="6656" y="9640"/>
                    <a:pt x="3556" y="4624"/>
                  </a:cubicBezTo>
                  <a:cubicBezTo>
                    <a:pt x="2583" y="3104"/>
                    <a:pt x="1611" y="1615"/>
                    <a:pt x="668" y="126"/>
                  </a:cubicBezTo>
                  <a:cubicBezTo>
                    <a:pt x="607" y="38"/>
                    <a:pt x="519" y="1"/>
                    <a:pt x="43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4" name="Google Shape;2344;p32"/>
          <p:cNvSpPr/>
          <p:nvPr/>
        </p:nvSpPr>
        <p:spPr>
          <a:xfrm rot="386865">
            <a:off x="3700899" y="2650289"/>
            <a:ext cx="2819847" cy="2737795"/>
          </a:xfrm>
          <a:custGeom>
            <a:avLst/>
            <a:gdLst/>
            <a:ahLst/>
            <a:cxnLst/>
            <a:rect l="l" t="t" r="r" b="b"/>
            <a:pathLst>
              <a:path w="112791" h="109509" extrusionOk="0">
                <a:moveTo>
                  <a:pt x="112791" y="0"/>
                </a:moveTo>
                <a:cubicBezTo>
                  <a:pt x="108328" y="1486"/>
                  <a:pt x="111255" y="9358"/>
                  <a:pt x="109509" y="13726"/>
                </a:cubicBezTo>
                <a:cubicBezTo>
                  <a:pt x="106768" y="20583"/>
                  <a:pt x="100686" y="26418"/>
                  <a:pt x="93993" y="29540"/>
                </a:cubicBezTo>
                <a:cubicBezTo>
                  <a:pt x="80723" y="35730"/>
                  <a:pt x="64536" y="29307"/>
                  <a:pt x="50129" y="31927"/>
                </a:cubicBezTo>
                <a:cubicBezTo>
                  <a:pt x="42026" y="33400"/>
                  <a:pt x="34752" y="39833"/>
                  <a:pt x="30436" y="46847"/>
                </a:cubicBezTo>
                <a:cubicBezTo>
                  <a:pt x="22734" y="59364"/>
                  <a:pt x="32218" y="77412"/>
                  <a:pt x="25960" y="90710"/>
                </a:cubicBezTo>
                <a:cubicBezTo>
                  <a:pt x="21411" y="100377"/>
                  <a:pt x="10363" y="106912"/>
                  <a:pt x="0" y="10950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Google Shape;4356;p58"/>
          <p:cNvSpPr txBox="1">
            <a:spLocks noGrp="1"/>
          </p:cNvSpPr>
          <p:nvPr>
            <p:ph type="body" idx="2"/>
          </p:nvPr>
        </p:nvSpPr>
        <p:spPr>
          <a:xfrm>
            <a:off x="251520" y="1960650"/>
            <a:ext cx="8784976" cy="3059372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R="50800" lvl="0" indent="-304800">
              <a:buClr>
                <a:schemeClr val="dk1"/>
              </a:buClr>
              <a:buSzPts val="1200"/>
            </a:pPr>
            <a:endParaRPr lang="ru-RU" sz="1200" dirty="0">
              <a:solidFill>
                <a:schemeClr val="dk1"/>
              </a:solidFill>
              <a:uFill>
                <a:noFill/>
              </a:uFill>
            </a:endParaRPr>
          </a:p>
          <a:p>
            <a:pPr marL="152400" marR="50800" lvl="0" indent="0">
              <a:buClr>
                <a:schemeClr val="dk1"/>
              </a:buClr>
              <a:buSzPts val="1200"/>
              <a:buNone/>
            </a:pP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Як зрозуміти, що ви сильніші, ніж думаєте. Неважливо, скільки разів вам хотілося здатися – важливо те, що ви цього не зробили.</a:t>
            </a:r>
          </a:p>
          <a:p>
            <a:pPr marR="50800" lvl="0" indent="-304800">
              <a:buClr>
                <a:schemeClr val="dk1"/>
              </a:buClr>
              <a:buSzPts val="1200"/>
            </a:pP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Що ж відбувається зараз з вами? Якщо через ваше життя нескінченною чередою тягнуться події, які, як вам здається, звалилися на вас абсолютно незаслужено, і з якими ви ну ніяк не можете впоратися... але все-таки справляєтеся, то у нас для вас хороша новина. Ви набагато сильніші, ніж вам здається. Запевняємо вас, що все так і є.</a:t>
            </a:r>
          </a:p>
          <a:p>
            <a:pPr marR="50800" lvl="0" indent="-304800">
              <a:buClr>
                <a:schemeClr val="dk1"/>
              </a:buClr>
              <a:buSzPts val="1200"/>
            </a:pP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Ви змінилися.. Один із способів зрозуміти, що ви стали сильнішими - звернути увагу на те, що ви змінилися... і наскільки ви змінилися. Подумайте, чи не здається вам, що ви почали більш </a:t>
            </a:r>
            <a:r>
              <a:rPr lang="uk-UA" sz="1200" dirty="0" err="1">
                <a:solidFill>
                  <a:schemeClr val="dk1"/>
                </a:solidFill>
                <a:uFill>
                  <a:noFill/>
                </a:uFill>
              </a:rPr>
              <a:t>стійко</a:t>
            </a: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 переносити негаразди? Здатні ви зберігати спокій під час кризи?</a:t>
            </a:r>
          </a:p>
          <a:p>
            <a:pPr marR="50800" lvl="0" indent="-304800">
              <a:buClr>
                <a:schemeClr val="dk1"/>
              </a:buClr>
              <a:buSzPts val="1200"/>
            </a:pP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Ви почали діяти. Можливо, в минулому ви сумнівалися, приймаючи рішення. Може, вам було страшно навіть уявити деякі життєві ситуації, не те що опинитися в них - але тепер все змінилося. Якщо ви навчилися діяти і приймати важливі рішення виважено, але без запинки і коливань, то ви вже набагато сильніші, ніж вам здається.</a:t>
            </a:r>
          </a:p>
          <a:p>
            <a:pPr marR="50800" lvl="0" indent="-304800">
              <a:buClr>
                <a:schemeClr val="dk1"/>
              </a:buClr>
              <a:buSzPts val="1200"/>
            </a:pP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Ви можете подбати про себе. Коли ми говоримо «подбати про себе», то маємо на увазі те, що подбати про набагато більше, ніж просто фізичне благополуччя. Це означає вміти завжди і в будь-яких обставинах зберігати емоційний баланс, і </a:t>
            </a:r>
            <a:r>
              <a:rPr lang="uk-UA" sz="1200" dirty="0" err="1">
                <a:solidFill>
                  <a:schemeClr val="dk1"/>
                </a:solidFill>
                <a:uFill>
                  <a:noFill/>
                </a:uFill>
              </a:rPr>
              <a:t>комфортно</a:t>
            </a: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 себе почувати. Якщо у вас виходить подбати про себе у будь-якій ситуації та в будь-яких обставинах, що ж, можете бути впевнені - ви куди сильніше, ніж вам здавалося раніше.</a:t>
            </a:r>
          </a:p>
          <a:p>
            <a:pPr marR="50800" lvl="0" indent="-304800">
              <a:buClr>
                <a:schemeClr val="dk1"/>
              </a:buClr>
              <a:buSzPts val="1200"/>
            </a:pP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Так! Ви стаєте сильнішими з кожним днем. Життя нелегке. Що вже там, скажемо прямо - часом той чи інший відрізок нашого життя виявляється не те що нелегким, а по-справжньому жахливим. Але у кожної медалі є і світла, і темна сторони. Неважливо, скільки разів вам хотілося здатися - важливо те, що ви цього не зробили. Ви куди сильніші, ніж могли уявити навіть у найсміливіших мріях. </a:t>
            </a:r>
          </a:p>
          <a:p>
            <a:pPr marL="152400" marR="50800" lvl="0" indent="0">
              <a:buClr>
                <a:schemeClr val="dk1"/>
              </a:buClr>
              <a:buSzPts val="1200"/>
              <a:buNone/>
            </a:pP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                                                                                        </a:t>
            </a:r>
            <a:r>
              <a:rPr lang="ru-RU" sz="1200" dirty="0">
                <a:solidFill>
                  <a:schemeClr val="dk1"/>
                </a:solidFill>
                <a:uFill>
                  <a:noFill/>
                </a:uFill>
              </a:rPr>
              <a:t>                                                                                                                                             </a:t>
            </a:r>
            <a:r>
              <a:rPr lang="uk-UA" sz="1200" dirty="0" err="1">
                <a:solidFill>
                  <a:schemeClr val="dk1"/>
                </a:solidFill>
                <a:uFill>
                  <a:noFill/>
                </a:uFill>
              </a:rPr>
              <a:t>UkrMedia</a:t>
            </a:r>
            <a:r>
              <a:rPr lang="uk-UA" sz="1200" dirty="0">
                <a:solidFill>
                  <a:schemeClr val="dk1"/>
                </a:solidFill>
                <a:uFill>
                  <a:noFill/>
                </a:u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33"/>
          <p:cNvSpPr txBox="1">
            <a:spLocks noGrp="1"/>
          </p:cNvSpPr>
          <p:nvPr>
            <p:ph type="body" idx="1"/>
          </p:nvPr>
        </p:nvSpPr>
        <p:spPr>
          <a:xfrm>
            <a:off x="712500" y="1995686"/>
            <a:ext cx="7719900" cy="1224136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indent="-304800">
              <a:buSzPts val="1200"/>
            </a:pPr>
            <a:r>
              <a:rPr lang="ru-RU" dirty="0">
                <a:solidFill>
                  <a:schemeClr val="dk1"/>
                </a:solidFill>
              </a:rPr>
              <a:t>	</a:t>
            </a:r>
            <a:r>
              <a:rPr lang="uk-UA" sz="3200" dirty="0">
                <a:solidFill>
                  <a:schemeClr val="accent4">
                    <a:lumMod val="50000"/>
                  </a:schemeClr>
                </a:solidFill>
              </a:rPr>
              <a:t>Звільняємось від негативних емоцій.</a:t>
            </a:r>
          </a:p>
          <a:p>
            <a:pPr lvl="0" indent="-304800">
              <a:buSzPts val="1200"/>
            </a:pPr>
            <a:r>
              <a:rPr lang="uk-UA" sz="3200" dirty="0">
                <a:solidFill>
                  <a:schemeClr val="accent4">
                    <a:lumMod val="50000"/>
                  </a:schemeClr>
                </a:solidFill>
              </a:rPr>
              <a:t>	Наповнюємо позитивом життя.</a:t>
            </a:r>
          </a:p>
          <a:p>
            <a:pPr lvl="0" indent="-304800">
              <a:buSzPts val="1200"/>
            </a:pPr>
            <a:r>
              <a:rPr lang="uk-UA" sz="3200" dirty="0">
                <a:solidFill>
                  <a:schemeClr val="accent4">
                    <a:lumMod val="50000"/>
                  </a:schemeClr>
                </a:solidFill>
              </a:rPr>
              <a:t>	Ви сильніші, ніж ви думаєте.</a:t>
            </a:r>
          </a:p>
        </p:txBody>
      </p:sp>
      <p:sp>
        <p:nvSpPr>
          <p:cNvPr id="2350" name="Google Shape;2350;p33"/>
          <p:cNvSpPr txBox="1">
            <a:spLocks noGrp="1"/>
          </p:cNvSpPr>
          <p:nvPr>
            <p:ph type="title"/>
          </p:nvPr>
        </p:nvSpPr>
        <p:spPr>
          <a:xfrm>
            <a:off x="712225" y="483518"/>
            <a:ext cx="7719900" cy="753595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r>
              <a:rPr lang="uk-UA" dirty="0"/>
              <a:t>Алгоритм нормалізації власного емоційного стану: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9" name="Google Shape;2389;p35"/>
          <p:cNvPicPr preferRelativeResize="0"/>
          <p:nvPr/>
        </p:nvPicPr>
        <p:blipFill rotWithShape="1">
          <a:blip r:embed="rId3">
            <a:alphaModFix/>
          </a:blip>
          <a:srcRect l="21875" r="21875"/>
          <a:stretch/>
        </p:blipFill>
        <p:spPr>
          <a:xfrm>
            <a:off x="4000500" y="0"/>
            <a:ext cx="51434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0" name="Google Shape;2390;p35"/>
          <p:cNvSpPr/>
          <p:nvPr/>
        </p:nvSpPr>
        <p:spPr>
          <a:xfrm rot="3807527" flipH="1">
            <a:off x="409665" y="506040"/>
            <a:ext cx="5087784" cy="4597621"/>
          </a:xfrm>
          <a:custGeom>
            <a:avLst/>
            <a:gdLst/>
            <a:ahLst/>
            <a:cxnLst/>
            <a:rect l="l" t="t" r="r" b="b"/>
            <a:pathLst>
              <a:path w="72951" h="33840" extrusionOk="0">
                <a:moveTo>
                  <a:pt x="57309" y="0"/>
                </a:moveTo>
                <a:cubicBezTo>
                  <a:pt x="37398" y="0"/>
                  <a:pt x="27465" y="15525"/>
                  <a:pt x="9790" y="15525"/>
                </a:cubicBezTo>
                <a:cubicBezTo>
                  <a:pt x="6781" y="15525"/>
                  <a:pt x="3547" y="15075"/>
                  <a:pt x="1" y="14022"/>
                </a:cubicBezTo>
                <a:lnTo>
                  <a:pt x="1" y="33840"/>
                </a:lnTo>
                <a:lnTo>
                  <a:pt x="72950" y="33840"/>
                </a:lnTo>
                <a:lnTo>
                  <a:pt x="72950" y="6909"/>
                </a:lnTo>
                <a:lnTo>
                  <a:pt x="72920" y="6909"/>
                </a:lnTo>
                <a:cubicBezTo>
                  <a:pt x="70123" y="3262"/>
                  <a:pt x="65929" y="465"/>
                  <a:pt x="59637" y="70"/>
                </a:cubicBezTo>
                <a:cubicBezTo>
                  <a:pt x="58846" y="23"/>
                  <a:pt x="58070" y="0"/>
                  <a:pt x="57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5"/>
          <p:cNvSpPr txBox="1">
            <a:spLocks noGrp="1"/>
          </p:cNvSpPr>
          <p:nvPr>
            <p:ph type="title"/>
          </p:nvPr>
        </p:nvSpPr>
        <p:spPr>
          <a:xfrm>
            <a:off x="107504" y="412414"/>
            <a:ext cx="5354546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2400" i="1" dirty="0">
                <a:solidFill>
                  <a:schemeClr val="accent1">
                    <a:lumMod val="75000"/>
                  </a:schemeClr>
                </a:solidFill>
              </a:rPr>
              <a:t>Звільняємось від негативних емоцій.</a:t>
            </a:r>
            <a:br>
              <a:rPr lang="uk-UA" sz="24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200" dirty="0"/>
              <a:t>Вправа «Я природне явище»</a:t>
            </a:r>
          </a:p>
        </p:txBody>
      </p:sp>
      <p:sp>
        <p:nvSpPr>
          <p:cNvPr id="2392" name="Google Shape;2392;p35"/>
          <p:cNvSpPr txBox="1">
            <a:spLocks noGrp="1"/>
          </p:cNvSpPr>
          <p:nvPr>
            <p:ph type="subTitle" idx="1"/>
          </p:nvPr>
        </p:nvSpPr>
        <p:spPr>
          <a:xfrm>
            <a:off x="0" y="1458070"/>
            <a:ext cx="4644008" cy="1695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людина є частиною природи. Як природа, так і ми люди є емоційними.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 намагається звільнитися від стомленості, одноманіття  за допомогою негативних природних явищ.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спостерігаємо, що після негативних природних явищ, з'являються сонце, райдуга, тиша…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Тож трансформуємо негативні емоції в погодні явища. Зобразимо дії, які імітують ці погодні явища: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дощ;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сніг;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шквальний вітер;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землетрус.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Примітка.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Головне завдання,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вибрати місце де ви могли б залишитися наодинці на певний час.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26" name="Google Shape;2426;p35"/>
          <p:cNvSpPr/>
          <p:nvPr/>
        </p:nvSpPr>
        <p:spPr>
          <a:xfrm rot="588648">
            <a:off x="-204615" y="-512284"/>
            <a:ext cx="819365" cy="2819491"/>
          </a:xfrm>
          <a:custGeom>
            <a:avLst/>
            <a:gdLst/>
            <a:ahLst/>
            <a:cxnLst/>
            <a:rect l="l" t="t" r="r" b="b"/>
            <a:pathLst>
              <a:path w="26708" h="91904" extrusionOk="0">
                <a:moveTo>
                  <a:pt x="19728" y="0"/>
                </a:moveTo>
                <a:cubicBezTo>
                  <a:pt x="18235" y="4484"/>
                  <a:pt x="16493" y="9440"/>
                  <a:pt x="17640" y="14025"/>
                </a:cubicBezTo>
                <a:cubicBezTo>
                  <a:pt x="19874" y="22957"/>
                  <a:pt x="31447" y="38265"/>
                  <a:pt x="22712" y="41178"/>
                </a:cubicBezTo>
                <a:cubicBezTo>
                  <a:pt x="20949" y="41766"/>
                  <a:pt x="19495" y="36497"/>
                  <a:pt x="21220" y="35807"/>
                </a:cubicBezTo>
                <a:cubicBezTo>
                  <a:pt x="24294" y="34577"/>
                  <a:pt x="27059" y="40884"/>
                  <a:pt x="26591" y="44162"/>
                </a:cubicBezTo>
                <a:cubicBezTo>
                  <a:pt x="25349" y="52867"/>
                  <a:pt x="10815" y="53119"/>
                  <a:pt x="5704" y="60275"/>
                </a:cubicBezTo>
                <a:cubicBezTo>
                  <a:pt x="-521" y="68991"/>
                  <a:pt x="35" y="81193"/>
                  <a:pt x="35" y="9190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p38"/>
          <p:cNvSpPr txBox="1">
            <a:spLocks noGrp="1"/>
          </p:cNvSpPr>
          <p:nvPr>
            <p:ph type="subTitle" idx="1"/>
          </p:nvPr>
        </p:nvSpPr>
        <p:spPr>
          <a:xfrm>
            <a:off x="2505435" y="917269"/>
            <a:ext cx="5926040" cy="32668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2800" b="1" dirty="0">
                <a:solidFill>
                  <a:schemeClr val="bg1"/>
                </a:solidFill>
              </a:rPr>
              <a:t>Вправа «Вентиляція емоцій»</a:t>
            </a:r>
          </a:p>
          <a:p>
            <a:pPr marL="0" lvl="0" indent="0"/>
            <a:r>
              <a:rPr lang="uk-UA" sz="2800" dirty="0"/>
              <a:t>Змінити місце або дію в той час, коли відчуваєш емоційне напруження (гнів, образа) – вийти в інше місце, виконати рухливі дії, руками пом’яти папір, матерію, пожимати кисті рук. </a:t>
            </a:r>
          </a:p>
        </p:txBody>
      </p:sp>
      <p:grpSp>
        <p:nvGrpSpPr>
          <p:cNvPr id="2634" name="Google Shape;2634;p38"/>
          <p:cNvGrpSpPr/>
          <p:nvPr/>
        </p:nvGrpSpPr>
        <p:grpSpPr>
          <a:xfrm>
            <a:off x="-4134997" y="7979"/>
            <a:ext cx="7421191" cy="4706033"/>
            <a:chOff x="-4134997" y="7979"/>
            <a:chExt cx="7421191" cy="4706033"/>
          </a:xfrm>
        </p:grpSpPr>
        <p:sp>
          <p:nvSpPr>
            <p:cNvPr id="2635" name="Google Shape;2635;p38"/>
            <p:cNvSpPr/>
            <p:nvPr/>
          </p:nvSpPr>
          <p:spPr>
            <a:xfrm rot="1180891">
              <a:off x="292860" y="295384"/>
              <a:ext cx="2365034" cy="4141337"/>
            </a:xfrm>
            <a:custGeom>
              <a:avLst/>
              <a:gdLst/>
              <a:ahLst/>
              <a:cxnLst/>
              <a:rect l="l" t="t" r="r" b="b"/>
              <a:pathLst>
                <a:path w="26445" h="46307" extrusionOk="0">
                  <a:moveTo>
                    <a:pt x="23982" y="1"/>
                  </a:moveTo>
                  <a:cubicBezTo>
                    <a:pt x="22827" y="1"/>
                    <a:pt x="21764" y="578"/>
                    <a:pt x="20791" y="1156"/>
                  </a:cubicBezTo>
                  <a:cubicBezTo>
                    <a:pt x="20517" y="1338"/>
                    <a:pt x="20244" y="1490"/>
                    <a:pt x="20001" y="1642"/>
                  </a:cubicBezTo>
                  <a:cubicBezTo>
                    <a:pt x="19788" y="1764"/>
                    <a:pt x="19636" y="1885"/>
                    <a:pt x="19453" y="1976"/>
                  </a:cubicBezTo>
                  <a:cubicBezTo>
                    <a:pt x="18633" y="2554"/>
                    <a:pt x="17782" y="3101"/>
                    <a:pt x="16991" y="3709"/>
                  </a:cubicBezTo>
                  <a:cubicBezTo>
                    <a:pt x="16718" y="3891"/>
                    <a:pt x="16444" y="4104"/>
                    <a:pt x="16201" y="4317"/>
                  </a:cubicBezTo>
                  <a:cubicBezTo>
                    <a:pt x="15928" y="4530"/>
                    <a:pt x="15654" y="4712"/>
                    <a:pt x="15380" y="4955"/>
                  </a:cubicBezTo>
                  <a:cubicBezTo>
                    <a:pt x="15168" y="5137"/>
                    <a:pt x="14985" y="5289"/>
                    <a:pt x="14742" y="5472"/>
                  </a:cubicBezTo>
                  <a:cubicBezTo>
                    <a:pt x="14529" y="5685"/>
                    <a:pt x="14286" y="5897"/>
                    <a:pt x="14073" y="6080"/>
                  </a:cubicBezTo>
                  <a:cubicBezTo>
                    <a:pt x="13830" y="6292"/>
                    <a:pt x="13617" y="6505"/>
                    <a:pt x="13374" y="6688"/>
                  </a:cubicBezTo>
                  <a:cubicBezTo>
                    <a:pt x="12858" y="7204"/>
                    <a:pt x="12310" y="7691"/>
                    <a:pt x="11824" y="8177"/>
                  </a:cubicBezTo>
                  <a:cubicBezTo>
                    <a:pt x="11703" y="8329"/>
                    <a:pt x="11581" y="8451"/>
                    <a:pt x="11490" y="8572"/>
                  </a:cubicBezTo>
                  <a:cubicBezTo>
                    <a:pt x="11399" y="8633"/>
                    <a:pt x="11338" y="8755"/>
                    <a:pt x="11247" y="8815"/>
                  </a:cubicBezTo>
                  <a:cubicBezTo>
                    <a:pt x="11034" y="9058"/>
                    <a:pt x="10821" y="9271"/>
                    <a:pt x="10608" y="9514"/>
                  </a:cubicBezTo>
                  <a:lnTo>
                    <a:pt x="10487" y="9636"/>
                  </a:lnTo>
                  <a:cubicBezTo>
                    <a:pt x="10152" y="10001"/>
                    <a:pt x="9818" y="10335"/>
                    <a:pt x="9514" y="10730"/>
                  </a:cubicBezTo>
                  <a:cubicBezTo>
                    <a:pt x="9453" y="10730"/>
                    <a:pt x="9453" y="10761"/>
                    <a:pt x="9453" y="10761"/>
                  </a:cubicBezTo>
                  <a:cubicBezTo>
                    <a:pt x="9301" y="10913"/>
                    <a:pt x="9149" y="11095"/>
                    <a:pt x="9058" y="11247"/>
                  </a:cubicBezTo>
                  <a:cubicBezTo>
                    <a:pt x="5715" y="15259"/>
                    <a:pt x="3040" y="19819"/>
                    <a:pt x="1064" y="24682"/>
                  </a:cubicBezTo>
                  <a:cubicBezTo>
                    <a:pt x="638" y="25654"/>
                    <a:pt x="274" y="26718"/>
                    <a:pt x="91" y="27782"/>
                  </a:cubicBezTo>
                  <a:lnTo>
                    <a:pt x="91" y="27904"/>
                  </a:lnTo>
                  <a:cubicBezTo>
                    <a:pt x="31" y="28329"/>
                    <a:pt x="0" y="28724"/>
                    <a:pt x="31" y="29150"/>
                  </a:cubicBezTo>
                  <a:cubicBezTo>
                    <a:pt x="31" y="29272"/>
                    <a:pt x="91" y="29424"/>
                    <a:pt x="91" y="29545"/>
                  </a:cubicBezTo>
                  <a:cubicBezTo>
                    <a:pt x="122" y="30183"/>
                    <a:pt x="274" y="30791"/>
                    <a:pt x="456" y="31430"/>
                  </a:cubicBezTo>
                  <a:cubicBezTo>
                    <a:pt x="578" y="31825"/>
                    <a:pt x="730" y="32190"/>
                    <a:pt x="882" y="32524"/>
                  </a:cubicBezTo>
                  <a:cubicBezTo>
                    <a:pt x="942" y="32645"/>
                    <a:pt x="1003" y="32797"/>
                    <a:pt x="1064" y="32919"/>
                  </a:cubicBezTo>
                  <a:cubicBezTo>
                    <a:pt x="1155" y="33041"/>
                    <a:pt x="1216" y="33193"/>
                    <a:pt x="1307" y="33284"/>
                  </a:cubicBezTo>
                  <a:lnTo>
                    <a:pt x="1307" y="33345"/>
                  </a:lnTo>
                  <a:cubicBezTo>
                    <a:pt x="1854" y="34408"/>
                    <a:pt x="2614" y="35320"/>
                    <a:pt x="3526" y="35959"/>
                  </a:cubicBezTo>
                  <a:cubicBezTo>
                    <a:pt x="5015" y="37053"/>
                    <a:pt x="6535" y="37965"/>
                    <a:pt x="7873" y="39150"/>
                  </a:cubicBezTo>
                  <a:cubicBezTo>
                    <a:pt x="8085" y="39332"/>
                    <a:pt x="8298" y="39515"/>
                    <a:pt x="8511" y="39758"/>
                  </a:cubicBezTo>
                  <a:cubicBezTo>
                    <a:pt x="9058" y="40336"/>
                    <a:pt x="9544" y="40943"/>
                    <a:pt x="10000" y="41612"/>
                  </a:cubicBezTo>
                  <a:cubicBezTo>
                    <a:pt x="10335" y="42098"/>
                    <a:pt x="10639" y="42676"/>
                    <a:pt x="10943" y="43162"/>
                  </a:cubicBezTo>
                  <a:cubicBezTo>
                    <a:pt x="10943" y="43223"/>
                    <a:pt x="11003" y="43253"/>
                    <a:pt x="11034" y="43284"/>
                  </a:cubicBezTo>
                  <a:cubicBezTo>
                    <a:pt x="11368" y="43801"/>
                    <a:pt x="11703" y="44317"/>
                    <a:pt x="12158" y="44743"/>
                  </a:cubicBezTo>
                  <a:cubicBezTo>
                    <a:pt x="12250" y="44804"/>
                    <a:pt x="12341" y="44864"/>
                    <a:pt x="12432" y="44956"/>
                  </a:cubicBezTo>
                  <a:cubicBezTo>
                    <a:pt x="12523" y="45016"/>
                    <a:pt x="12614" y="45108"/>
                    <a:pt x="12706" y="45168"/>
                  </a:cubicBezTo>
                  <a:cubicBezTo>
                    <a:pt x="13689" y="45918"/>
                    <a:pt x="14871" y="46306"/>
                    <a:pt x="16070" y="46306"/>
                  </a:cubicBezTo>
                  <a:cubicBezTo>
                    <a:pt x="16428" y="46306"/>
                    <a:pt x="16787" y="46272"/>
                    <a:pt x="17143" y="46202"/>
                  </a:cubicBezTo>
                  <a:cubicBezTo>
                    <a:pt x="17751" y="46080"/>
                    <a:pt x="18329" y="45868"/>
                    <a:pt x="18906" y="45564"/>
                  </a:cubicBezTo>
                  <a:cubicBezTo>
                    <a:pt x="19180" y="45381"/>
                    <a:pt x="19545" y="45168"/>
                    <a:pt x="19849" y="44956"/>
                  </a:cubicBezTo>
                  <a:cubicBezTo>
                    <a:pt x="20882" y="44287"/>
                    <a:pt x="21764" y="43405"/>
                    <a:pt x="22615" y="42646"/>
                  </a:cubicBezTo>
                  <a:cubicBezTo>
                    <a:pt x="23344" y="41946"/>
                    <a:pt x="24074" y="41278"/>
                    <a:pt x="24681" y="40487"/>
                  </a:cubicBezTo>
                  <a:cubicBezTo>
                    <a:pt x="24985" y="40062"/>
                    <a:pt x="25259" y="39545"/>
                    <a:pt x="25472" y="39059"/>
                  </a:cubicBezTo>
                  <a:cubicBezTo>
                    <a:pt x="25472" y="39029"/>
                    <a:pt x="25502" y="38998"/>
                    <a:pt x="25502" y="38968"/>
                  </a:cubicBezTo>
                  <a:cubicBezTo>
                    <a:pt x="25624" y="38603"/>
                    <a:pt x="25745" y="38269"/>
                    <a:pt x="25776" y="37934"/>
                  </a:cubicBezTo>
                  <a:cubicBezTo>
                    <a:pt x="25837" y="37509"/>
                    <a:pt x="25867" y="37053"/>
                    <a:pt x="25837" y="36627"/>
                  </a:cubicBezTo>
                  <a:cubicBezTo>
                    <a:pt x="25776" y="35229"/>
                    <a:pt x="25168" y="33861"/>
                    <a:pt x="24438" y="32615"/>
                  </a:cubicBezTo>
                  <a:cubicBezTo>
                    <a:pt x="24165" y="32159"/>
                    <a:pt x="23891" y="31612"/>
                    <a:pt x="23587" y="31156"/>
                  </a:cubicBezTo>
                  <a:cubicBezTo>
                    <a:pt x="23374" y="30822"/>
                    <a:pt x="23131" y="30518"/>
                    <a:pt x="22919" y="30214"/>
                  </a:cubicBezTo>
                  <a:cubicBezTo>
                    <a:pt x="22645" y="29849"/>
                    <a:pt x="22311" y="29545"/>
                    <a:pt x="21946" y="29272"/>
                  </a:cubicBezTo>
                  <a:cubicBezTo>
                    <a:pt x="21764" y="29150"/>
                    <a:pt x="21551" y="29028"/>
                    <a:pt x="21368" y="28907"/>
                  </a:cubicBezTo>
                  <a:cubicBezTo>
                    <a:pt x="21247" y="28846"/>
                    <a:pt x="21125" y="28755"/>
                    <a:pt x="21004" y="28724"/>
                  </a:cubicBezTo>
                  <a:cubicBezTo>
                    <a:pt x="20882" y="28664"/>
                    <a:pt x="20760" y="28572"/>
                    <a:pt x="20608" y="28542"/>
                  </a:cubicBezTo>
                  <a:cubicBezTo>
                    <a:pt x="20426" y="28451"/>
                    <a:pt x="20274" y="28390"/>
                    <a:pt x="20122" y="28360"/>
                  </a:cubicBezTo>
                  <a:cubicBezTo>
                    <a:pt x="20031" y="28299"/>
                    <a:pt x="19909" y="28299"/>
                    <a:pt x="19849" y="28268"/>
                  </a:cubicBezTo>
                  <a:cubicBezTo>
                    <a:pt x="19727" y="28238"/>
                    <a:pt x="19575" y="28208"/>
                    <a:pt x="19453" y="28147"/>
                  </a:cubicBezTo>
                  <a:cubicBezTo>
                    <a:pt x="18997" y="27995"/>
                    <a:pt x="18602" y="27934"/>
                    <a:pt x="18146" y="27813"/>
                  </a:cubicBezTo>
                  <a:cubicBezTo>
                    <a:pt x="18055" y="27813"/>
                    <a:pt x="17994" y="27813"/>
                    <a:pt x="17903" y="27782"/>
                  </a:cubicBezTo>
                  <a:cubicBezTo>
                    <a:pt x="18663" y="27600"/>
                    <a:pt x="19362" y="27265"/>
                    <a:pt x="19970" y="26809"/>
                  </a:cubicBezTo>
                  <a:cubicBezTo>
                    <a:pt x="20213" y="26597"/>
                    <a:pt x="20456" y="26414"/>
                    <a:pt x="20669" y="26202"/>
                  </a:cubicBezTo>
                  <a:lnTo>
                    <a:pt x="20882" y="25989"/>
                  </a:lnTo>
                  <a:cubicBezTo>
                    <a:pt x="20973" y="25867"/>
                    <a:pt x="21095" y="25776"/>
                    <a:pt x="21186" y="25654"/>
                  </a:cubicBezTo>
                  <a:cubicBezTo>
                    <a:pt x="21338" y="25502"/>
                    <a:pt x="21490" y="25320"/>
                    <a:pt x="21581" y="25107"/>
                  </a:cubicBezTo>
                  <a:cubicBezTo>
                    <a:pt x="22037" y="24469"/>
                    <a:pt x="22341" y="23800"/>
                    <a:pt x="22584" y="23040"/>
                  </a:cubicBezTo>
                  <a:cubicBezTo>
                    <a:pt x="22767" y="22281"/>
                    <a:pt x="22645" y="21551"/>
                    <a:pt x="22615" y="20761"/>
                  </a:cubicBezTo>
                  <a:lnTo>
                    <a:pt x="22615" y="19788"/>
                  </a:lnTo>
                  <a:lnTo>
                    <a:pt x="22615" y="19332"/>
                  </a:lnTo>
                  <a:cubicBezTo>
                    <a:pt x="22615" y="18420"/>
                    <a:pt x="22645" y="17508"/>
                    <a:pt x="22736" y="16597"/>
                  </a:cubicBezTo>
                  <a:lnTo>
                    <a:pt x="22827" y="15594"/>
                  </a:lnTo>
                  <a:cubicBezTo>
                    <a:pt x="22888" y="15381"/>
                    <a:pt x="22888" y="15198"/>
                    <a:pt x="22919" y="15016"/>
                  </a:cubicBezTo>
                  <a:cubicBezTo>
                    <a:pt x="22949" y="14742"/>
                    <a:pt x="22979" y="14530"/>
                    <a:pt x="23040" y="14256"/>
                  </a:cubicBezTo>
                  <a:cubicBezTo>
                    <a:pt x="23071" y="14013"/>
                    <a:pt x="23101" y="13770"/>
                    <a:pt x="23131" y="13527"/>
                  </a:cubicBezTo>
                  <a:cubicBezTo>
                    <a:pt x="23192" y="13253"/>
                    <a:pt x="23253" y="12949"/>
                    <a:pt x="23283" y="12706"/>
                  </a:cubicBezTo>
                  <a:cubicBezTo>
                    <a:pt x="23344" y="12463"/>
                    <a:pt x="23405" y="12250"/>
                    <a:pt x="23466" y="12007"/>
                  </a:cubicBezTo>
                  <a:lnTo>
                    <a:pt x="23466" y="11976"/>
                  </a:lnTo>
                  <a:lnTo>
                    <a:pt x="23557" y="11399"/>
                  </a:lnTo>
                  <a:cubicBezTo>
                    <a:pt x="23618" y="11338"/>
                    <a:pt x="23618" y="11217"/>
                    <a:pt x="23648" y="11125"/>
                  </a:cubicBezTo>
                  <a:cubicBezTo>
                    <a:pt x="23648" y="11065"/>
                    <a:pt x="23648" y="11034"/>
                    <a:pt x="23678" y="10943"/>
                  </a:cubicBezTo>
                  <a:cubicBezTo>
                    <a:pt x="23800" y="10487"/>
                    <a:pt x="23891" y="10001"/>
                    <a:pt x="24043" y="9514"/>
                  </a:cubicBezTo>
                  <a:cubicBezTo>
                    <a:pt x="24104" y="9302"/>
                    <a:pt x="24165" y="9089"/>
                    <a:pt x="24256" y="8906"/>
                  </a:cubicBezTo>
                  <a:cubicBezTo>
                    <a:pt x="24347" y="8481"/>
                    <a:pt x="24499" y="8055"/>
                    <a:pt x="24651" y="7630"/>
                  </a:cubicBezTo>
                  <a:cubicBezTo>
                    <a:pt x="24742" y="7448"/>
                    <a:pt x="24803" y="7235"/>
                    <a:pt x="24894" y="7052"/>
                  </a:cubicBezTo>
                  <a:cubicBezTo>
                    <a:pt x="25168" y="6323"/>
                    <a:pt x="25472" y="5593"/>
                    <a:pt x="25806" y="4864"/>
                  </a:cubicBezTo>
                  <a:cubicBezTo>
                    <a:pt x="25806" y="4833"/>
                    <a:pt x="25837" y="4833"/>
                    <a:pt x="25837" y="4803"/>
                  </a:cubicBezTo>
                  <a:lnTo>
                    <a:pt x="25837" y="4773"/>
                  </a:lnTo>
                  <a:cubicBezTo>
                    <a:pt x="25928" y="4530"/>
                    <a:pt x="25989" y="4256"/>
                    <a:pt x="26080" y="4043"/>
                  </a:cubicBezTo>
                  <a:cubicBezTo>
                    <a:pt x="26080" y="3982"/>
                    <a:pt x="26019" y="3982"/>
                    <a:pt x="26019" y="3952"/>
                  </a:cubicBezTo>
                  <a:cubicBezTo>
                    <a:pt x="26080" y="3800"/>
                    <a:pt x="26140" y="3618"/>
                    <a:pt x="26171" y="3466"/>
                  </a:cubicBezTo>
                  <a:cubicBezTo>
                    <a:pt x="26292" y="2979"/>
                    <a:pt x="26323" y="2432"/>
                    <a:pt x="26323" y="1916"/>
                  </a:cubicBezTo>
                  <a:lnTo>
                    <a:pt x="26323" y="1885"/>
                  </a:lnTo>
                  <a:cubicBezTo>
                    <a:pt x="26323" y="1824"/>
                    <a:pt x="26292" y="1794"/>
                    <a:pt x="26292" y="1764"/>
                  </a:cubicBezTo>
                  <a:cubicBezTo>
                    <a:pt x="26262" y="1672"/>
                    <a:pt x="26262" y="1642"/>
                    <a:pt x="26444" y="1460"/>
                  </a:cubicBezTo>
                  <a:cubicBezTo>
                    <a:pt x="26262" y="1034"/>
                    <a:pt x="25928" y="730"/>
                    <a:pt x="25533" y="457"/>
                  </a:cubicBezTo>
                  <a:cubicBezTo>
                    <a:pt x="25502" y="426"/>
                    <a:pt x="25411" y="396"/>
                    <a:pt x="25350" y="365"/>
                  </a:cubicBezTo>
                  <a:lnTo>
                    <a:pt x="25107" y="244"/>
                  </a:lnTo>
                  <a:cubicBezTo>
                    <a:pt x="25046" y="213"/>
                    <a:pt x="25016" y="153"/>
                    <a:pt x="24925" y="153"/>
                  </a:cubicBezTo>
                  <a:cubicBezTo>
                    <a:pt x="24621" y="61"/>
                    <a:pt x="24286" y="1"/>
                    <a:pt x="23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8"/>
            <p:cNvSpPr/>
            <p:nvPr/>
          </p:nvSpPr>
          <p:spPr>
            <a:xfrm>
              <a:off x="1150775" y="1953825"/>
              <a:ext cx="1044350" cy="753450"/>
            </a:xfrm>
            <a:custGeom>
              <a:avLst/>
              <a:gdLst/>
              <a:ahLst/>
              <a:cxnLst/>
              <a:rect l="l" t="t" r="r" b="b"/>
              <a:pathLst>
                <a:path w="41774" h="30138" extrusionOk="0">
                  <a:moveTo>
                    <a:pt x="0" y="7609"/>
                  </a:moveTo>
                  <a:lnTo>
                    <a:pt x="7907" y="0"/>
                  </a:lnTo>
                  <a:lnTo>
                    <a:pt x="34315" y="7758"/>
                  </a:lnTo>
                  <a:lnTo>
                    <a:pt x="41774" y="20738"/>
                  </a:lnTo>
                  <a:lnTo>
                    <a:pt x="28944" y="30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37" name="Google Shape;2637;p38"/>
            <p:cNvSpPr/>
            <p:nvPr/>
          </p:nvSpPr>
          <p:spPr>
            <a:xfrm>
              <a:off x="106400" y="2125400"/>
              <a:ext cx="1637425" cy="943650"/>
            </a:xfrm>
            <a:custGeom>
              <a:avLst/>
              <a:gdLst/>
              <a:ahLst/>
              <a:cxnLst/>
              <a:rect l="l" t="t" r="r" b="b"/>
              <a:pathLst>
                <a:path w="65497" h="37746" extrusionOk="0">
                  <a:moveTo>
                    <a:pt x="0" y="16412"/>
                  </a:moveTo>
                  <a:lnTo>
                    <a:pt x="6714" y="11637"/>
                  </a:lnTo>
                  <a:lnTo>
                    <a:pt x="38492" y="2387"/>
                  </a:lnTo>
                  <a:lnTo>
                    <a:pt x="41476" y="0"/>
                  </a:lnTo>
                  <a:lnTo>
                    <a:pt x="65497" y="20887"/>
                  </a:lnTo>
                  <a:lnTo>
                    <a:pt x="58783" y="23722"/>
                  </a:lnTo>
                  <a:lnTo>
                    <a:pt x="49235" y="24021"/>
                  </a:lnTo>
                  <a:lnTo>
                    <a:pt x="61021" y="31480"/>
                  </a:lnTo>
                  <a:lnTo>
                    <a:pt x="61916" y="37746"/>
                  </a:lnTo>
                  <a:lnTo>
                    <a:pt x="48787" y="36702"/>
                  </a:lnTo>
                  <a:lnTo>
                    <a:pt x="26706" y="30734"/>
                  </a:lnTo>
                  <a:lnTo>
                    <a:pt x="16412" y="31779"/>
                  </a:lnTo>
                  <a:lnTo>
                    <a:pt x="2536" y="246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8" name="Google Shape;2638;p38"/>
            <p:cNvSpPr/>
            <p:nvPr/>
          </p:nvSpPr>
          <p:spPr>
            <a:xfrm>
              <a:off x="636050" y="2882575"/>
              <a:ext cx="1204750" cy="745975"/>
            </a:xfrm>
            <a:custGeom>
              <a:avLst/>
              <a:gdLst/>
              <a:ahLst/>
              <a:cxnLst/>
              <a:rect l="l" t="t" r="r" b="b"/>
              <a:pathLst>
                <a:path w="48190" h="29839" extrusionOk="0">
                  <a:moveTo>
                    <a:pt x="0" y="2984"/>
                  </a:moveTo>
                  <a:lnTo>
                    <a:pt x="2984" y="0"/>
                  </a:lnTo>
                  <a:lnTo>
                    <a:pt x="43416" y="8653"/>
                  </a:lnTo>
                  <a:lnTo>
                    <a:pt x="48190" y="18649"/>
                  </a:lnTo>
                  <a:lnTo>
                    <a:pt x="47891" y="29839"/>
                  </a:lnTo>
                  <a:lnTo>
                    <a:pt x="28049" y="20290"/>
                  </a:lnTo>
                  <a:lnTo>
                    <a:pt x="8653" y="113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39" name="Google Shape;2639;p38"/>
            <p:cNvSpPr/>
            <p:nvPr/>
          </p:nvSpPr>
          <p:spPr>
            <a:xfrm>
              <a:off x="1829600" y="972875"/>
              <a:ext cx="1018275" cy="626625"/>
            </a:xfrm>
            <a:custGeom>
              <a:avLst/>
              <a:gdLst/>
              <a:ahLst/>
              <a:cxnLst/>
              <a:rect l="l" t="t" r="r" b="b"/>
              <a:pathLst>
                <a:path w="40731" h="25065" extrusionOk="0">
                  <a:moveTo>
                    <a:pt x="0" y="21633"/>
                  </a:moveTo>
                  <a:lnTo>
                    <a:pt x="5670" y="13726"/>
                  </a:lnTo>
                  <a:lnTo>
                    <a:pt x="27751" y="597"/>
                  </a:lnTo>
                  <a:lnTo>
                    <a:pt x="34315" y="0"/>
                  </a:lnTo>
                  <a:lnTo>
                    <a:pt x="40731" y="5520"/>
                  </a:lnTo>
                  <a:lnTo>
                    <a:pt x="33718" y="17903"/>
                  </a:lnTo>
                  <a:lnTo>
                    <a:pt x="27154" y="22976"/>
                  </a:lnTo>
                  <a:lnTo>
                    <a:pt x="16412" y="25065"/>
                  </a:lnTo>
                  <a:lnTo>
                    <a:pt x="149" y="244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0" name="Google Shape;2640;p38"/>
            <p:cNvSpPr/>
            <p:nvPr/>
          </p:nvSpPr>
          <p:spPr>
            <a:xfrm>
              <a:off x="1109750" y="3725525"/>
              <a:ext cx="477425" cy="350600"/>
            </a:xfrm>
            <a:custGeom>
              <a:avLst/>
              <a:gdLst/>
              <a:ahLst/>
              <a:cxnLst/>
              <a:rect l="l" t="t" r="r" b="b"/>
              <a:pathLst>
                <a:path w="19097" h="14024" extrusionOk="0">
                  <a:moveTo>
                    <a:pt x="0" y="0"/>
                  </a:moveTo>
                  <a:lnTo>
                    <a:pt x="18500" y="5222"/>
                  </a:lnTo>
                  <a:lnTo>
                    <a:pt x="19097" y="12532"/>
                  </a:lnTo>
                  <a:lnTo>
                    <a:pt x="9101" y="14024"/>
                  </a:lnTo>
                  <a:lnTo>
                    <a:pt x="2238" y="76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1" name="Google Shape;2641;p38"/>
            <p:cNvSpPr/>
            <p:nvPr/>
          </p:nvSpPr>
          <p:spPr>
            <a:xfrm rot="1180891">
              <a:off x="285040" y="286033"/>
              <a:ext cx="2370490" cy="4146703"/>
            </a:xfrm>
            <a:custGeom>
              <a:avLst/>
              <a:gdLst/>
              <a:ahLst/>
              <a:cxnLst/>
              <a:rect l="l" t="t" r="r" b="b"/>
              <a:pathLst>
                <a:path w="26506" h="46367" extrusionOk="0">
                  <a:moveTo>
                    <a:pt x="21185" y="4433"/>
                  </a:moveTo>
                  <a:cubicBezTo>
                    <a:pt x="22243" y="4433"/>
                    <a:pt x="22549" y="5593"/>
                    <a:pt x="22432" y="6414"/>
                  </a:cubicBezTo>
                  <a:cubicBezTo>
                    <a:pt x="22280" y="7447"/>
                    <a:pt x="21885" y="8450"/>
                    <a:pt x="21429" y="9392"/>
                  </a:cubicBezTo>
                  <a:cubicBezTo>
                    <a:pt x="20912" y="10335"/>
                    <a:pt x="20183" y="10912"/>
                    <a:pt x="19301" y="11399"/>
                  </a:cubicBezTo>
                  <a:cubicBezTo>
                    <a:pt x="18146" y="12006"/>
                    <a:pt x="16809" y="12523"/>
                    <a:pt x="15532" y="12766"/>
                  </a:cubicBezTo>
                  <a:cubicBezTo>
                    <a:pt x="15476" y="12780"/>
                    <a:pt x="15419" y="12787"/>
                    <a:pt x="15362" y="12787"/>
                  </a:cubicBezTo>
                  <a:cubicBezTo>
                    <a:pt x="14934" y="12787"/>
                    <a:pt x="14543" y="12399"/>
                    <a:pt x="14651" y="11915"/>
                  </a:cubicBezTo>
                  <a:cubicBezTo>
                    <a:pt x="14742" y="11520"/>
                    <a:pt x="15046" y="11125"/>
                    <a:pt x="15259" y="10791"/>
                  </a:cubicBezTo>
                  <a:cubicBezTo>
                    <a:pt x="15563" y="10335"/>
                    <a:pt x="15867" y="9909"/>
                    <a:pt x="16171" y="9453"/>
                  </a:cubicBezTo>
                  <a:cubicBezTo>
                    <a:pt x="16870" y="8481"/>
                    <a:pt x="17569" y="7477"/>
                    <a:pt x="18329" y="6566"/>
                  </a:cubicBezTo>
                  <a:cubicBezTo>
                    <a:pt x="19028" y="5775"/>
                    <a:pt x="19970" y="4560"/>
                    <a:pt x="21064" y="4438"/>
                  </a:cubicBezTo>
                  <a:cubicBezTo>
                    <a:pt x="21105" y="4435"/>
                    <a:pt x="21146" y="4433"/>
                    <a:pt x="21185" y="4433"/>
                  </a:cubicBezTo>
                  <a:close/>
                  <a:moveTo>
                    <a:pt x="17647" y="4832"/>
                  </a:moveTo>
                  <a:cubicBezTo>
                    <a:pt x="17915" y="4832"/>
                    <a:pt x="18168" y="4986"/>
                    <a:pt x="18146" y="5319"/>
                  </a:cubicBezTo>
                  <a:cubicBezTo>
                    <a:pt x="18055" y="5745"/>
                    <a:pt x="17751" y="6049"/>
                    <a:pt x="17508" y="6353"/>
                  </a:cubicBezTo>
                  <a:lnTo>
                    <a:pt x="16596" y="7386"/>
                  </a:lnTo>
                  <a:cubicBezTo>
                    <a:pt x="15593" y="8511"/>
                    <a:pt x="14499" y="9696"/>
                    <a:pt x="13769" y="11034"/>
                  </a:cubicBezTo>
                  <a:cubicBezTo>
                    <a:pt x="13344" y="11702"/>
                    <a:pt x="13131" y="12432"/>
                    <a:pt x="12827" y="13101"/>
                  </a:cubicBezTo>
                  <a:cubicBezTo>
                    <a:pt x="12705" y="13405"/>
                    <a:pt x="12493" y="13678"/>
                    <a:pt x="12189" y="13800"/>
                  </a:cubicBezTo>
                  <a:cubicBezTo>
                    <a:pt x="12106" y="13823"/>
                    <a:pt x="12028" y="13838"/>
                    <a:pt x="11955" y="13838"/>
                  </a:cubicBezTo>
                  <a:cubicBezTo>
                    <a:pt x="11839" y="13838"/>
                    <a:pt x="11735" y="13802"/>
                    <a:pt x="11642" y="13709"/>
                  </a:cubicBezTo>
                  <a:cubicBezTo>
                    <a:pt x="11581" y="13648"/>
                    <a:pt x="11520" y="13496"/>
                    <a:pt x="11520" y="13374"/>
                  </a:cubicBezTo>
                  <a:cubicBezTo>
                    <a:pt x="11490" y="13222"/>
                    <a:pt x="11490" y="13070"/>
                    <a:pt x="11459" y="12918"/>
                  </a:cubicBezTo>
                  <a:cubicBezTo>
                    <a:pt x="11429" y="12341"/>
                    <a:pt x="11429" y="11702"/>
                    <a:pt x="11490" y="11125"/>
                  </a:cubicBezTo>
                  <a:cubicBezTo>
                    <a:pt x="11611" y="10000"/>
                    <a:pt x="12189" y="9119"/>
                    <a:pt x="13009" y="8359"/>
                  </a:cubicBezTo>
                  <a:cubicBezTo>
                    <a:pt x="13952" y="7477"/>
                    <a:pt x="14924" y="6626"/>
                    <a:pt x="15927" y="5867"/>
                  </a:cubicBezTo>
                  <a:cubicBezTo>
                    <a:pt x="16353" y="5563"/>
                    <a:pt x="16870" y="5137"/>
                    <a:pt x="17356" y="4894"/>
                  </a:cubicBezTo>
                  <a:cubicBezTo>
                    <a:pt x="17446" y="4853"/>
                    <a:pt x="17547" y="4832"/>
                    <a:pt x="17647" y="4832"/>
                  </a:cubicBezTo>
                  <a:close/>
                  <a:moveTo>
                    <a:pt x="18472" y="12787"/>
                  </a:moveTo>
                  <a:cubicBezTo>
                    <a:pt x="18527" y="12787"/>
                    <a:pt x="18580" y="12790"/>
                    <a:pt x="18633" y="12797"/>
                  </a:cubicBezTo>
                  <a:cubicBezTo>
                    <a:pt x="18906" y="12827"/>
                    <a:pt x="19210" y="13040"/>
                    <a:pt x="19271" y="13283"/>
                  </a:cubicBezTo>
                  <a:cubicBezTo>
                    <a:pt x="19392" y="13678"/>
                    <a:pt x="19180" y="13769"/>
                    <a:pt x="19028" y="13982"/>
                  </a:cubicBezTo>
                  <a:cubicBezTo>
                    <a:pt x="18663" y="14529"/>
                    <a:pt x="18633" y="15380"/>
                    <a:pt x="18663" y="15988"/>
                  </a:cubicBezTo>
                  <a:cubicBezTo>
                    <a:pt x="18724" y="16566"/>
                    <a:pt x="18937" y="17052"/>
                    <a:pt x="18602" y="17599"/>
                  </a:cubicBezTo>
                  <a:cubicBezTo>
                    <a:pt x="18420" y="17873"/>
                    <a:pt x="18116" y="18086"/>
                    <a:pt x="17812" y="18207"/>
                  </a:cubicBezTo>
                  <a:lnTo>
                    <a:pt x="17782" y="18207"/>
                  </a:lnTo>
                  <a:cubicBezTo>
                    <a:pt x="17326" y="18397"/>
                    <a:pt x="16905" y="18433"/>
                    <a:pt x="16476" y="18433"/>
                  </a:cubicBezTo>
                  <a:cubicBezTo>
                    <a:pt x="16218" y="18433"/>
                    <a:pt x="15958" y="18420"/>
                    <a:pt x="15684" y="18420"/>
                  </a:cubicBezTo>
                  <a:cubicBezTo>
                    <a:pt x="14955" y="18420"/>
                    <a:pt x="14225" y="18450"/>
                    <a:pt x="13526" y="18541"/>
                  </a:cubicBezTo>
                  <a:cubicBezTo>
                    <a:pt x="13192" y="18577"/>
                    <a:pt x="12746" y="18724"/>
                    <a:pt x="12347" y="18724"/>
                  </a:cubicBezTo>
                  <a:cubicBezTo>
                    <a:pt x="12056" y="18724"/>
                    <a:pt x="11791" y="18646"/>
                    <a:pt x="11611" y="18389"/>
                  </a:cubicBezTo>
                  <a:cubicBezTo>
                    <a:pt x="11429" y="18116"/>
                    <a:pt x="11459" y="17782"/>
                    <a:pt x="11550" y="17478"/>
                  </a:cubicBezTo>
                  <a:cubicBezTo>
                    <a:pt x="11733" y="16839"/>
                    <a:pt x="12128" y="16262"/>
                    <a:pt x="12584" y="15775"/>
                  </a:cubicBezTo>
                  <a:cubicBezTo>
                    <a:pt x="13405" y="14924"/>
                    <a:pt x="14377" y="14286"/>
                    <a:pt x="15441" y="13800"/>
                  </a:cubicBezTo>
                  <a:cubicBezTo>
                    <a:pt x="15988" y="13526"/>
                    <a:pt x="16566" y="13344"/>
                    <a:pt x="17082" y="13131"/>
                  </a:cubicBezTo>
                  <a:cubicBezTo>
                    <a:pt x="17489" y="12995"/>
                    <a:pt x="18017" y="12787"/>
                    <a:pt x="18472" y="12787"/>
                  </a:cubicBezTo>
                  <a:close/>
                  <a:moveTo>
                    <a:pt x="15288" y="19518"/>
                  </a:moveTo>
                  <a:cubicBezTo>
                    <a:pt x="16355" y="19518"/>
                    <a:pt x="17414" y="19630"/>
                    <a:pt x="18450" y="19970"/>
                  </a:cubicBezTo>
                  <a:cubicBezTo>
                    <a:pt x="19301" y="20244"/>
                    <a:pt x="19788" y="20760"/>
                    <a:pt x="19696" y="21703"/>
                  </a:cubicBezTo>
                  <a:lnTo>
                    <a:pt x="19696" y="21733"/>
                  </a:lnTo>
                  <a:cubicBezTo>
                    <a:pt x="19636" y="22311"/>
                    <a:pt x="19392" y="23070"/>
                    <a:pt x="18967" y="23435"/>
                  </a:cubicBezTo>
                  <a:cubicBezTo>
                    <a:pt x="18815" y="23587"/>
                    <a:pt x="18663" y="23678"/>
                    <a:pt x="18481" y="23739"/>
                  </a:cubicBezTo>
                  <a:cubicBezTo>
                    <a:pt x="18268" y="23830"/>
                    <a:pt x="18025" y="23891"/>
                    <a:pt x="17812" y="23921"/>
                  </a:cubicBezTo>
                  <a:cubicBezTo>
                    <a:pt x="17571" y="23966"/>
                    <a:pt x="17331" y="23986"/>
                    <a:pt x="17092" y="23986"/>
                  </a:cubicBezTo>
                  <a:cubicBezTo>
                    <a:pt x="16035" y="23986"/>
                    <a:pt x="14998" y="23594"/>
                    <a:pt x="13982" y="23222"/>
                  </a:cubicBezTo>
                  <a:cubicBezTo>
                    <a:pt x="13131" y="22918"/>
                    <a:pt x="12310" y="22645"/>
                    <a:pt x="11459" y="22402"/>
                  </a:cubicBezTo>
                  <a:cubicBezTo>
                    <a:pt x="10851" y="22219"/>
                    <a:pt x="10061" y="22128"/>
                    <a:pt x="10031" y="21307"/>
                  </a:cubicBezTo>
                  <a:cubicBezTo>
                    <a:pt x="9970" y="20396"/>
                    <a:pt x="11429" y="19788"/>
                    <a:pt x="12189" y="19727"/>
                  </a:cubicBezTo>
                  <a:cubicBezTo>
                    <a:pt x="13219" y="19622"/>
                    <a:pt x="14257" y="19518"/>
                    <a:pt x="15288" y="19518"/>
                  </a:cubicBezTo>
                  <a:close/>
                  <a:moveTo>
                    <a:pt x="17696" y="30994"/>
                  </a:moveTo>
                  <a:cubicBezTo>
                    <a:pt x="18657" y="30994"/>
                    <a:pt x="19586" y="31209"/>
                    <a:pt x="20152" y="32159"/>
                  </a:cubicBezTo>
                  <a:cubicBezTo>
                    <a:pt x="20244" y="32250"/>
                    <a:pt x="20304" y="32402"/>
                    <a:pt x="20396" y="32523"/>
                  </a:cubicBezTo>
                  <a:cubicBezTo>
                    <a:pt x="20578" y="32919"/>
                    <a:pt x="20760" y="33314"/>
                    <a:pt x="20730" y="33709"/>
                  </a:cubicBezTo>
                  <a:cubicBezTo>
                    <a:pt x="20699" y="34074"/>
                    <a:pt x="20426" y="34438"/>
                    <a:pt x="20061" y="34530"/>
                  </a:cubicBezTo>
                  <a:cubicBezTo>
                    <a:pt x="19968" y="34558"/>
                    <a:pt x="19868" y="34570"/>
                    <a:pt x="19764" y="34570"/>
                  </a:cubicBezTo>
                  <a:cubicBezTo>
                    <a:pt x="19429" y="34570"/>
                    <a:pt x="19056" y="34447"/>
                    <a:pt x="18754" y="34378"/>
                  </a:cubicBezTo>
                  <a:cubicBezTo>
                    <a:pt x="17082" y="34013"/>
                    <a:pt x="15411" y="33770"/>
                    <a:pt x="13739" y="33618"/>
                  </a:cubicBezTo>
                  <a:cubicBezTo>
                    <a:pt x="12857" y="33557"/>
                    <a:pt x="12006" y="33526"/>
                    <a:pt x="11125" y="33466"/>
                  </a:cubicBezTo>
                  <a:cubicBezTo>
                    <a:pt x="10304" y="33435"/>
                    <a:pt x="9483" y="33466"/>
                    <a:pt x="8724" y="33314"/>
                  </a:cubicBezTo>
                  <a:cubicBezTo>
                    <a:pt x="8389" y="33253"/>
                    <a:pt x="7690" y="33101"/>
                    <a:pt x="7569" y="32675"/>
                  </a:cubicBezTo>
                  <a:cubicBezTo>
                    <a:pt x="7477" y="32250"/>
                    <a:pt x="7964" y="31946"/>
                    <a:pt x="8298" y="31885"/>
                  </a:cubicBezTo>
                  <a:cubicBezTo>
                    <a:pt x="9423" y="31672"/>
                    <a:pt x="10547" y="31581"/>
                    <a:pt x="11702" y="31460"/>
                  </a:cubicBezTo>
                  <a:cubicBezTo>
                    <a:pt x="13070" y="31308"/>
                    <a:pt x="14468" y="31186"/>
                    <a:pt x="15836" y="31125"/>
                  </a:cubicBezTo>
                  <a:cubicBezTo>
                    <a:pt x="16406" y="31089"/>
                    <a:pt x="17058" y="30994"/>
                    <a:pt x="17696" y="30994"/>
                  </a:cubicBezTo>
                  <a:close/>
                  <a:moveTo>
                    <a:pt x="11319" y="34399"/>
                  </a:moveTo>
                  <a:cubicBezTo>
                    <a:pt x="11566" y="34399"/>
                    <a:pt x="11808" y="34448"/>
                    <a:pt x="12037" y="34469"/>
                  </a:cubicBezTo>
                  <a:cubicBezTo>
                    <a:pt x="14438" y="34773"/>
                    <a:pt x="16870" y="35137"/>
                    <a:pt x="19210" y="35745"/>
                  </a:cubicBezTo>
                  <a:cubicBezTo>
                    <a:pt x="19636" y="35867"/>
                    <a:pt x="20092" y="35989"/>
                    <a:pt x="20456" y="36201"/>
                  </a:cubicBezTo>
                  <a:cubicBezTo>
                    <a:pt x="20821" y="36444"/>
                    <a:pt x="21125" y="36961"/>
                    <a:pt x="20851" y="37387"/>
                  </a:cubicBezTo>
                  <a:cubicBezTo>
                    <a:pt x="20760" y="37508"/>
                    <a:pt x="20669" y="37600"/>
                    <a:pt x="20548" y="37691"/>
                  </a:cubicBezTo>
                  <a:cubicBezTo>
                    <a:pt x="20152" y="37903"/>
                    <a:pt x="19544" y="37903"/>
                    <a:pt x="19149" y="37995"/>
                  </a:cubicBezTo>
                  <a:cubicBezTo>
                    <a:pt x="18617" y="38063"/>
                    <a:pt x="18079" y="38107"/>
                    <a:pt x="17540" y="38107"/>
                  </a:cubicBezTo>
                  <a:cubicBezTo>
                    <a:pt x="16879" y="38107"/>
                    <a:pt x="16216" y="38041"/>
                    <a:pt x="15563" y="37873"/>
                  </a:cubicBezTo>
                  <a:cubicBezTo>
                    <a:pt x="14468" y="37569"/>
                    <a:pt x="13435" y="37052"/>
                    <a:pt x="12523" y="36384"/>
                  </a:cubicBezTo>
                  <a:cubicBezTo>
                    <a:pt x="12067" y="36080"/>
                    <a:pt x="11642" y="35715"/>
                    <a:pt x="11277" y="35320"/>
                  </a:cubicBezTo>
                  <a:cubicBezTo>
                    <a:pt x="11125" y="35168"/>
                    <a:pt x="10973" y="35077"/>
                    <a:pt x="10851" y="34925"/>
                  </a:cubicBezTo>
                  <a:cubicBezTo>
                    <a:pt x="10790" y="34803"/>
                    <a:pt x="10699" y="34621"/>
                    <a:pt x="10821" y="34499"/>
                  </a:cubicBezTo>
                  <a:cubicBezTo>
                    <a:pt x="10851" y="34469"/>
                    <a:pt x="10942" y="34469"/>
                    <a:pt x="10973" y="34438"/>
                  </a:cubicBezTo>
                  <a:cubicBezTo>
                    <a:pt x="11088" y="34409"/>
                    <a:pt x="11204" y="34399"/>
                    <a:pt x="11319" y="34399"/>
                  </a:cubicBezTo>
                  <a:close/>
                  <a:moveTo>
                    <a:pt x="7903" y="39241"/>
                  </a:moveTo>
                  <a:lnTo>
                    <a:pt x="7903" y="39241"/>
                  </a:lnTo>
                  <a:cubicBezTo>
                    <a:pt x="7905" y="39245"/>
                    <a:pt x="7909" y="39248"/>
                    <a:pt x="7914" y="39251"/>
                  </a:cubicBezTo>
                  <a:lnTo>
                    <a:pt x="7914" y="39251"/>
                  </a:lnTo>
                  <a:cubicBezTo>
                    <a:pt x="7910" y="39247"/>
                    <a:pt x="7907" y="39244"/>
                    <a:pt x="7903" y="39241"/>
                  </a:cubicBezTo>
                  <a:close/>
                  <a:moveTo>
                    <a:pt x="16345" y="39223"/>
                  </a:moveTo>
                  <a:cubicBezTo>
                    <a:pt x="16424" y="39223"/>
                    <a:pt x="16502" y="39232"/>
                    <a:pt x="16566" y="39241"/>
                  </a:cubicBezTo>
                  <a:cubicBezTo>
                    <a:pt x="17508" y="39302"/>
                    <a:pt x="18602" y="39210"/>
                    <a:pt x="19514" y="39606"/>
                  </a:cubicBezTo>
                  <a:cubicBezTo>
                    <a:pt x="19696" y="39666"/>
                    <a:pt x="19909" y="39788"/>
                    <a:pt x="19940" y="39970"/>
                  </a:cubicBezTo>
                  <a:cubicBezTo>
                    <a:pt x="19940" y="40062"/>
                    <a:pt x="19909" y="40153"/>
                    <a:pt x="19909" y="40244"/>
                  </a:cubicBezTo>
                  <a:cubicBezTo>
                    <a:pt x="19757" y="40578"/>
                    <a:pt x="19392" y="40913"/>
                    <a:pt x="19028" y="41004"/>
                  </a:cubicBezTo>
                  <a:cubicBezTo>
                    <a:pt x="18856" y="41025"/>
                    <a:pt x="18684" y="41047"/>
                    <a:pt x="18512" y="41047"/>
                  </a:cubicBezTo>
                  <a:cubicBezTo>
                    <a:pt x="18441" y="41047"/>
                    <a:pt x="18369" y="41043"/>
                    <a:pt x="18298" y="41034"/>
                  </a:cubicBezTo>
                  <a:cubicBezTo>
                    <a:pt x="17812" y="40973"/>
                    <a:pt x="17356" y="40730"/>
                    <a:pt x="16930" y="40457"/>
                  </a:cubicBezTo>
                  <a:cubicBezTo>
                    <a:pt x="16626" y="40274"/>
                    <a:pt x="15958" y="39910"/>
                    <a:pt x="15958" y="39484"/>
                  </a:cubicBezTo>
                  <a:cubicBezTo>
                    <a:pt x="15979" y="39272"/>
                    <a:pt x="16163" y="39223"/>
                    <a:pt x="16345" y="39223"/>
                  </a:cubicBezTo>
                  <a:close/>
                  <a:moveTo>
                    <a:pt x="23982" y="0"/>
                  </a:moveTo>
                  <a:cubicBezTo>
                    <a:pt x="22858" y="0"/>
                    <a:pt x="21794" y="578"/>
                    <a:pt x="20791" y="1155"/>
                  </a:cubicBezTo>
                  <a:cubicBezTo>
                    <a:pt x="20548" y="1307"/>
                    <a:pt x="20274" y="1459"/>
                    <a:pt x="20000" y="1642"/>
                  </a:cubicBezTo>
                  <a:cubicBezTo>
                    <a:pt x="19818" y="1763"/>
                    <a:pt x="19666" y="1854"/>
                    <a:pt x="19484" y="1976"/>
                  </a:cubicBezTo>
                  <a:cubicBezTo>
                    <a:pt x="18633" y="2523"/>
                    <a:pt x="17812" y="3070"/>
                    <a:pt x="16991" y="3678"/>
                  </a:cubicBezTo>
                  <a:cubicBezTo>
                    <a:pt x="16748" y="3891"/>
                    <a:pt x="16474" y="4073"/>
                    <a:pt x="16201" y="4286"/>
                  </a:cubicBezTo>
                  <a:cubicBezTo>
                    <a:pt x="15927" y="4499"/>
                    <a:pt x="15684" y="4711"/>
                    <a:pt x="15411" y="4955"/>
                  </a:cubicBezTo>
                  <a:cubicBezTo>
                    <a:pt x="15198" y="5137"/>
                    <a:pt x="14985" y="5289"/>
                    <a:pt x="14772" y="5471"/>
                  </a:cubicBezTo>
                  <a:cubicBezTo>
                    <a:pt x="14529" y="5654"/>
                    <a:pt x="14316" y="5867"/>
                    <a:pt x="14073" y="6079"/>
                  </a:cubicBezTo>
                  <a:cubicBezTo>
                    <a:pt x="13860" y="6262"/>
                    <a:pt x="13617" y="6505"/>
                    <a:pt x="13405" y="6687"/>
                  </a:cubicBezTo>
                  <a:cubicBezTo>
                    <a:pt x="12857" y="7143"/>
                    <a:pt x="12371" y="7690"/>
                    <a:pt x="11854" y="8177"/>
                  </a:cubicBezTo>
                  <a:cubicBezTo>
                    <a:pt x="11733" y="8298"/>
                    <a:pt x="11611" y="8389"/>
                    <a:pt x="11490" y="8541"/>
                  </a:cubicBezTo>
                  <a:cubicBezTo>
                    <a:pt x="11429" y="8633"/>
                    <a:pt x="11338" y="8693"/>
                    <a:pt x="11277" y="8815"/>
                  </a:cubicBezTo>
                  <a:cubicBezTo>
                    <a:pt x="11034" y="9058"/>
                    <a:pt x="10851" y="9271"/>
                    <a:pt x="10639" y="9514"/>
                  </a:cubicBezTo>
                  <a:lnTo>
                    <a:pt x="10517" y="9605"/>
                  </a:lnTo>
                  <a:cubicBezTo>
                    <a:pt x="10183" y="9970"/>
                    <a:pt x="9879" y="10335"/>
                    <a:pt x="9514" y="10730"/>
                  </a:cubicBezTo>
                  <a:cubicBezTo>
                    <a:pt x="9514" y="10730"/>
                    <a:pt x="9514" y="10760"/>
                    <a:pt x="9483" y="10760"/>
                  </a:cubicBezTo>
                  <a:cubicBezTo>
                    <a:pt x="9331" y="10912"/>
                    <a:pt x="9210" y="11064"/>
                    <a:pt x="9058" y="11247"/>
                  </a:cubicBezTo>
                  <a:lnTo>
                    <a:pt x="9119" y="11247"/>
                  </a:lnTo>
                  <a:cubicBezTo>
                    <a:pt x="9167" y="11253"/>
                    <a:pt x="9218" y="11256"/>
                    <a:pt x="9271" y="11256"/>
                  </a:cubicBezTo>
                  <a:cubicBezTo>
                    <a:pt x="9366" y="11256"/>
                    <a:pt x="9466" y="11249"/>
                    <a:pt x="9563" y="11249"/>
                  </a:cubicBezTo>
                  <a:cubicBezTo>
                    <a:pt x="9652" y="11249"/>
                    <a:pt x="9739" y="11254"/>
                    <a:pt x="9818" y="11277"/>
                  </a:cubicBezTo>
                  <a:cubicBezTo>
                    <a:pt x="10061" y="11368"/>
                    <a:pt x="10274" y="11520"/>
                    <a:pt x="10395" y="11733"/>
                  </a:cubicBezTo>
                  <a:cubicBezTo>
                    <a:pt x="10578" y="12128"/>
                    <a:pt x="10426" y="12736"/>
                    <a:pt x="10395" y="13161"/>
                  </a:cubicBezTo>
                  <a:cubicBezTo>
                    <a:pt x="10335" y="13709"/>
                    <a:pt x="10243" y="14256"/>
                    <a:pt x="10183" y="14772"/>
                  </a:cubicBezTo>
                  <a:cubicBezTo>
                    <a:pt x="9879" y="16566"/>
                    <a:pt x="9301" y="18268"/>
                    <a:pt x="8663" y="20031"/>
                  </a:cubicBezTo>
                  <a:cubicBezTo>
                    <a:pt x="8572" y="20122"/>
                    <a:pt x="8511" y="20304"/>
                    <a:pt x="8420" y="20396"/>
                  </a:cubicBezTo>
                  <a:cubicBezTo>
                    <a:pt x="8207" y="20791"/>
                    <a:pt x="7964" y="21155"/>
                    <a:pt x="7690" y="21551"/>
                  </a:cubicBezTo>
                  <a:cubicBezTo>
                    <a:pt x="7508" y="21855"/>
                    <a:pt x="7295" y="22159"/>
                    <a:pt x="7052" y="22402"/>
                  </a:cubicBezTo>
                  <a:cubicBezTo>
                    <a:pt x="6383" y="23344"/>
                    <a:pt x="5623" y="24165"/>
                    <a:pt x="4651" y="24925"/>
                  </a:cubicBezTo>
                  <a:cubicBezTo>
                    <a:pt x="3252" y="26110"/>
                    <a:pt x="1672" y="27022"/>
                    <a:pt x="61" y="27934"/>
                  </a:cubicBezTo>
                  <a:cubicBezTo>
                    <a:pt x="0" y="28329"/>
                    <a:pt x="0" y="28754"/>
                    <a:pt x="30" y="29180"/>
                  </a:cubicBezTo>
                  <a:cubicBezTo>
                    <a:pt x="30" y="29332"/>
                    <a:pt x="30" y="29453"/>
                    <a:pt x="61" y="29545"/>
                  </a:cubicBezTo>
                  <a:lnTo>
                    <a:pt x="304" y="29453"/>
                  </a:lnTo>
                  <a:cubicBezTo>
                    <a:pt x="2037" y="28572"/>
                    <a:pt x="3678" y="27478"/>
                    <a:pt x="5106" y="26201"/>
                  </a:cubicBezTo>
                  <a:cubicBezTo>
                    <a:pt x="5562" y="25836"/>
                    <a:pt x="5988" y="25411"/>
                    <a:pt x="6414" y="24985"/>
                  </a:cubicBezTo>
                  <a:cubicBezTo>
                    <a:pt x="6748" y="24651"/>
                    <a:pt x="7021" y="24286"/>
                    <a:pt x="7447" y="23982"/>
                  </a:cubicBezTo>
                  <a:cubicBezTo>
                    <a:pt x="8085" y="23557"/>
                    <a:pt x="8815" y="23283"/>
                    <a:pt x="9575" y="23253"/>
                  </a:cubicBezTo>
                  <a:cubicBezTo>
                    <a:pt x="9657" y="23244"/>
                    <a:pt x="9740" y="23239"/>
                    <a:pt x="9822" y="23239"/>
                  </a:cubicBezTo>
                  <a:cubicBezTo>
                    <a:pt x="10554" y="23239"/>
                    <a:pt x="11262" y="23578"/>
                    <a:pt x="11946" y="23770"/>
                  </a:cubicBezTo>
                  <a:cubicBezTo>
                    <a:pt x="13070" y="24134"/>
                    <a:pt x="14316" y="24377"/>
                    <a:pt x="15259" y="25077"/>
                  </a:cubicBezTo>
                  <a:cubicBezTo>
                    <a:pt x="15441" y="25229"/>
                    <a:pt x="15654" y="25411"/>
                    <a:pt x="15715" y="25654"/>
                  </a:cubicBezTo>
                  <a:cubicBezTo>
                    <a:pt x="15958" y="26414"/>
                    <a:pt x="14894" y="26627"/>
                    <a:pt x="14377" y="26779"/>
                  </a:cubicBezTo>
                  <a:cubicBezTo>
                    <a:pt x="13556" y="27052"/>
                    <a:pt x="12675" y="27265"/>
                    <a:pt x="11854" y="27478"/>
                  </a:cubicBezTo>
                  <a:cubicBezTo>
                    <a:pt x="10395" y="27782"/>
                    <a:pt x="9028" y="28329"/>
                    <a:pt x="7690" y="28906"/>
                  </a:cubicBezTo>
                  <a:cubicBezTo>
                    <a:pt x="7660" y="28937"/>
                    <a:pt x="7660" y="29028"/>
                    <a:pt x="7751" y="29028"/>
                  </a:cubicBezTo>
                  <a:cubicBezTo>
                    <a:pt x="9028" y="28846"/>
                    <a:pt x="10335" y="28694"/>
                    <a:pt x="11642" y="28542"/>
                  </a:cubicBezTo>
                  <a:cubicBezTo>
                    <a:pt x="12474" y="28420"/>
                    <a:pt x="13287" y="28289"/>
                    <a:pt x="14091" y="28289"/>
                  </a:cubicBezTo>
                  <a:cubicBezTo>
                    <a:pt x="14696" y="28289"/>
                    <a:pt x="15297" y="28363"/>
                    <a:pt x="15897" y="28572"/>
                  </a:cubicBezTo>
                  <a:cubicBezTo>
                    <a:pt x="16353" y="28724"/>
                    <a:pt x="17417" y="28754"/>
                    <a:pt x="17174" y="29545"/>
                  </a:cubicBezTo>
                  <a:cubicBezTo>
                    <a:pt x="17082" y="29788"/>
                    <a:pt x="16870" y="29970"/>
                    <a:pt x="16626" y="30061"/>
                  </a:cubicBezTo>
                  <a:cubicBezTo>
                    <a:pt x="16414" y="30122"/>
                    <a:pt x="16140" y="30153"/>
                    <a:pt x="15867" y="30213"/>
                  </a:cubicBezTo>
                  <a:cubicBezTo>
                    <a:pt x="14012" y="30365"/>
                    <a:pt x="12189" y="30517"/>
                    <a:pt x="10335" y="30760"/>
                  </a:cubicBezTo>
                  <a:cubicBezTo>
                    <a:pt x="8450" y="31034"/>
                    <a:pt x="6626" y="31429"/>
                    <a:pt x="4803" y="31916"/>
                  </a:cubicBezTo>
                  <a:cubicBezTo>
                    <a:pt x="4742" y="31916"/>
                    <a:pt x="4620" y="31946"/>
                    <a:pt x="4559" y="31976"/>
                  </a:cubicBezTo>
                  <a:cubicBezTo>
                    <a:pt x="3496" y="31733"/>
                    <a:pt x="2371" y="31581"/>
                    <a:pt x="1246" y="31520"/>
                  </a:cubicBezTo>
                  <a:lnTo>
                    <a:pt x="486" y="31520"/>
                  </a:lnTo>
                  <a:cubicBezTo>
                    <a:pt x="608" y="31916"/>
                    <a:pt x="760" y="32250"/>
                    <a:pt x="912" y="32645"/>
                  </a:cubicBezTo>
                  <a:cubicBezTo>
                    <a:pt x="1064" y="32645"/>
                    <a:pt x="1216" y="32675"/>
                    <a:pt x="1368" y="32706"/>
                  </a:cubicBezTo>
                  <a:cubicBezTo>
                    <a:pt x="1520" y="32706"/>
                    <a:pt x="1672" y="32736"/>
                    <a:pt x="1854" y="32797"/>
                  </a:cubicBezTo>
                  <a:cubicBezTo>
                    <a:pt x="2280" y="32858"/>
                    <a:pt x="2675" y="32949"/>
                    <a:pt x="3070" y="33040"/>
                  </a:cubicBezTo>
                  <a:cubicBezTo>
                    <a:pt x="3830" y="33253"/>
                    <a:pt x="4590" y="33466"/>
                    <a:pt x="5319" y="33770"/>
                  </a:cubicBezTo>
                  <a:cubicBezTo>
                    <a:pt x="5654" y="33891"/>
                    <a:pt x="5958" y="34043"/>
                    <a:pt x="6292" y="34195"/>
                  </a:cubicBezTo>
                  <a:cubicBezTo>
                    <a:pt x="7386" y="34682"/>
                    <a:pt x="8420" y="35259"/>
                    <a:pt x="9423" y="35928"/>
                  </a:cubicBezTo>
                  <a:cubicBezTo>
                    <a:pt x="9970" y="36353"/>
                    <a:pt x="11763" y="37296"/>
                    <a:pt x="11186" y="38207"/>
                  </a:cubicBezTo>
                  <a:cubicBezTo>
                    <a:pt x="10973" y="38633"/>
                    <a:pt x="10274" y="38785"/>
                    <a:pt x="9818" y="38876"/>
                  </a:cubicBezTo>
                  <a:cubicBezTo>
                    <a:pt x="9483" y="38937"/>
                    <a:pt x="9149" y="38967"/>
                    <a:pt x="8845" y="39058"/>
                  </a:cubicBezTo>
                  <a:cubicBezTo>
                    <a:pt x="8743" y="39084"/>
                    <a:pt x="8186" y="39261"/>
                    <a:pt x="7978" y="39261"/>
                  </a:cubicBezTo>
                  <a:cubicBezTo>
                    <a:pt x="7949" y="39261"/>
                    <a:pt x="7928" y="39258"/>
                    <a:pt x="7914" y="39251"/>
                  </a:cubicBezTo>
                  <a:lnTo>
                    <a:pt x="7914" y="39251"/>
                  </a:lnTo>
                  <a:cubicBezTo>
                    <a:pt x="8122" y="39432"/>
                    <a:pt x="8302" y="39670"/>
                    <a:pt x="8541" y="39849"/>
                  </a:cubicBezTo>
                  <a:cubicBezTo>
                    <a:pt x="9379" y="39747"/>
                    <a:pt x="10218" y="39617"/>
                    <a:pt x="11074" y="39617"/>
                  </a:cubicBezTo>
                  <a:cubicBezTo>
                    <a:pt x="11491" y="39617"/>
                    <a:pt x="11913" y="39648"/>
                    <a:pt x="12341" y="39727"/>
                  </a:cubicBezTo>
                  <a:cubicBezTo>
                    <a:pt x="13070" y="39879"/>
                    <a:pt x="13769" y="40153"/>
                    <a:pt x="14438" y="40548"/>
                  </a:cubicBezTo>
                  <a:cubicBezTo>
                    <a:pt x="14955" y="40852"/>
                    <a:pt x="15958" y="41369"/>
                    <a:pt x="16049" y="42068"/>
                  </a:cubicBezTo>
                  <a:cubicBezTo>
                    <a:pt x="16110" y="42372"/>
                    <a:pt x="16019" y="42706"/>
                    <a:pt x="15867" y="42919"/>
                  </a:cubicBezTo>
                  <a:cubicBezTo>
                    <a:pt x="15563" y="43344"/>
                    <a:pt x="15046" y="43496"/>
                    <a:pt x="14529" y="43587"/>
                  </a:cubicBezTo>
                  <a:cubicBezTo>
                    <a:pt x="14374" y="43613"/>
                    <a:pt x="14209" y="43624"/>
                    <a:pt x="14040" y="43624"/>
                  </a:cubicBezTo>
                  <a:cubicBezTo>
                    <a:pt x="13613" y="43624"/>
                    <a:pt x="13158" y="43553"/>
                    <a:pt x="12766" y="43466"/>
                  </a:cubicBezTo>
                  <a:cubicBezTo>
                    <a:pt x="12410" y="43395"/>
                    <a:pt x="11814" y="43157"/>
                    <a:pt x="11367" y="43157"/>
                  </a:cubicBezTo>
                  <a:cubicBezTo>
                    <a:pt x="11241" y="43157"/>
                    <a:pt x="11127" y="43176"/>
                    <a:pt x="11034" y="43223"/>
                  </a:cubicBezTo>
                  <a:cubicBezTo>
                    <a:pt x="11034" y="43283"/>
                    <a:pt x="11094" y="43314"/>
                    <a:pt x="11125" y="43344"/>
                  </a:cubicBezTo>
                  <a:cubicBezTo>
                    <a:pt x="11398" y="43891"/>
                    <a:pt x="11794" y="44378"/>
                    <a:pt x="12249" y="44803"/>
                  </a:cubicBezTo>
                  <a:cubicBezTo>
                    <a:pt x="12341" y="44864"/>
                    <a:pt x="12401" y="44955"/>
                    <a:pt x="12523" y="45016"/>
                  </a:cubicBezTo>
                  <a:cubicBezTo>
                    <a:pt x="12614" y="45107"/>
                    <a:pt x="12705" y="45168"/>
                    <a:pt x="12797" y="45259"/>
                  </a:cubicBezTo>
                  <a:cubicBezTo>
                    <a:pt x="13778" y="45984"/>
                    <a:pt x="14976" y="46367"/>
                    <a:pt x="16168" y="46367"/>
                  </a:cubicBezTo>
                  <a:cubicBezTo>
                    <a:pt x="16526" y="46367"/>
                    <a:pt x="16883" y="46332"/>
                    <a:pt x="17234" y="46262"/>
                  </a:cubicBezTo>
                  <a:cubicBezTo>
                    <a:pt x="17842" y="46171"/>
                    <a:pt x="18420" y="45928"/>
                    <a:pt x="18997" y="45624"/>
                  </a:cubicBezTo>
                  <a:cubicBezTo>
                    <a:pt x="19332" y="45442"/>
                    <a:pt x="19636" y="45259"/>
                    <a:pt x="19940" y="45016"/>
                  </a:cubicBezTo>
                  <a:cubicBezTo>
                    <a:pt x="20973" y="44347"/>
                    <a:pt x="21885" y="43466"/>
                    <a:pt x="22706" y="42706"/>
                  </a:cubicBezTo>
                  <a:cubicBezTo>
                    <a:pt x="23435" y="42007"/>
                    <a:pt x="24195" y="41338"/>
                    <a:pt x="24773" y="40548"/>
                  </a:cubicBezTo>
                  <a:cubicBezTo>
                    <a:pt x="25107" y="40122"/>
                    <a:pt x="25380" y="39636"/>
                    <a:pt x="25563" y="39119"/>
                  </a:cubicBezTo>
                  <a:cubicBezTo>
                    <a:pt x="25593" y="39089"/>
                    <a:pt x="25593" y="39058"/>
                    <a:pt x="25593" y="39028"/>
                  </a:cubicBezTo>
                  <a:cubicBezTo>
                    <a:pt x="25745" y="38663"/>
                    <a:pt x="25836" y="38329"/>
                    <a:pt x="25867" y="37995"/>
                  </a:cubicBezTo>
                  <a:cubicBezTo>
                    <a:pt x="25928" y="37569"/>
                    <a:pt x="25988" y="37113"/>
                    <a:pt x="25928" y="36688"/>
                  </a:cubicBezTo>
                  <a:cubicBezTo>
                    <a:pt x="25867" y="35289"/>
                    <a:pt x="25259" y="33952"/>
                    <a:pt x="24529" y="32675"/>
                  </a:cubicBezTo>
                  <a:cubicBezTo>
                    <a:pt x="24256" y="32189"/>
                    <a:pt x="24013" y="31672"/>
                    <a:pt x="23709" y="31216"/>
                  </a:cubicBezTo>
                  <a:cubicBezTo>
                    <a:pt x="23496" y="30882"/>
                    <a:pt x="23283" y="30578"/>
                    <a:pt x="23010" y="30274"/>
                  </a:cubicBezTo>
                  <a:cubicBezTo>
                    <a:pt x="22736" y="29940"/>
                    <a:pt x="22402" y="29605"/>
                    <a:pt x="22037" y="29332"/>
                  </a:cubicBezTo>
                  <a:cubicBezTo>
                    <a:pt x="21824" y="29180"/>
                    <a:pt x="21642" y="29058"/>
                    <a:pt x="21459" y="28998"/>
                  </a:cubicBezTo>
                  <a:cubicBezTo>
                    <a:pt x="21338" y="28906"/>
                    <a:pt x="21216" y="28876"/>
                    <a:pt x="21125" y="28785"/>
                  </a:cubicBezTo>
                  <a:cubicBezTo>
                    <a:pt x="20973" y="28724"/>
                    <a:pt x="20851" y="28694"/>
                    <a:pt x="20699" y="28602"/>
                  </a:cubicBezTo>
                  <a:cubicBezTo>
                    <a:pt x="20548" y="28542"/>
                    <a:pt x="20396" y="28481"/>
                    <a:pt x="20213" y="28420"/>
                  </a:cubicBezTo>
                  <a:cubicBezTo>
                    <a:pt x="20122" y="28390"/>
                    <a:pt x="20000" y="28329"/>
                    <a:pt x="19940" y="28329"/>
                  </a:cubicBezTo>
                  <a:cubicBezTo>
                    <a:pt x="19818" y="28298"/>
                    <a:pt x="19666" y="28268"/>
                    <a:pt x="19544" y="28238"/>
                  </a:cubicBezTo>
                  <a:cubicBezTo>
                    <a:pt x="19089" y="28116"/>
                    <a:pt x="18693" y="27995"/>
                    <a:pt x="18237" y="27873"/>
                  </a:cubicBezTo>
                  <a:cubicBezTo>
                    <a:pt x="18146" y="27843"/>
                    <a:pt x="18085" y="27843"/>
                    <a:pt x="17994" y="27843"/>
                  </a:cubicBezTo>
                  <a:cubicBezTo>
                    <a:pt x="18754" y="27660"/>
                    <a:pt x="19453" y="27265"/>
                    <a:pt x="20061" y="26870"/>
                  </a:cubicBezTo>
                  <a:cubicBezTo>
                    <a:pt x="20304" y="26657"/>
                    <a:pt x="20548" y="26475"/>
                    <a:pt x="20760" y="26262"/>
                  </a:cubicBezTo>
                  <a:lnTo>
                    <a:pt x="20973" y="26049"/>
                  </a:lnTo>
                  <a:cubicBezTo>
                    <a:pt x="21064" y="25958"/>
                    <a:pt x="21186" y="25836"/>
                    <a:pt x="21277" y="25715"/>
                  </a:cubicBezTo>
                  <a:cubicBezTo>
                    <a:pt x="21429" y="25563"/>
                    <a:pt x="21581" y="25380"/>
                    <a:pt x="21672" y="25198"/>
                  </a:cubicBezTo>
                  <a:cubicBezTo>
                    <a:pt x="22128" y="24529"/>
                    <a:pt x="22493" y="23830"/>
                    <a:pt x="22675" y="23101"/>
                  </a:cubicBezTo>
                  <a:cubicBezTo>
                    <a:pt x="22888" y="22341"/>
                    <a:pt x="22736" y="21581"/>
                    <a:pt x="22706" y="20821"/>
                  </a:cubicBezTo>
                  <a:lnTo>
                    <a:pt x="22706" y="19879"/>
                  </a:lnTo>
                  <a:lnTo>
                    <a:pt x="22706" y="19423"/>
                  </a:lnTo>
                  <a:cubicBezTo>
                    <a:pt x="22706" y="18511"/>
                    <a:pt x="22736" y="17599"/>
                    <a:pt x="22827" y="16687"/>
                  </a:cubicBezTo>
                  <a:lnTo>
                    <a:pt x="22949" y="15654"/>
                  </a:lnTo>
                  <a:cubicBezTo>
                    <a:pt x="22979" y="15472"/>
                    <a:pt x="22979" y="15259"/>
                    <a:pt x="23010" y="15076"/>
                  </a:cubicBezTo>
                  <a:cubicBezTo>
                    <a:pt x="23040" y="14803"/>
                    <a:pt x="23101" y="14590"/>
                    <a:pt x="23131" y="14316"/>
                  </a:cubicBezTo>
                  <a:cubicBezTo>
                    <a:pt x="23162" y="14104"/>
                    <a:pt x="23192" y="13861"/>
                    <a:pt x="23253" y="13587"/>
                  </a:cubicBezTo>
                  <a:cubicBezTo>
                    <a:pt x="23283" y="13344"/>
                    <a:pt x="23344" y="13040"/>
                    <a:pt x="23405" y="12766"/>
                  </a:cubicBezTo>
                  <a:cubicBezTo>
                    <a:pt x="23435" y="12523"/>
                    <a:pt x="23465" y="12310"/>
                    <a:pt x="23557" y="12067"/>
                  </a:cubicBezTo>
                  <a:lnTo>
                    <a:pt x="23557" y="12037"/>
                  </a:lnTo>
                  <a:lnTo>
                    <a:pt x="23648" y="11459"/>
                  </a:lnTo>
                  <a:cubicBezTo>
                    <a:pt x="23709" y="11399"/>
                    <a:pt x="23709" y="11277"/>
                    <a:pt x="23739" y="11216"/>
                  </a:cubicBezTo>
                  <a:cubicBezTo>
                    <a:pt x="23739" y="11125"/>
                    <a:pt x="23769" y="11095"/>
                    <a:pt x="23769" y="11003"/>
                  </a:cubicBezTo>
                  <a:cubicBezTo>
                    <a:pt x="23891" y="10517"/>
                    <a:pt x="24043" y="10061"/>
                    <a:pt x="24165" y="9575"/>
                  </a:cubicBezTo>
                  <a:cubicBezTo>
                    <a:pt x="24225" y="9392"/>
                    <a:pt x="24256" y="9149"/>
                    <a:pt x="24347" y="8967"/>
                  </a:cubicBezTo>
                  <a:cubicBezTo>
                    <a:pt x="24469" y="8541"/>
                    <a:pt x="24621" y="8116"/>
                    <a:pt x="24773" y="7721"/>
                  </a:cubicBezTo>
                  <a:cubicBezTo>
                    <a:pt x="24833" y="7508"/>
                    <a:pt x="24924" y="7295"/>
                    <a:pt x="24985" y="7113"/>
                  </a:cubicBezTo>
                  <a:cubicBezTo>
                    <a:pt x="25076" y="6900"/>
                    <a:pt x="25137" y="6687"/>
                    <a:pt x="25228" y="6505"/>
                  </a:cubicBezTo>
                  <a:cubicBezTo>
                    <a:pt x="25441" y="5958"/>
                    <a:pt x="25684" y="5380"/>
                    <a:pt x="25897" y="4833"/>
                  </a:cubicBezTo>
                  <a:lnTo>
                    <a:pt x="25897" y="4772"/>
                  </a:lnTo>
                  <a:cubicBezTo>
                    <a:pt x="25988" y="4560"/>
                    <a:pt x="26049" y="4286"/>
                    <a:pt x="26140" y="4073"/>
                  </a:cubicBezTo>
                  <a:cubicBezTo>
                    <a:pt x="26171" y="3860"/>
                    <a:pt x="26232" y="3678"/>
                    <a:pt x="26292" y="3496"/>
                  </a:cubicBezTo>
                  <a:cubicBezTo>
                    <a:pt x="26383" y="2949"/>
                    <a:pt x="26475" y="2462"/>
                    <a:pt x="26444" y="1945"/>
                  </a:cubicBezTo>
                  <a:lnTo>
                    <a:pt x="26444" y="1885"/>
                  </a:lnTo>
                  <a:cubicBezTo>
                    <a:pt x="26444" y="1854"/>
                    <a:pt x="26383" y="1824"/>
                    <a:pt x="26383" y="1794"/>
                  </a:cubicBezTo>
                  <a:cubicBezTo>
                    <a:pt x="26505" y="1550"/>
                    <a:pt x="26505" y="1520"/>
                    <a:pt x="26475" y="1459"/>
                  </a:cubicBezTo>
                  <a:cubicBezTo>
                    <a:pt x="26262" y="1034"/>
                    <a:pt x="25928" y="699"/>
                    <a:pt x="25563" y="456"/>
                  </a:cubicBezTo>
                  <a:cubicBezTo>
                    <a:pt x="25472" y="426"/>
                    <a:pt x="25441" y="395"/>
                    <a:pt x="25350" y="335"/>
                  </a:cubicBezTo>
                  <a:lnTo>
                    <a:pt x="25137" y="243"/>
                  </a:lnTo>
                  <a:cubicBezTo>
                    <a:pt x="25046" y="183"/>
                    <a:pt x="25016" y="152"/>
                    <a:pt x="24955" y="152"/>
                  </a:cubicBezTo>
                  <a:cubicBezTo>
                    <a:pt x="24651" y="31"/>
                    <a:pt x="24347" y="0"/>
                    <a:pt x="2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2" name="Google Shape;2642;p38"/>
            <p:cNvGrpSpPr/>
            <p:nvPr/>
          </p:nvGrpSpPr>
          <p:grpSpPr>
            <a:xfrm rot="1180888">
              <a:off x="1453297" y="593510"/>
              <a:ext cx="1068521" cy="3936271"/>
              <a:chOff x="8242822" y="2922333"/>
              <a:chExt cx="371995" cy="1370374"/>
            </a:xfrm>
          </p:grpSpPr>
          <p:sp>
            <p:nvSpPr>
              <p:cNvPr id="2643" name="Google Shape;2643;p38"/>
              <p:cNvSpPr/>
              <p:nvPr/>
            </p:nvSpPr>
            <p:spPr>
              <a:xfrm>
                <a:off x="8315551" y="4250582"/>
                <a:ext cx="68061" cy="37954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219" extrusionOk="0">
                    <a:moveTo>
                      <a:pt x="975" y="0"/>
                    </a:moveTo>
                    <a:cubicBezTo>
                      <a:pt x="526" y="0"/>
                      <a:pt x="40" y="202"/>
                      <a:pt x="1" y="591"/>
                    </a:cubicBezTo>
                    <a:cubicBezTo>
                      <a:pt x="13" y="1027"/>
                      <a:pt x="450" y="1218"/>
                      <a:pt x="894" y="1218"/>
                    </a:cubicBezTo>
                    <a:cubicBezTo>
                      <a:pt x="1532" y="1218"/>
                      <a:pt x="2185" y="823"/>
                      <a:pt x="1612" y="196"/>
                    </a:cubicBezTo>
                    <a:cubicBezTo>
                      <a:pt x="1469" y="64"/>
                      <a:pt x="1228" y="0"/>
                      <a:pt x="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8"/>
              <p:cNvSpPr/>
              <p:nvPr/>
            </p:nvSpPr>
            <p:spPr>
              <a:xfrm>
                <a:off x="8410479" y="4194571"/>
                <a:ext cx="43215" cy="23476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754" extrusionOk="0">
                    <a:moveTo>
                      <a:pt x="821" y="0"/>
                    </a:moveTo>
                    <a:cubicBezTo>
                      <a:pt x="445" y="0"/>
                      <a:pt x="1" y="470"/>
                      <a:pt x="447" y="718"/>
                    </a:cubicBezTo>
                    <a:cubicBezTo>
                      <a:pt x="505" y="742"/>
                      <a:pt x="569" y="753"/>
                      <a:pt x="636" y="753"/>
                    </a:cubicBezTo>
                    <a:cubicBezTo>
                      <a:pt x="988" y="753"/>
                      <a:pt x="1388" y="438"/>
                      <a:pt x="1055" y="80"/>
                    </a:cubicBezTo>
                    <a:cubicBezTo>
                      <a:pt x="988" y="24"/>
                      <a:pt x="906" y="0"/>
                      <a:pt x="8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8"/>
              <p:cNvSpPr/>
              <p:nvPr/>
            </p:nvSpPr>
            <p:spPr>
              <a:xfrm>
                <a:off x="8429408" y="4161445"/>
                <a:ext cx="42717" cy="2313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743" extrusionOk="0">
                    <a:moveTo>
                      <a:pt x="821" y="0"/>
                    </a:moveTo>
                    <a:cubicBezTo>
                      <a:pt x="444" y="0"/>
                      <a:pt x="1" y="471"/>
                      <a:pt x="447" y="719"/>
                    </a:cubicBezTo>
                    <a:cubicBezTo>
                      <a:pt x="496" y="735"/>
                      <a:pt x="549" y="742"/>
                      <a:pt x="603" y="742"/>
                    </a:cubicBezTo>
                    <a:cubicBezTo>
                      <a:pt x="957" y="742"/>
                      <a:pt x="1371" y="423"/>
                      <a:pt x="1055" y="80"/>
                    </a:cubicBezTo>
                    <a:cubicBezTo>
                      <a:pt x="988" y="24"/>
                      <a:pt x="906" y="0"/>
                      <a:pt x="8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8"/>
              <p:cNvSpPr/>
              <p:nvPr/>
            </p:nvSpPr>
            <p:spPr>
              <a:xfrm>
                <a:off x="8337439" y="4184141"/>
                <a:ext cx="42842" cy="23102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742" extrusionOk="0">
                    <a:moveTo>
                      <a:pt x="810" y="1"/>
                    </a:moveTo>
                    <a:cubicBezTo>
                      <a:pt x="449" y="1"/>
                      <a:pt x="1" y="471"/>
                      <a:pt x="422" y="719"/>
                    </a:cubicBezTo>
                    <a:cubicBezTo>
                      <a:pt x="465" y="734"/>
                      <a:pt x="512" y="741"/>
                      <a:pt x="562" y="741"/>
                    </a:cubicBezTo>
                    <a:cubicBezTo>
                      <a:pt x="908" y="741"/>
                      <a:pt x="1376" y="399"/>
                      <a:pt x="1030" y="81"/>
                    </a:cubicBezTo>
                    <a:cubicBezTo>
                      <a:pt x="969" y="25"/>
                      <a:pt x="892" y="1"/>
                      <a:pt x="8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8"/>
              <p:cNvSpPr/>
              <p:nvPr/>
            </p:nvSpPr>
            <p:spPr>
              <a:xfrm>
                <a:off x="8473899" y="4174677"/>
                <a:ext cx="43994" cy="23507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755" extrusionOk="0">
                    <a:moveTo>
                      <a:pt x="832" y="1"/>
                    </a:moveTo>
                    <a:cubicBezTo>
                      <a:pt x="464" y="1"/>
                      <a:pt x="0" y="471"/>
                      <a:pt x="447" y="719"/>
                    </a:cubicBezTo>
                    <a:cubicBezTo>
                      <a:pt x="509" y="743"/>
                      <a:pt x="578" y="754"/>
                      <a:pt x="647" y="754"/>
                    </a:cubicBezTo>
                    <a:cubicBezTo>
                      <a:pt x="1017" y="754"/>
                      <a:pt x="1413" y="439"/>
                      <a:pt x="1055" y="81"/>
                    </a:cubicBezTo>
                    <a:cubicBezTo>
                      <a:pt x="993" y="25"/>
                      <a:pt x="915" y="1"/>
                      <a:pt x="8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8"/>
              <p:cNvSpPr/>
              <p:nvPr/>
            </p:nvSpPr>
            <p:spPr>
              <a:xfrm>
                <a:off x="8242822" y="4269325"/>
                <a:ext cx="43433" cy="23382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751" extrusionOk="0">
                    <a:moveTo>
                      <a:pt x="809" y="0"/>
                    </a:moveTo>
                    <a:cubicBezTo>
                      <a:pt x="448" y="0"/>
                      <a:pt x="0" y="471"/>
                      <a:pt x="422" y="719"/>
                    </a:cubicBezTo>
                    <a:cubicBezTo>
                      <a:pt x="478" y="740"/>
                      <a:pt x="540" y="750"/>
                      <a:pt x="602" y="750"/>
                    </a:cubicBezTo>
                    <a:cubicBezTo>
                      <a:pt x="978" y="750"/>
                      <a:pt x="1394" y="393"/>
                      <a:pt x="1030" y="80"/>
                    </a:cubicBezTo>
                    <a:cubicBezTo>
                      <a:pt x="968" y="24"/>
                      <a:pt x="891" y="0"/>
                      <a:pt x="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8"/>
              <p:cNvSpPr/>
              <p:nvPr/>
            </p:nvSpPr>
            <p:spPr>
              <a:xfrm>
                <a:off x="8459172" y="4082488"/>
                <a:ext cx="113238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1880" extrusionOk="0">
                    <a:moveTo>
                      <a:pt x="1757" y="1"/>
                    </a:moveTo>
                    <a:cubicBezTo>
                      <a:pt x="889" y="1"/>
                      <a:pt x="0" y="374"/>
                      <a:pt x="616" y="1188"/>
                    </a:cubicBezTo>
                    <a:cubicBezTo>
                      <a:pt x="1023" y="1644"/>
                      <a:pt x="1679" y="1880"/>
                      <a:pt x="2233" y="1880"/>
                    </a:cubicBezTo>
                    <a:cubicBezTo>
                      <a:pt x="3045" y="1880"/>
                      <a:pt x="3636" y="1372"/>
                      <a:pt x="2895" y="306"/>
                    </a:cubicBezTo>
                    <a:cubicBezTo>
                      <a:pt x="2674" y="106"/>
                      <a:pt x="2219" y="1"/>
                      <a:pt x="17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8"/>
              <p:cNvSpPr/>
              <p:nvPr/>
            </p:nvSpPr>
            <p:spPr>
              <a:xfrm>
                <a:off x="8527574" y="3987653"/>
                <a:ext cx="64854" cy="38514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237" extrusionOk="0">
                    <a:moveTo>
                      <a:pt x="1055" y="0"/>
                    </a:moveTo>
                    <a:cubicBezTo>
                      <a:pt x="594" y="0"/>
                      <a:pt x="0" y="423"/>
                      <a:pt x="182" y="890"/>
                    </a:cubicBezTo>
                    <a:cubicBezTo>
                      <a:pt x="286" y="1138"/>
                      <a:pt x="487" y="1237"/>
                      <a:pt x="706" y="1237"/>
                    </a:cubicBezTo>
                    <a:cubicBezTo>
                      <a:pt x="1321" y="1237"/>
                      <a:pt x="2082" y="465"/>
                      <a:pt x="1276" y="39"/>
                    </a:cubicBezTo>
                    <a:cubicBezTo>
                      <a:pt x="1209" y="12"/>
                      <a:pt x="1134" y="0"/>
                      <a:pt x="10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8"/>
              <p:cNvSpPr/>
              <p:nvPr/>
            </p:nvSpPr>
            <p:spPr>
              <a:xfrm>
                <a:off x="8506122" y="3904151"/>
                <a:ext cx="40320" cy="26838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862" extrusionOk="0">
                    <a:moveTo>
                      <a:pt x="738" y="1"/>
                    </a:moveTo>
                    <a:cubicBezTo>
                      <a:pt x="392" y="1"/>
                      <a:pt x="0" y="400"/>
                      <a:pt x="293" y="715"/>
                    </a:cubicBezTo>
                    <a:cubicBezTo>
                      <a:pt x="395" y="817"/>
                      <a:pt x="525" y="862"/>
                      <a:pt x="653" y="862"/>
                    </a:cubicBezTo>
                    <a:cubicBezTo>
                      <a:pt x="982" y="862"/>
                      <a:pt x="1294" y="562"/>
                      <a:pt x="1053" y="168"/>
                    </a:cubicBezTo>
                    <a:cubicBezTo>
                      <a:pt x="974" y="50"/>
                      <a:pt x="859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8"/>
              <p:cNvSpPr/>
              <p:nvPr/>
            </p:nvSpPr>
            <p:spPr>
              <a:xfrm>
                <a:off x="8450299" y="3974203"/>
                <a:ext cx="40476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852" extrusionOk="0">
                    <a:moveTo>
                      <a:pt x="738" y="0"/>
                    </a:moveTo>
                    <a:cubicBezTo>
                      <a:pt x="391" y="0"/>
                      <a:pt x="0" y="399"/>
                      <a:pt x="293" y="714"/>
                    </a:cubicBezTo>
                    <a:cubicBezTo>
                      <a:pt x="381" y="810"/>
                      <a:pt x="498" y="851"/>
                      <a:pt x="617" y="851"/>
                    </a:cubicBezTo>
                    <a:cubicBezTo>
                      <a:pt x="951" y="851"/>
                      <a:pt x="1299" y="526"/>
                      <a:pt x="1053" y="167"/>
                    </a:cubicBezTo>
                    <a:cubicBezTo>
                      <a:pt x="974" y="49"/>
                      <a:pt x="859" y="0"/>
                      <a:pt x="7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8"/>
              <p:cNvSpPr/>
              <p:nvPr/>
            </p:nvSpPr>
            <p:spPr>
              <a:xfrm>
                <a:off x="8550364" y="3937278"/>
                <a:ext cx="39697" cy="26683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57" extrusionOk="0">
                    <a:moveTo>
                      <a:pt x="720" y="1"/>
                    </a:moveTo>
                    <a:cubicBezTo>
                      <a:pt x="381" y="1"/>
                      <a:pt x="0" y="399"/>
                      <a:pt x="270" y="715"/>
                    </a:cubicBezTo>
                    <a:cubicBezTo>
                      <a:pt x="377" y="814"/>
                      <a:pt x="507" y="857"/>
                      <a:pt x="632" y="857"/>
                    </a:cubicBezTo>
                    <a:cubicBezTo>
                      <a:pt x="968" y="857"/>
                      <a:pt x="1274" y="544"/>
                      <a:pt x="1030" y="168"/>
                    </a:cubicBezTo>
                    <a:cubicBezTo>
                      <a:pt x="952" y="50"/>
                      <a:pt x="838" y="1"/>
                      <a:pt x="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8"/>
              <p:cNvSpPr/>
              <p:nvPr/>
            </p:nvSpPr>
            <p:spPr>
              <a:xfrm>
                <a:off x="8559922" y="4047836"/>
                <a:ext cx="39448" cy="2649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851" extrusionOk="0">
                    <a:moveTo>
                      <a:pt x="705" y="1"/>
                    </a:moveTo>
                    <a:cubicBezTo>
                      <a:pt x="369" y="1"/>
                      <a:pt x="0" y="378"/>
                      <a:pt x="267" y="690"/>
                    </a:cubicBezTo>
                    <a:cubicBezTo>
                      <a:pt x="380" y="802"/>
                      <a:pt x="517" y="850"/>
                      <a:pt x="647" y="850"/>
                    </a:cubicBezTo>
                    <a:cubicBezTo>
                      <a:pt x="976" y="850"/>
                      <a:pt x="1267" y="543"/>
                      <a:pt x="1027" y="173"/>
                    </a:cubicBezTo>
                    <a:cubicBezTo>
                      <a:pt x="946" y="51"/>
                      <a:pt x="828" y="1"/>
                      <a:pt x="7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8"/>
              <p:cNvSpPr/>
              <p:nvPr/>
            </p:nvSpPr>
            <p:spPr>
              <a:xfrm>
                <a:off x="8458799" y="3860626"/>
                <a:ext cx="40320" cy="26838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862" extrusionOk="0">
                    <a:moveTo>
                      <a:pt x="738" y="1"/>
                    </a:moveTo>
                    <a:cubicBezTo>
                      <a:pt x="392" y="1"/>
                      <a:pt x="1" y="399"/>
                      <a:pt x="293" y="715"/>
                    </a:cubicBezTo>
                    <a:cubicBezTo>
                      <a:pt x="387" y="817"/>
                      <a:pt x="513" y="862"/>
                      <a:pt x="640" y="862"/>
                    </a:cubicBezTo>
                    <a:cubicBezTo>
                      <a:pt x="967" y="862"/>
                      <a:pt x="1294" y="562"/>
                      <a:pt x="1053" y="168"/>
                    </a:cubicBezTo>
                    <a:cubicBezTo>
                      <a:pt x="975" y="49"/>
                      <a:pt x="859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8"/>
              <p:cNvSpPr/>
              <p:nvPr/>
            </p:nvSpPr>
            <p:spPr>
              <a:xfrm>
                <a:off x="8398835" y="3795960"/>
                <a:ext cx="89575" cy="449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443" extrusionOk="0">
                    <a:moveTo>
                      <a:pt x="838" y="1"/>
                    </a:moveTo>
                    <a:cubicBezTo>
                      <a:pt x="458" y="1"/>
                      <a:pt x="136" y="117"/>
                      <a:pt x="1" y="421"/>
                    </a:cubicBezTo>
                    <a:cubicBezTo>
                      <a:pt x="97" y="808"/>
                      <a:pt x="1404" y="1443"/>
                      <a:pt x="2174" y="1443"/>
                    </a:cubicBezTo>
                    <a:cubicBezTo>
                      <a:pt x="2612" y="1443"/>
                      <a:pt x="2877" y="1237"/>
                      <a:pt x="2645" y="664"/>
                    </a:cubicBezTo>
                    <a:cubicBezTo>
                      <a:pt x="2300" y="338"/>
                      <a:pt x="1485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8"/>
              <p:cNvSpPr/>
              <p:nvPr/>
            </p:nvSpPr>
            <p:spPr>
              <a:xfrm>
                <a:off x="8349643" y="3675751"/>
                <a:ext cx="43558" cy="39168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258" extrusionOk="0">
                    <a:moveTo>
                      <a:pt x="271" y="0"/>
                    </a:moveTo>
                    <a:cubicBezTo>
                      <a:pt x="230" y="0"/>
                      <a:pt x="190" y="8"/>
                      <a:pt x="152" y="26"/>
                    </a:cubicBezTo>
                    <a:cubicBezTo>
                      <a:pt x="30" y="118"/>
                      <a:pt x="0" y="270"/>
                      <a:pt x="30" y="422"/>
                    </a:cubicBezTo>
                    <a:cubicBezTo>
                      <a:pt x="152" y="786"/>
                      <a:pt x="608" y="1182"/>
                      <a:pt x="973" y="1242"/>
                    </a:cubicBezTo>
                    <a:cubicBezTo>
                      <a:pt x="1034" y="1251"/>
                      <a:pt x="1093" y="1257"/>
                      <a:pt x="1146" y="1257"/>
                    </a:cubicBezTo>
                    <a:cubicBezTo>
                      <a:pt x="1276" y="1257"/>
                      <a:pt x="1368" y="1220"/>
                      <a:pt x="1368" y="1090"/>
                    </a:cubicBezTo>
                    <a:cubicBezTo>
                      <a:pt x="1398" y="938"/>
                      <a:pt x="1398" y="726"/>
                      <a:pt x="1277" y="574"/>
                    </a:cubicBezTo>
                    <a:lnTo>
                      <a:pt x="1216" y="482"/>
                    </a:lnTo>
                    <a:cubicBezTo>
                      <a:pt x="1033" y="330"/>
                      <a:pt x="760" y="178"/>
                      <a:pt x="517" y="57"/>
                    </a:cubicBezTo>
                    <a:cubicBezTo>
                      <a:pt x="454" y="36"/>
                      <a:pt x="362" y="0"/>
                      <a:pt x="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8"/>
              <p:cNvSpPr/>
              <p:nvPr/>
            </p:nvSpPr>
            <p:spPr>
              <a:xfrm>
                <a:off x="8400142" y="3650127"/>
                <a:ext cx="60900" cy="28208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06" extrusionOk="0">
                    <a:moveTo>
                      <a:pt x="868" y="1"/>
                    </a:moveTo>
                    <a:cubicBezTo>
                      <a:pt x="463" y="1"/>
                      <a:pt x="0" y="130"/>
                      <a:pt x="171" y="515"/>
                    </a:cubicBezTo>
                    <a:cubicBezTo>
                      <a:pt x="303" y="790"/>
                      <a:pt x="622" y="906"/>
                      <a:pt x="926" y="906"/>
                    </a:cubicBezTo>
                    <a:cubicBezTo>
                      <a:pt x="1463" y="906"/>
                      <a:pt x="1956" y="544"/>
                      <a:pt x="1296" y="59"/>
                    </a:cubicBezTo>
                    <a:cubicBezTo>
                      <a:pt x="1197" y="23"/>
                      <a:pt x="1038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8"/>
              <p:cNvSpPr/>
              <p:nvPr/>
            </p:nvSpPr>
            <p:spPr>
              <a:xfrm>
                <a:off x="8279467" y="3723573"/>
                <a:ext cx="60807" cy="27648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888" extrusionOk="0">
                    <a:moveTo>
                      <a:pt x="917" y="1"/>
                    </a:moveTo>
                    <a:cubicBezTo>
                      <a:pt x="497" y="1"/>
                      <a:pt x="1" y="118"/>
                      <a:pt x="157" y="497"/>
                    </a:cubicBezTo>
                    <a:cubicBezTo>
                      <a:pt x="300" y="771"/>
                      <a:pt x="621" y="887"/>
                      <a:pt x="926" y="887"/>
                    </a:cubicBezTo>
                    <a:cubicBezTo>
                      <a:pt x="1465" y="887"/>
                      <a:pt x="1952" y="526"/>
                      <a:pt x="1312" y="41"/>
                    </a:cubicBezTo>
                    <a:cubicBezTo>
                      <a:pt x="1214" y="16"/>
                      <a:pt x="1071" y="1"/>
                      <a:pt x="9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8"/>
              <p:cNvSpPr/>
              <p:nvPr/>
            </p:nvSpPr>
            <p:spPr>
              <a:xfrm>
                <a:off x="8441146" y="3572509"/>
                <a:ext cx="63702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243" extrusionOk="0">
                    <a:moveTo>
                      <a:pt x="1010" y="1"/>
                    </a:moveTo>
                    <a:cubicBezTo>
                      <a:pt x="489" y="1"/>
                      <a:pt x="0" y="446"/>
                      <a:pt x="496" y="941"/>
                    </a:cubicBezTo>
                    <a:cubicBezTo>
                      <a:pt x="682" y="1154"/>
                      <a:pt x="909" y="1243"/>
                      <a:pt x="1120" y="1243"/>
                    </a:cubicBezTo>
                    <a:cubicBezTo>
                      <a:pt x="1632" y="1243"/>
                      <a:pt x="2046" y="720"/>
                      <a:pt x="1529" y="181"/>
                    </a:cubicBezTo>
                    <a:cubicBezTo>
                      <a:pt x="1379" y="55"/>
                      <a:pt x="1193" y="1"/>
                      <a:pt x="1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8"/>
              <p:cNvSpPr/>
              <p:nvPr/>
            </p:nvSpPr>
            <p:spPr>
              <a:xfrm>
                <a:off x="8442298" y="3511704"/>
                <a:ext cx="69026" cy="34311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102" extrusionOk="0">
                    <a:moveTo>
                      <a:pt x="1207" y="1"/>
                    </a:moveTo>
                    <a:cubicBezTo>
                      <a:pt x="630" y="1"/>
                      <a:pt x="0" y="290"/>
                      <a:pt x="398" y="827"/>
                    </a:cubicBezTo>
                    <a:cubicBezTo>
                      <a:pt x="585" y="1003"/>
                      <a:pt x="925" y="1102"/>
                      <a:pt x="1245" y="1102"/>
                    </a:cubicBezTo>
                    <a:cubicBezTo>
                      <a:pt x="1757" y="1102"/>
                      <a:pt x="2217" y="848"/>
                      <a:pt x="1918" y="250"/>
                    </a:cubicBezTo>
                    <a:cubicBezTo>
                      <a:pt x="1802" y="82"/>
                      <a:pt x="1512" y="1"/>
                      <a:pt x="1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8"/>
              <p:cNvSpPr/>
              <p:nvPr/>
            </p:nvSpPr>
            <p:spPr>
              <a:xfrm>
                <a:off x="8399022" y="3461236"/>
                <a:ext cx="65041" cy="2441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784" extrusionOk="0">
                    <a:moveTo>
                      <a:pt x="1334" y="1"/>
                    </a:moveTo>
                    <a:cubicBezTo>
                      <a:pt x="764" y="1"/>
                      <a:pt x="1" y="342"/>
                      <a:pt x="572" y="716"/>
                    </a:cubicBezTo>
                    <a:cubicBezTo>
                      <a:pt x="707" y="754"/>
                      <a:pt x="920" y="784"/>
                      <a:pt x="1137" y="784"/>
                    </a:cubicBezTo>
                    <a:cubicBezTo>
                      <a:pt x="1606" y="784"/>
                      <a:pt x="2088" y="647"/>
                      <a:pt x="1818" y="169"/>
                    </a:cubicBezTo>
                    <a:cubicBezTo>
                      <a:pt x="1743" y="51"/>
                      <a:pt x="1552" y="1"/>
                      <a:pt x="13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8"/>
              <p:cNvSpPr/>
              <p:nvPr/>
            </p:nvSpPr>
            <p:spPr>
              <a:xfrm>
                <a:off x="8437534" y="3389814"/>
                <a:ext cx="73728" cy="46049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79" extrusionOk="0">
                    <a:moveTo>
                      <a:pt x="1274" y="0"/>
                    </a:moveTo>
                    <a:cubicBezTo>
                      <a:pt x="695" y="0"/>
                      <a:pt x="1" y="442"/>
                      <a:pt x="65" y="973"/>
                    </a:cubicBezTo>
                    <a:cubicBezTo>
                      <a:pt x="188" y="1322"/>
                      <a:pt x="573" y="1479"/>
                      <a:pt x="972" y="1479"/>
                    </a:cubicBezTo>
                    <a:cubicBezTo>
                      <a:pt x="1651" y="1479"/>
                      <a:pt x="2367" y="1021"/>
                      <a:pt x="1888" y="274"/>
                    </a:cubicBezTo>
                    <a:cubicBezTo>
                      <a:pt x="1751" y="82"/>
                      <a:pt x="1523" y="0"/>
                      <a:pt x="12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8"/>
              <p:cNvSpPr/>
              <p:nvPr/>
            </p:nvSpPr>
            <p:spPr>
              <a:xfrm>
                <a:off x="8432491" y="3289001"/>
                <a:ext cx="96861" cy="62426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005" extrusionOk="0">
                    <a:moveTo>
                      <a:pt x="1652" y="1"/>
                    </a:moveTo>
                    <a:cubicBezTo>
                      <a:pt x="900" y="1"/>
                      <a:pt x="1" y="730"/>
                      <a:pt x="227" y="1476"/>
                    </a:cubicBezTo>
                    <a:cubicBezTo>
                      <a:pt x="400" y="1850"/>
                      <a:pt x="760" y="2005"/>
                      <a:pt x="1148" y="2005"/>
                    </a:cubicBezTo>
                    <a:cubicBezTo>
                      <a:pt x="2052" y="2005"/>
                      <a:pt x="3111" y="1162"/>
                      <a:pt x="2324" y="290"/>
                    </a:cubicBezTo>
                    <a:cubicBezTo>
                      <a:pt x="2152" y="88"/>
                      <a:pt x="1911" y="1"/>
                      <a:pt x="16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8"/>
              <p:cNvSpPr/>
              <p:nvPr/>
            </p:nvSpPr>
            <p:spPr>
              <a:xfrm>
                <a:off x="8434483" y="3242611"/>
                <a:ext cx="58285" cy="344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105" extrusionOk="0">
                    <a:moveTo>
                      <a:pt x="1030" y="1"/>
                    </a:moveTo>
                    <a:cubicBezTo>
                      <a:pt x="569" y="1"/>
                      <a:pt x="1" y="488"/>
                      <a:pt x="315" y="899"/>
                    </a:cubicBezTo>
                    <a:cubicBezTo>
                      <a:pt x="429" y="1044"/>
                      <a:pt x="595" y="1104"/>
                      <a:pt x="769" y="1104"/>
                    </a:cubicBezTo>
                    <a:cubicBezTo>
                      <a:pt x="1287" y="1104"/>
                      <a:pt x="1872" y="564"/>
                      <a:pt x="1348" y="108"/>
                    </a:cubicBezTo>
                    <a:cubicBezTo>
                      <a:pt x="1261" y="34"/>
                      <a:pt x="1149" y="1"/>
                      <a:pt x="10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8"/>
              <p:cNvSpPr/>
              <p:nvPr/>
            </p:nvSpPr>
            <p:spPr>
              <a:xfrm>
                <a:off x="8515992" y="3172217"/>
                <a:ext cx="36148" cy="25686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825" extrusionOk="0">
                    <a:moveTo>
                      <a:pt x="556" y="1"/>
                    </a:moveTo>
                    <a:cubicBezTo>
                      <a:pt x="323" y="1"/>
                      <a:pt x="77" y="187"/>
                      <a:pt x="37" y="424"/>
                    </a:cubicBezTo>
                    <a:cubicBezTo>
                      <a:pt x="0" y="706"/>
                      <a:pt x="205" y="824"/>
                      <a:pt x="433" y="824"/>
                    </a:cubicBezTo>
                    <a:cubicBezTo>
                      <a:pt x="771" y="824"/>
                      <a:pt x="1161" y="562"/>
                      <a:pt x="888" y="181"/>
                    </a:cubicBezTo>
                    <a:cubicBezTo>
                      <a:pt x="803" y="54"/>
                      <a:pt x="682" y="1"/>
                      <a:pt x="5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8"/>
              <p:cNvSpPr/>
              <p:nvPr/>
            </p:nvSpPr>
            <p:spPr>
              <a:xfrm>
                <a:off x="8425330" y="2922333"/>
                <a:ext cx="189488" cy="79457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2552" extrusionOk="0">
                    <a:moveTo>
                      <a:pt x="4408" y="0"/>
                    </a:moveTo>
                    <a:cubicBezTo>
                      <a:pt x="2858" y="31"/>
                      <a:pt x="821" y="973"/>
                      <a:pt x="1" y="2310"/>
                    </a:cubicBezTo>
                    <a:cubicBezTo>
                      <a:pt x="134" y="2486"/>
                      <a:pt x="322" y="2551"/>
                      <a:pt x="543" y="2551"/>
                    </a:cubicBezTo>
                    <a:cubicBezTo>
                      <a:pt x="1173" y="2551"/>
                      <a:pt x="2076" y="2020"/>
                      <a:pt x="2777" y="2020"/>
                    </a:cubicBezTo>
                    <a:cubicBezTo>
                      <a:pt x="2891" y="2020"/>
                      <a:pt x="3000" y="2034"/>
                      <a:pt x="3101" y="2067"/>
                    </a:cubicBezTo>
                    <a:cubicBezTo>
                      <a:pt x="3344" y="2182"/>
                      <a:pt x="3589" y="2232"/>
                      <a:pt x="3823" y="2232"/>
                    </a:cubicBezTo>
                    <a:cubicBezTo>
                      <a:pt x="5134" y="2232"/>
                      <a:pt x="6085" y="645"/>
                      <a:pt x="44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8"/>
              <p:cNvSpPr/>
              <p:nvPr/>
            </p:nvSpPr>
            <p:spPr>
              <a:xfrm>
                <a:off x="8541273" y="3004746"/>
                <a:ext cx="63515" cy="4371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404" extrusionOk="0">
                    <a:moveTo>
                      <a:pt x="1085" y="1"/>
                    </a:moveTo>
                    <a:cubicBezTo>
                      <a:pt x="555" y="1"/>
                      <a:pt x="1" y="531"/>
                      <a:pt x="410" y="1092"/>
                    </a:cubicBezTo>
                    <a:cubicBezTo>
                      <a:pt x="556" y="1311"/>
                      <a:pt x="776" y="1404"/>
                      <a:pt x="998" y="1404"/>
                    </a:cubicBezTo>
                    <a:cubicBezTo>
                      <a:pt x="1514" y="1404"/>
                      <a:pt x="2040" y="897"/>
                      <a:pt x="1657" y="302"/>
                    </a:cubicBezTo>
                    <a:cubicBezTo>
                      <a:pt x="1515" y="90"/>
                      <a:pt x="1302" y="1"/>
                      <a:pt x="1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8"/>
              <p:cNvSpPr/>
              <p:nvPr/>
            </p:nvSpPr>
            <p:spPr>
              <a:xfrm>
                <a:off x="8488283" y="3216739"/>
                <a:ext cx="63671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93" extrusionOk="0">
                    <a:moveTo>
                      <a:pt x="1085" y="1"/>
                    </a:moveTo>
                    <a:cubicBezTo>
                      <a:pt x="555" y="1"/>
                      <a:pt x="1" y="531"/>
                      <a:pt x="410" y="1091"/>
                    </a:cubicBezTo>
                    <a:cubicBezTo>
                      <a:pt x="552" y="1303"/>
                      <a:pt x="762" y="1392"/>
                      <a:pt x="976" y="1392"/>
                    </a:cubicBezTo>
                    <a:cubicBezTo>
                      <a:pt x="1499" y="1392"/>
                      <a:pt x="2045" y="862"/>
                      <a:pt x="1657" y="301"/>
                    </a:cubicBezTo>
                    <a:cubicBezTo>
                      <a:pt x="1515" y="89"/>
                      <a:pt x="1302" y="1"/>
                      <a:pt x="1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8"/>
              <p:cNvSpPr/>
              <p:nvPr/>
            </p:nvSpPr>
            <p:spPr>
              <a:xfrm>
                <a:off x="8534205" y="3092264"/>
                <a:ext cx="42344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933" extrusionOk="0">
                    <a:moveTo>
                      <a:pt x="778" y="1"/>
                    </a:moveTo>
                    <a:cubicBezTo>
                      <a:pt x="400" y="1"/>
                      <a:pt x="1" y="494"/>
                      <a:pt x="364" y="834"/>
                    </a:cubicBezTo>
                    <a:cubicBezTo>
                      <a:pt x="452" y="902"/>
                      <a:pt x="555" y="932"/>
                      <a:pt x="657" y="932"/>
                    </a:cubicBezTo>
                    <a:cubicBezTo>
                      <a:pt x="1010" y="932"/>
                      <a:pt x="1360" y="573"/>
                      <a:pt x="1124" y="196"/>
                    </a:cubicBezTo>
                    <a:cubicBezTo>
                      <a:pt x="1031" y="57"/>
                      <a:pt x="906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1" name="Google Shape;2671;p38"/>
            <p:cNvSpPr/>
            <p:nvPr/>
          </p:nvSpPr>
          <p:spPr>
            <a:xfrm rot="1180891">
              <a:off x="-3735188" y="1121267"/>
              <a:ext cx="3582833" cy="2995710"/>
            </a:xfrm>
            <a:custGeom>
              <a:avLst/>
              <a:gdLst/>
              <a:ahLst/>
              <a:cxnLst/>
              <a:rect l="l" t="t" r="r" b="b"/>
              <a:pathLst>
                <a:path w="40062" h="33497" extrusionOk="0">
                  <a:moveTo>
                    <a:pt x="10700" y="0"/>
                  </a:moveTo>
                  <a:cubicBezTo>
                    <a:pt x="10365" y="0"/>
                    <a:pt x="10031" y="0"/>
                    <a:pt x="9727" y="31"/>
                  </a:cubicBezTo>
                  <a:cubicBezTo>
                    <a:pt x="9393" y="31"/>
                    <a:pt x="9028" y="61"/>
                    <a:pt x="8724" y="91"/>
                  </a:cubicBezTo>
                  <a:cubicBezTo>
                    <a:pt x="7751" y="183"/>
                    <a:pt x="6748" y="304"/>
                    <a:pt x="5775" y="395"/>
                  </a:cubicBezTo>
                  <a:cubicBezTo>
                    <a:pt x="5593" y="456"/>
                    <a:pt x="5350" y="487"/>
                    <a:pt x="5168" y="487"/>
                  </a:cubicBezTo>
                  <a:cubicBezTo>
                    <a:pt x="4864" y="517"/>
                    <a:pt x="4560" y="608"/>
                    <a:pt x="4256" y="639"/>
                  </a:cubicBezTo>
                  <a:cubicBezTo>
                    <a:pt x="3101" y="821"/>
                    <a:pt x="1976" y="1125"/>
                    <a:pt x="1064" y="1854"/>
                  </a:cubicBezTo>
                  <a:cubicBezTo>
                    <a:pt x="821" y="2037"/>
                    <a:pt x="608" y="2310"/>
                    <a:pt x="456" y="2584"/>
                  </a:cubicBezTo>
                  <a:cubicBezTo>
                    <a:pt x="426" y="2614"/>
                    <a:pt x="365" y="2675"/>
                    <a:pt x="335" y="2766"/>
                  </a:cubicBezTo>
                  <a:lnTo>
                    <a:pt x="213" y="2979"/>
                  </a:lnTo>
                  <a:cubicBezTo>
                    <a:pt x="183" y="3070"/>
                    <a:pt x="152" y="3131"/>
                    <a:pt x="152" y="3222"/>
                  </a:cubicBezTo>
                  <a:cubicBezTo>
                    <a:pt x="0" y="3678"/>
                    <a:pt x="0" y="4134"/>
                    <a:pt x="122" y="4590"/>
                  </a:cubicBezTo>
                  <a:cubicBezTo>
                    <a:pt x="274" y="4772"/>
                    <a:pt x="304" y="4863"/>
                    <a:pt x="335" y="4924"/>
                  </a:cubicBezTo>
                  <a:cubicBezTo>
                    <a:pt x="335" y="4955"/>
                    <a:pt x="365" y="5015"/>
                    <a:pt x="365" y="5046"/>
                  </a:cubicBezTo>
                  <a:cubicBezTo>
                    <a:pt x="365" y="5046"/>
                    <a:pt x="365" y="5076"/>
                    <a:pt x="426" y="5076"/>
                  </a:cubicBezTo>
                  <a:cubicBezTo>
                    <a:pt x="760" y="5502"/>
                    <a:pt x="1125" y="5836"/>
                    <a:pt x="1550" y="6171"/>
                  </a:cubicBezTo>
                  <a:cubicBezTo>
                    <a:pt x="1702" y="6262"/>
                    <a:pt x="1854" y="6383"/>
                    <a:pt x="2006" y="6444"/>
                  </a:cubicBezTo>
                  <a:cubicBezTo>
                    <a:pt x="2006" y="6474"/>
                    <a:pt x="2037" y="6474"/>
                    <a:pt x="2037" y="6535"/>
                  </a:cubicBezTo>
                  <a:cubicBezTo>
                    <a:pt x="2280" y="6687"/>
                    <a:pt x="2462" y="6778"/>
                    <a:pt x="2706" y="6900"/>
                  </a:cubicBezTo>
                  <a:cubicBezTo>
                    <a:pt x="2706" y="6900"/>
                    <a:pt x="2736" y="6900"/>
                    <a:pt x="2736" y="6930"/>
                  </a:cubicBezTo>
                  <a:cubicBezTo>
                    <a:pt x="2766" y="6930"/>
                    <a:pt x="2766" y="6930"/>
                    <a:pt x="2797" y="6961"/>
                  </a:cubicBezTo>
                  <a:cubicBezTo>
                    <a:pt x="3526" y="7326"/>
                    <a:pt x="4256" y="7660"/>
                    <a:pt x="4894" y="8025"/>
                  </a:cubicBezTo>
                  <a:cubicBezTo>
                    <a:pt x="5076" y="8146"/>
                    <a:pt x="5289" y="8237"/>
                    <a:pt x="5472" y="8329"/>
                  </a:cubicBezTo>
                  <a:lnTo>
                    <a:pt x="6596" y="9028"/>
                  </a:lnTo>
                  <a:cubicBezTo>
                    <a:pt x="6809" y="9149"/>
                    <a:pt x="6991" y="9240"/>
                    <a:pt x="7143" y="9362"/>
                  </a:cubicBezTo>
                  <a:cubicBezTo>
                    <a:pt x="7569" y="9636"/>
                    <a:pt x="7964" y="9940"/>
                    <a:pt x="8390" y="10213"/>
                  </a:cubicBezTo>
                  <a:cubicBezTo>
                    <a:pt x="8481" y="10244"/>
                    <a:pt x="8511" y="10274"/>
                    <a:pt x="8541" y="10304"/>
                  </a:cubicBezTo>
                  <a:cubicBezTo>
                    <a:pt x="8633" y="10365"/>
                    <a:pt x="8693" y="10426"/>
                    <a:pt x="8785" y="10456"/>
                  </a:cubicBezTo>
                  <a:lnTo>
                    <a:pt x="9241" y="10821"/>
                  </a:lnTo>
                  <a:cubicBezTo>
                    <a:pt x="9241" y="10821"/>
                    <a:pt x="9271" y="10821"/>
                    <a:pt x="9271" y="10851"/>
                  </a:cubicBezTo>
                  <a:cubicBezTo>
                    <a:pt x="9453" y="11003"/>
                    <a:pt x="9636" y="11125"/>
                    <a:pt x="9788" y="11277"/>
                  </a:cubicBezTo>
                  <a:cubicBezTo>
                    <a:pt x="10031" y="11459"/>
                    <a:pt x="10244" y="11611"/>
                    <a:pt x="10456" y="11794"/>
                  </a:cubicBezTo>
                  <a:cubicBezTo>
                    <a:pt x="10639" y="11946"/>
                    <a:pt x="10821" y="12098"/>
                    <a:pt x="10973" y="12250"/>
                  </a:cubicBezTo>
                  <a:cubicBezTo>
                    <a:pt x="11156" y="12402"/>
                    <a:pt x="11368" y="12614"/>
                    <a:pt x="11551" y="12736"/>
                  </a:cubicBezTo>
                  <a:cubicBezTo>
                    <a:pt x="11703" y="12858"/>
                    <a:pt x="11824" y="13010"/>
                    <a:pt x="11976" y="13131"/>
                  </a:cubicBezTo>
                  <a:cubicBezTo>
                    <a:pt x="12219" y="13344"/>
                    <a:pt x="12463" y="13587"/>
                    <a:pt x="12675" y="13861"/>
                  </a:cubicBezTo>
                  <a:cubicBezTo>
                    <a:pt x="13344" y="14499"/>
                    <a:pt x="13982" y="15137"/>
                    <a:pt x="14560" y="15836"/>
                  </a:cubicBezTo>
                  <a:cubicBezTo>
                    <a:pt x="14651" y="15958"/>
                    <a:pt x="14742" y="16049"/>
                    <a:pt x="14864" y="16171"/>
                  </a:cubicBezTo>
                  <a:cubicBezTo>
                    <a:pt x="15046" y="16414"/>
                    <a:pt x="15259" y="16657"/>
                    <a:pt x="15472" y="16900"/>
                  </a:cubicBezTo>
                  <a:cubicBezTo>
                    <a:pt x="15958" y="17508"/>
                    <a:pt x="16323" y="18146"/>
                    <a:pt x="16991" y="18602"/>
                  </a:cubicBezTo>
                  <a:cubicBezTo>
                    <a:pt x="17630" y="19028"/>
                    <a:pt x="18359" y="19362"/>
                    <a:pt x="19119" y="19545"/>
                  </a:cubicBezTo>
                  <a:cubicBezTo>
                    <a:pt x="19332" y="19636"/>
                    <a:pt x="19575" y="19666"/>
                    <a:pt x="19758" y="19666"/>
                  </a:cubicBezTo>
                  <a:cubicBezTo>
                    <a:pt x="19909" y="19697"/>
                    <a:pt x="20061" y="19697"/>
                    <a:pt x="20213" y="19757"/>
                  </a:cubicBezTo>
                  <a:cubicBezTo>
                    <a:pt x="20254" y="19757"/>
                    <a:pt x="20322" y="19771"/>
                    <a:pt x="20389" y="19771"/>
                  </a:cubicBezTo>
                  <a:cubicBezTo>
                    <a:pt x="20423" y="19771"/>
                    <a:pt x="20457" y="19767"/>
                    <a:pt x="20487" y="19757"/>
                  </a:cubicBezTo>
                  <a:cubicBezTo>
                    <a:pt x="20588" y="19767"/>
                    <a:pt x="20693" y="19771"/>
                    <a:pt x="20799" y="19771"/>
                  </a:cubicBezTo>
                  <a:cubicBezTo>
                    <a:pt x="21010" y="19771"/>
                    <a:pt x="21227" y="19757"/>
                    <a:pt x="21429" y="19757"/>
                  </a:cubicBezTo>
                  <a:cubicBezTo>
                    <a:pt x="22189" y="19666"/>
                    <a:pt x="22949" y="19484"/>
                    <a:pt x="23618" y="19180"/>
                  </a:cubicBezTo>
                  <a:lnTo>
                    <a:pt x="23618" y="19180"/>
                  </a:lnTo>
                  <a:cubicBezTo>
                    <a:pt x="23587" y="19241"/>
                    <a:pt x="23527" y="19301"/>
                    <a:pt x="23466" y="19362"/>
                  </a:cubicBezTo>
                  <a:cubicBezTo>
                    <a:pt x="23223" y="19697"/>
                    <a:pt x="22949" y="20092"/>
                    <a:pt x="22675" y="20456"/>
                  </a:cubicBezTo>
                  <a:lnTo>
                    <a:pt x="22463" y="20821"/>
                  </a:lnTo>
                  <a:cubicBezTo>
                    <a:pt x="22402" y="20882"/>
                    <a:pt x="22372" y="20973"/>
                    <a:pt x="22311" y="21034"/>
                  </a:cubicBezTo>
                  <a:lnTo>
                    <a:pt x="22068" y="21490"/>
                  </a:lnTo>
                  <a:cubicBezTo>
                    <a:pt x="22007" y="21611"/>
                    <a:pt x="21916" y="21763"/>
                    <a:pt x="21885" y="21915"/>
                  </a:cubicBezTo>
                  <a:cubicBezTo>
                    <a:pt x="21794" y="22037"/>
                    <a:pt x="21764" y="22128"/>
                    <a:pt x="21733" y="22250"/>
                  </a:cubicBezTo>
                  <a:cubicBezTo>
                    <a:pt x="21642" y="22493"/>
                    <a:pt x="21581" y="22675"/>
                    <a:pt x="21490" y="22888"/>
                  </a:cubicBezTo>
                  <a:cubicBezTo>
                    <a:pt x="21399" y="23344"/>
                    <a:pt x="21338" y="23800"/>
                    <a:pt x="21338" y="24256"/>
                  </a:cubicBezTo>
                  <a:cubicBezTo>
                    <a:pt x="21338" y="24651"/>
                    <a:pt x="21399" y="25016"/>
                    <a:pt x="21460" y="25441"/>
                  </a:cubicBezTo>
                  <a:cubicBezTo>
                    <a:pt x="21551" y="25988"/>
                    <a:pt x="21703" y="26536"/>
                    <a:pt x="21764" y="27083"/>
                  </a:cubicBezTo>
                  <a:cubicBezTo>
                    <a:pt x="22037" y="28511"/>
                    <a:pt x="22463" y="29940"/>
                    <a:pt x="23314" y="31034"/>
                  </a:cubicBezTo>
                  <a:cubicBezTo>
                    <a:pt x="23587" y="31368"/>
                    <a:pt x="23861" y="31672"/>
                    <a:pt x="24195" y="31976"/>
                  </a:cubicBezTo>
                  <a:cubicBezTo>
                    <a:pt x="24469" y="32220"/>
                    <a:pt x="24742" y="32402"/>
                    <a:pt x="25077" y="32584"/>
                  </a:cubicBezTo>
                  <a:cubicBezTo>
                    <a:pt x="25107" y="32584"/>
                    <a:pt x="25138" y="32615"/>
                    <a:pt x="25168" y="32615"/>
                  </a:cubicBezTo>
                  <a:cubicBezTo>
                    <a:pt x="25685" y="32888"/>
                    <a:pt x="26171" y="33040"/>
                    <a:pt x="26688" y="33162"/>
                  </a:cubicBezTo>
                  <a:cubicBezTo>
                    <a:pt x="27660" y="33375"/>
                    <a:pt x="28663" y="33435"/>
                    <a:pt x="29667" y="33466"/>
                  </a:cubicBezTo>
                  <a:cubicBezTo>
                    <a:pt x="30229" y="33481"/>
                    <a:pt x="30829" y="33496"/>
                    <a:pt x="31441" y="33496"/>
                  </a:cubicBezTo>
                  <a:cubicBezTo>
                    <a:pt x="32053" y="33496"/>
                    <a:pt x="32676" y="33481"/>
                    <a:pt x="33284" y="33435"/>
                  </a:cubicBezTo>
                  <a:cubicBezTo>
                    <a:pt x="33648" y="33375"/>
                    <a:pt x="34043" y="33314"/>
                    <a:pt x="34408" y="33223"/>
                  </a:cubicBezTo>
                  <a:cubicBezTo>
                    <a:pt x="35047" y="33071"/>
                    <a:pt x="35624" y="32888"/>
                    <a:pt x="36171" y="32584"/>
                  </a:cubicBezTo>
                  <a:cubicBezTo>
                    <a:pt x="37539" y="31824"/>
                    <a:pt x="38512" y="30457"/>
                    <a:pt x="38907" y="28906"/>
                  </a:cubicBezTo>
                  <a:cubicBezTo>
                    <a:pt x="38937" y="28785"/>
                    <a:pt x="38937" y="28663"/>
                    <a:pt x="38968" y="28572"/>
                  </a:cubicBezTo>
                  <a:cubicBezTo>
                    <a:pt x="38998" y="28450"/>
                    <a:pt x="38998" y="28329"/>
                    <a:pt x="38998" y="28207"/>
                  </a:cubicBezTo>
                  <a:cubicBezTo>
                    <a:pt x="39089" y="27599"/>
                    <a:pt x="39059" y="26991"/>
                    <a:pt x="38937" y="26384"/>
                  </a:cubicBezTo>
                  <a:cubicBezTo>
                    <a:pt x="38937" y="26353"/>
                    <a:pt x="38937" y="26292"/>
                    <a:pt x="38907" y="26232"/>
                  </a:cubicBezTo>
                  <a:cubicBezTo>
                    <a:pt x="38816" y="25624"/>
                    <a:pt x="38694" y="25016"/>
                    <a:pt x="38603" y="24438"/>
                  </a:cubicBezTo>
                  <a:cubicBezTo>
                    <a:pt x="38481" y="23618"/>
                    <a:pt x="38481" y="22858"/>
                    <a:pt x="38512" y="22067"/>
                  </a:cubicBezTo>
                  <a:cubicBezTo>
                    <a:pt x="38542" y="21763"/>
                    <a:pt x="38542" y="21459"/>
                    <a:pt x="38603" y="21156"/>
                  </a:cubicBezTo>
                  <a:cubicBezTo>
                    <a:pt x="38816" y="19393"/>
                    <a:pt x="39393" y="17690"/>
                    <a:pt x="39819" y="15897"/>
                  </a:cubicBezTo>
                  <a:cubicBezTo>
                    <a:pt x="40062" y="14833"/>
                    <a:pt x="40062" y="13617"/>
                    <a:pt x="39819" y="12462"/>
                  </a:cubicBezTo>
                  <a:lnTo>
                    <a:pt x="39819" y="12402"/>
                  </a:lnTo>
                  <a:lnTo>
                    <a:pt x="39697" y="11946"/>
                  </a:lnTo>
                  <a:cubicBezTo>
                    <a:pt x="39667" y="11794"/>
                    <a:pt x="39606" y="11702"/>
                    <a:pt x="39576" y="11551"/>
                  </a:cubicBezTo>
                  <a:cubicBezTo>
                    <a:pt x="39484" y="11155"/>
                    <a:pt x="39363" y="10791"/>
                    <a:pt x="39211" y="10426"/>
                  </a:cubicBezTo>
                  <a:cubicBezTo>
                    <a:pt x="38937" y="9818"/>
                    <a:pt x="38633" y="9271"/>
                    <a:pt x="38238" y="8724"/>
                  </a:cubicBezTo>
                  <a:cubicBezTo>
                    <a:pt x="38177" y="8602"/>
                    <a:pt x="38086" y="8511"/>
                    <a:pt x="38025" y="8420"/>
                  </a:cubicBezTo>
                  <a:cubicBezTo>
                    <a:pt x="37752" y="8085"/>
                    <a:pt x="37478" y="7781"/>
                    <a:pt x="37144" y="7508"/>
                  </a:cubicBezTo>
                  <a:cubicBezTo>
                    <a:pt x="37113" y="7478"/>
                    <a:pt x="37083" y="7478"/>
                    <a:pt x="37083" y="7417"/>
                  </a:cubicBezTo>
                  <a:cubicBezTo>
                    <a:pt x="36232" y="6718"/>
                    <a:pt x="35259" y="6171"/>
                    <a:pt x="34317" y="5684"/>
                  </a:cubicBezTo>
                  <a:cubicBezTo>
                    <a:pt x="29636" y="3283"/>
                    <a:pt x="24651" y="1550"/>
                    <a:pt x="19484" y="669"/>
                  </a:cubicBezTo>
                  <a:cubicBezTo>
                    <a:pt x="19302" y="639"/>
                    <a:pt x="19058" y="578"/>
                    <a:pt x="18876" y="547"/>
                  </a:cubicBezTo>
                  <a:lnTo>
                    <a:pt x="18846" y="547"/>
                  </a:lnTo>
                  <a:cubicBezTo>
                    <a:pt x="18359" y="487"/>
                    <a:pt x="17903" y="395"/>
                    <a:pt x="17387" y="365"/>
                  </a:cubicBezTo>
                  <a:cubicBezTo>
                    <a:pt x="17356" y="365"/>
                    <a:pt x="17295" y="365"/>
                    <a:pt x="17235" y="335"/>
                  </a:cubicBezTo>
                  <a:lnTo>
                    <a:pt x="16323" y="213"/>
                  </a:lnTo>
                  <a:cubicBezTo>
                    <a:pt x="16232" y="213"/>
                    <a:pt x="16110" y="183"/>
                    <a:pt x="15988" y="183"/>
                  </a:cubicBezTo>
                  <a:cubicBezTo>
                    <a:pt x="15836" y="152"/>
                    <a:pt x="15654" y="152"/>
                    <a:pt x="15502" y="152"/>
                  </a:cubicBezTo>
                  <a:cubicBezTo>
                    <a:pt x="14773" y="91"/>
                    <a:pt x="14104" y="31"/>
                    <a:pt x="13374" y="31"/>
                  </a:cubicBezTo>
                  <a:cubicBezTo>
                    <a:pt x="13070" y="31"/>
                    <a:pt x="12766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8"/>
            <p:cNvSpPr/>
            <p:nvPr/>
          </p:nvSpPr>
          <p:spPr>
            <a:xfrm rot="1180891">
              <a:off x="-3727942" y="1110941"/>
              <a:ext cx="3542052" cy="3001166"/>
            </a:xfrm>
            <a:custGeom>
              <a:avLst/>
              <a:gdLst/>
              <a:ahLst/>
              <a:cxnLst/>
              <a:rect l="l" t="t" r="r" b="b"/>
              <a:pathLst>
                <a:path w="39606" h="33558" extrusionOk="0">
                  <a:moveTo>
                    <a:pt x="12579" y="1168"/>
                  </a:moveTo>
                  <a:cubicBezTo>
                    <a:pt x="13366" y="1168"/>
                    <a:pt x="14161" y="1198"/>
                    <a:pt x="14955" y="1216"/>
                  </a:cubicBezTo>
                  <a:cubicBezTo>
                    <a:pt x="16049" y="1277"/>
                    <a:pt x="17082" y="1581"/>
                    <a:pt x="17903" y="2371"/>
                  </a:cubicBezTo>
                  <a:cubicBezTo>
                    <a:pt x="18329" y="2736"/>
                    <a:pt x="18754" y="3253"/>
                    <a:pt x="19089" y="3709"/>
                  </a:cubicBezTo>
                  <a:cubicBezTo>
                    <a:pt x="19149" y="3861"/>
                    <a:pt x="19241" y="3952"/>
                    <a:pt x="19301" y="4104"/>
                  </a:cubicBezTo>
                  <a:cubicBezTo>
                    <a:pt x="19393" y="4225"/>
                    <a:pt x="19453" y="4347"/>
                    <a:pt x="19423" y="4469"/>
                  </a:cubicBezTo>
                  <a:cubicBezTo>
                    <a:pt x="19423" y="4651"/>
                    <a:pt x="19241" y="4803"/>
                    <a:pt x="19089" y="4833"/>
                  </a:cubicBezTo>
                  <a:cubicBezTo>
                    <a:pt x="18990" y="4873"/>
                    <a:pt x="18886" y="4890"/>
                    <a:pt x="18781" y="4890"/>
                  </a:cubicBezTo>
                  <a:cubicBezTo>
                    <a:pt x="18562" y="4890"/>
                    <a:pt x="18341" y="4815"/>
                    <a:pt x="18177" y="4712"/>
                  </a:cubicBezTo>
                  <a:cubicBezTo>
                    <a:pt x="17447" y="4377"/>
                    <a:pt x="16839" y="4013"/>
                    <a:pt x="16079" y="3739"/>
                  </a:cubicBezTo>
                  <a:cubicBezTo>
                    <a:pt x="14681" y="3192"/>
                    <a:pt x="13070" y="3010"/>
                    <a:pt x="11611" y="2797"/>
                  </a:cubicBezTo>
                  <a:cubicBezTo>
                    <a:pt x="11155" y="2706"/>
                    <a:pt x="10699" y="2675"/>
                    <a:pt x="10243" y="2584"/>
                  </a:cubicBezTo>
                  <a:cubicBezTo>
                    <a:pt x="9848" y="2554"/>
                    <a:pt x="9392" y="2523"/>
                    <a:pt x="9088" y="2250"/>
                  </a:cubicBezTo>
                  <a:cubicBezTo>
                    <a:pt x="8754" y="1946"/>
                    <a:pt x="9058" y="1520"/>
                    <a:pt x="9392" y="1429"/>
                  </a:cubicBezTo>
                  <a:cubicBezTo>
                    <a:pt x="9879" y="1277"/>
                    <a:pt x="10547" y="1277"/>
                    <a:pt x="11064" y="1216"/>
                  </a:cubicBezTo>
                  <a:cubicBezTo>
                    <a:pt x="11565" y="1180"/>
                    <a:pt x="12071" y="1168"/>
                    <a:pt x="12579" y="1168"/>
                  </a:cubicBezTo>
                  <a:close/>
                  <a:moveTo>
                    <a:pt x="7762" y="3198"/>
                  </a:moveTo>
                  <a:cubicBezTo>
                    <a:pt x="8432" y="3198"/>
                    <a:pt x="9128" y="3323"/>
                    <a:pt x="9666" y="3405"/>
                  </a:cubicBezTo>
                  <a:cubicBezTo>
                    <a:pt x="10851" y="3587"/>
                    <a:pt x="12006" y="3891"/>
                    <a:pt x="13192" y="4165"/>
                  </a:cubicBezTo>
                  <a:cubicBezTo>
                    <a:pt x="13739" y="4256"/>
                    <a:pt x="14225" y="4408"/>
                    <a:pt x="14742" y="4560"/>
                  </a:cubicBezTo>
                  <a:cubicBezTo>
                    <a:pt x="15168" y="4681"/>
                    <a:pt x="15654" y="4773"/>
                    <a:pt x="15958" y="5016"/>
                  </a:cubicBezTo>
                  <a:cubicBezTo>
                    <a:pt x="16383" y="5380"/>
                    <a:pt x="16262" y="5988"/>
                    <a:pt x="15867" y="6232"/>
                  </a:cubicBezTo>
                  <a:cubicBezTo>
                    <a:pt x="14712" y="6900"/>
                    <a:pt x="13374" y="7387"/>
                    <a:pt x="12098" y="7660"/>
                  </a:cubicBezTo>
                  <a:cubicBezTo>
                    <a:pt x="11634" y="7756"/>
                    <a:pt x="11194" y="7814"/>
                    <a:pt x="10763" y="7814"/>
                  </a:cubicBezTo>
                  <a:cubicBezTo>
                    <a:pt x="10233" y="7814"/>
                    <a:pt x="9716" y="7726"/>
                    <a:pt x="9180" y="7508"/>
                  </a:cubicBezTo>
                  <a:cubicBezTo>
                    <a:pt x="8207" y="7113"/>
                    <a:pt x="7234" y="6627"/>
                    <a:pt x="6474" y="5897"/>
                  </a:cubicBezTo>
                  <a:cubicBezTo>
                    <a:pt x="5836" y="5380"/>
                    <a:pt x="5319" y="4225"/>
                    <a:pt x="6201" y="3587"/>
                  </a:cubicBezTo>
                  <a:cubicBezTo>
                    <a:pt x="6623" y="3291"/>
                    <a:pt x="7183" y="3198"/>
                    <a:pt x="7762" y="3198"/>
                  </a:cubicBezTo>
                  <a:close/>
                  <a:moveTo>
                    <a:pt x="19384" y="6661"/>
                  </a:moveTo>
                  <a:cubicBezTo>
                    <a:pt x="19611" y="6661"/>
                    <a:pt x="19836" y="6670"/>
                    <a:pt x="20061" y="6687"/>
                  </a:cubicBezTo>
                  <a:cubicBezTo>
                    <a:pt x="20700" y="6779"/>
                    <a:pt x="21429" y="6931"/>
                    <a:pt x="22007" y="7295"/>
                  </a:cubicBezTo>
                  <a:cubicBezTo>
                    <a:pt x="22280" y="7447"/>
                    <a:pt x="22493" y="7721"/>
                    <a:pt x="22523" y="8025"/>
                  </a:cubicBezTo>
                  <a:cubicBezTo>
                    <a:pt x="22614" y="8754"/>
                    <a:pt x="21672" y="9058"/>
                    <a:pt x="21186" y="9362"/>
                  </a:cubicBezTo>
                  <a:cubicBezTo>
                    <a:pt x="20578" y="9757"/>
                    <a:pt x="20000" y="10183"/>
                    <a:pt x="19453" y="10700"/>
                  </a:cubicBezTo>
                  <a:cubicBezTo>
                    <a:pt x="18906" y="11186"/>
                    <a:pt x="18420" y="11642"/>
                    <a:pt x="17721" y="11855"/>
                  </a:cubicBezTo>
                  <a:lnTo>
                    <a:pt x="17660" y="11855"/>
                  </a:lnTo>
                  <a:cubicBezTo>
                    <a:pt x="17472" y="11923"/>
                    <a:pt x="17284" y="11962"/>
                    <a:pt x="17097" y="11962"/>
                  </a:cubicBezTo>
                  <a:cubicBezTo>
                    <a:pt x="16950" y="11962"/>
                    <a:pt x="16804" y="11938"/>
                    <a:pt x="16657" y="11885"/>
                  </a:cubicBezTo>
                  <a:cubicBezTo>
                    <a:pt x="16049" y="11703"/>
                    <a:pt x="15927" y="11186"/>
                    <a:pt x="15593" y="10730"/>
                  </a:cubicBezTo>
                  <a:cubicBezTo>
                    <a:pt x="15198" y="10244"/>
                    <a:pt x="14590" y="9575"/>
                    <a:pt x="14013" y="9423"/>
                  </a:cubicBezTo>
                  <a:cubicBezTo>
                    <a:pt x="13769" y="9362"/>
                    <a:pt x="13526" y="9423"/>
                    <a:pt x="13374" y="9180"/>
                  </a:cubicBezTo>
                  <a:cubicBezTo>
                    <a:pt x="13283" y="8906"/>
                    <a:pt x="13344" y="8602"/>
                    <a:pt x="13526" y="8359"/>
                  </a:cubicBezTo>
                  <a:cubicBezTo>
                    <a:pt x="13830" y="7994"/>
                    <a:pt x="14499" y="7812"/>
                    <a:pt x="14955" y="7599"/>
                  </a:cubicBezTo>
                  <a:cubicBezTo>
                    <a:pt x="15472" y="7387"/>
                    <a:pt x="16049" y="7204"/>
                    <a:pt x="16627" y="7052"/>
                  </a:cubicBezTo>
                  <a:cubicBezTo>
                    <a:pt x="17508" y="6807"/>
                    <a:pt x="18448" y="6661"/>
                    <a:pt x="19384" y="6661"/>
                  </a:cubicBezTo>
                  <a:close/>
                  <a:moveTo>
                    <a:pt x="24690" y="8797"/>
                  </a:moveTo>
                  <a:cubicBezTo>
                    <a:pt x="25079" y="8797"/>
                    <a:pt x="25435" y="8903"/>
                    <a:pt x="25654" y="9180"/>
                  </a:cubicBezTo>
                  <a:cubicBezTo>
                    <a:pt x="26140" y="9818"/>
                    <a:pt x="25624" y="10426"/>
                    <a:pt x="25259" y="10943"/>
                  </a:cubicBezTo>
                  <a:cubicBezTo>
                    <a:pt x="24773" y="11672"/>
                    <a:pt x="24317" y="12432"/>
                    <a:pt x="23922" y="13192"/>
                  </a:cubicBezTo>
                  <a:cubicBezTo>
                    <a:pt x="23222" y="14347"/>
                    <a:pt x="22614" y="15563"/>
                    <a:pt x="21459" y="16232"/>
                  </a:cubicBezTo>
                  <a:cubicBezTo>
                    <a:pt x="21277" y="16353"/>
                    <a:pt x="21064" y="16414"/>
                    <a:pt x="20821" y="16536"/>
                  </a:cubicBezTo>
                  <a:cubicBezTo>
                    <a:pt x="20639" y="16627"/>
                    <a:pt x="20456" y="16657"/>
                    <a:pt x="20244" y="16657"/>
                  </a:cubicBezTo>
                  <a:cubicBezTo>
                    <a:pt x="19697" y="16627"/>
                    <a:pt x="18997" y="16201"/>
                    <a:pt x="18572" y="15806"/>
                  </a:cubicBezTo>
                  <a:lnTo>
                    <a:pt x="18541" y="15776"/>
                  </a:lnTo>
                  <a:cubicBezTo>
                    <a:pt x="17842" y="15107"/>
                    <a:pt x="17903" y="14378"/>
                    <a:pt x="18359" y="13618"/>
                  </a:cubicBezTo>
                  <a:cubicBezTo>
                    <a:pt x="19453" y="11794"/>
                    <a:pt x="21247" y="10578"/>
                    <a:pt x="22949" y="9362"/>
                  </a:cubicBezTo>
                  <a:cubicBezTo>
                    <a:pt x="23326" y="9079"/>
                    <a:pt x="24054" y="8797"/>
                    <a:pt x="24690" y="8797"/>
                  </a:cubicBezTo>
                  <a:close/>
                  <a:moveTo>
                    <a:pt x="38542" y="21217"/>
                  </a:moveTo>
                  <a:lnTo>
                    <a:pt x="38542" y="21217"/>
                  </a:lnTo>
                  <a:cubicBezTo>
                    <a:pt x="38542" y="21218"/>
                    <a:pt x="38541" y="21219"/>
                    <a:pt x="38541" y="21220"/>
                  </a:cubicBezTo>
                  <a:lnTo>
                    <a:pt x="38541" y="21220"/>
                  </a:lnTo>
                  <a:cubicBezTo>
                    <a:pt x="38542" y="21219"/>
                    <a:pt x="38542" y="21218"/>
                    <a:pt x="38542" y="21217"/>
                  </a:cubicBezTo>
                  <a:close/>
                  <a:moveTo>
                    <a:pt x="34419" y="15877"/>
                  </a:moveTo>
                  <a:cubicBezTo>
                    <a:pt x="34643" y="15877"/>
                    <a:pt x="34857" y="15957"/>
                    <a:pt x="34955" y="16171"/>
                  </a:cubicBezTo>
                  <a:cubicBezTo>
                    <a:pt x="35107" y="16536"/>
                    <a:pt x="34712" y="17113"/>
                    <a:pt x="34499" y="17387"/>
                  </a:cubicBezTo>
                  <a:cubicBezTo>
                    <a:pt x="34013" y="18025"/>
                    <a:pt x="33375" y="18511"/>
                    <a:pt x="32797" y="19089"/>
                  </a:cubicBezTo>
                  <a:cubicBezTo>
                    <a:pt x="32159" y="19697"/>
                    <a:pt x="31551" y="20305"/>
                    <a:pt x="30913" y="20913"/>
                  </a:cubicBezTo>
                  <a:cubicBezTo>
                    <a:pt x="29727" y="22128"/>
                    <a:pt x="28572" y="23375"/>
                    <a:pt x="27569" y="24742"/>
                  </a:cubicBezTo>
                  <a:cubicBezTo>
                    <a:pt x="27326" y="25077"/>
                    <a:pt x="27052" y="25533"/>
                    <a:pt x="26688" y="25715"/>
                  </a:cubicBezTo>
                  <a:cubicBezTo>
                    <a:pt x="26569" y="25780"/>
                    <a:pt x="26439" y="25810"/>
                    <a:pt x="26309" y="25810"/>
                  </a:cubicBezTo>
                  <a:cubicBezTo>
                    <a:pt x="26071" y="25810"/>
                    <a:pt x="25831" y="25709"/>
                    <a:pt x="25654" y="25533"/>
                  </a:cubicBezTo>
                  <a:cubicBezTo>
                    <a:pt x="25350" y="25259"/>
                    <a:pt x="25229" y="24864"/>
                    <a:pt x="25137" y="24438"/>
                  </a:cubicBezTo>
                  <a:cubicBezTo>
                    <a:pt x="25077" y="24286"/>
                    <a:pt x="25046" y="24134"/>
                    <a:pt x="25046" y="23983"/>
                  </a:cubicBezTo>
                  <a:cubicBezTo>
                    <a:pt x="24681" y="22189"/>
                    <a:pt x="26444" y="21247"/>
                    <a:pt x="27660" y="20305"/>
                  </a:cubicBezTo>
                  <a:cubicBezTo>
                    <a:pt x="28785" y="19454"/>
                    <a:pt x="29909" y="18633"/>
                    <a:pt x="31064" y="17873"/>
                  </a:cubicBezTo>
                  <a:cubicBezTo>
                    <a:pt x="31976" y="17235"/>
                    <a:pt x="32919" y="16566"/>
                    <a:pt x="33891" y="16019"/>
                  </a:cubicBezTo>
                  <a:cubicBezTo>
                    <a:pt x="34031" y="15935"/>
                    <a:pt x="34228" y="15877"/>
                    <a:pt x="34419" y="15877"/>
                  </a:cubicBezTo>
                  <a:close/>
                  <a:moveTo>
                    <a:pt x="33557" y="19697"/>
                  </a:moveTo>
                  <a:cubicBezTo>
                    <a:pt x="33709" y="19697"/>
                    <a:pt x="33770" y="19879"/>
                    <a:pt x="33770" y="20031"/>
                  </a:cubicBezTo>
                  <a:cubicBezTo>
                    <a:pt x="33770" y="20213"/>
                    <a:pt x="33770" y="20457"/>
                    <a:pt x="33739" y="20639"/>
                  </a:cubicBezTo>
                  <a:cubicBezTo>
                    <a:pt x="33679" y="21186"/>
                    <a:pt x="33587" y="21733"/>
                    <a:pt x="33466" y="22280"/>
                  </a:cubicBezTo>
                  <a:cubicBezTo>
                    <a:pt x="33223" y="23375"/>
                    <a:pt x="32797" y="24438"/>
                    <a:pt x="32159" y="25381"/>
                  </a:cubicBezTo>
                  <a:cubicBezTo>
                    <a:pt x="31460" y="26384"/>
                    <a:pt x="30517" y="27144"/>
                    <a:pt x="29514" y="27782"/>
                  </a:cubicBezTo>
                  <a:cubicBezTo>
                    <a:pt x="29180" y="28025"/>
                    <a:pt x="28724" y="28390"/>
                    <a:pt x="28268" y="28481"/>
                  </a:cubicBezTo>
                  <a:cubicBezTo>
                    <a:pt x="28212" y="28492"/>
                    <a:pt x="28157" y="28499"/>
                    <a:pt x="28103" y="28499"/>
                  </a:cubicBezTo>
                  <a:cubicBezTo>
                    <a:pt x="28009" y="28499"/>
                    <a:pt x="27920" y="28478"/>
                    <a:pt x="27843" y="28420"/>
                  </a:cubicBezTo>
                  <a:cubicBezTo>
                    <a:pt x="27417" y="28238"/>
                    <a:pt x="27265" y="27660"/>
                    <a:pt x="27356" y="27265"/>
                  </a:cubicBezTo>
                  <a:cubicBezTo>
                    <a:pt x="27478" y="26840"/>
                    <a:pt x="27751" y="26445"/>
                    <a:pt x="28025" y="26080"/>
                  </a:cubicBezTo>
                  <a:cubicBezTo>
                    <a:pt x="29423" y="24104"/>
                    <a:pt x="31004" y="22189"/>
                    <a:pt x="32615" y="20457"/>
                  </a:cubicBezTo>
                  <a:cubicBezTo>
                    <a:pt x="32858" y="20183"/>
                    <a:pt x="33071" y="19879"/>
                    <a:pt x="33405" y="19727"/>
                  </a:cubicBezTo>
                  <a:cubicBezTo>
                    <a:pt x="33435" y="19697"/>
                    <a:pt x="33527" y="19697"/>
                    <a:pt x="33557" y="19697"/>
                  </a:cubicBezTo>
                  <a:close/>
                  <a:moveTo>
                    <a:pt x="32772" y="26675"/>
                  </a:moveTo>
                  <a:cubicBezTo>
                    <a:pt x="32830" y="26675"/>
                    <a:pt x="32890" y="26696"/>
                    <a:pt x="32949" y="26749"/>
                  </a:cubicBezTo>
                  <a:cubicBezTo>
                    <a:pt x="33253" y="27052"/>
                    <a:pt x="32949" y="27812"/>
                    <a:pt x="32858" y="28177"/>
                  </a:cubicBezTo>
                  <a:cubicBezTo>
                    <a:pt x="32706" y="28663"/>
                    <a:pt x="32493" y="29119"/>
                    <a:pt x="32189" y="29484"/>
                  </a:cubicBezTo>
                  <a:cubicBezTo>
                    <a:pt x="32037" y="29697"/>
                    <a:pt x="31855" y="29849"/>
                    <a:pt x="31612" y="29940"/>
                  </a:cubicBezTo>
                  <a:cubicBezTo>
                    <a:pt x="31471" y="30030"/>
                    <a:pt x="31309" y="30065"/>
                    <a:pt x="31143" y="30065"/>
                  </a:cubicBezTo>
                  <a:cubicBezTo>
                    <a:pt x="30915" y="30065"/>
                    <a:pt x="30681" y="29998"/>
                    <a:pt x="30487" y="29910"/>
                  </a:cubicBezTo>
                  <a:cubicBezTo>
                    <a:pt x="30396" y="29879"/>
                    <a:pt x="30335" y="29849"/>
                    <a:pt x="30244" y="29758"/>
                  </a:cubicBezTo>
                  <a:cubicBezTo>
                    <a:pt x="30153" y="29606"/>
                    <a:pt x="30213" y="29393"/>
                    <a:pt x="30305" y="29180"/>
                  </a:cubicBezTo>
                  <a:cubicBezTo>
                    <a:pt x="30761" y="28329"/>
                    <a:pt x="31581" y="27630"/>
                    <a:pt x="32311" y="26992"/>
                  </a:cubicBezTo>
                  <a:cubicBezTo>
                    <a:pt x="32426" y="26877"/>
                    <a:pt x="32592" y="26675"/>
                    <a:pt x="32772" y="26675"/>
                  </a:cubicBezTo>
                  <a:close/>
                  <a:moveTo>
                    <a:pt x="10760" y="0"/>
                  </a:moveTo>
                  <a:cubicBezTo>
                    <a:pt x="10426" y="0"/>
                    <a:pt x="10091" y="0"/>
                    <a:pt x="9788" y="31"/>
                  </a:cubicBezTo>
                  <a:cubicBezTo>
                    <a:pt x="9423" y="31"/>
                    <a:pt x="9088" y="92"/>
                    <a:pt x="8784" y="122"/>
                  </a:cubicBezTo>
                  <a:cubicBezTo>
                    <a:pt x="7812" y="183"/>
                    <a:pt x="6809" y="304"/>
                    <a:pt x="5836" y="426"/>
                  </a:cubicBezTo>
                  <a:cubicBezTo>
                    <a:pt x="5623" y="456"/>
                    <a:pt x="5411" y="487"/>
                    <a:pt x="5228" y="487"/>
                  </a:cubicBezTo>
                  <a:cubicBezTo>
                    <a:pt x="4924" y="548"/>
                    <a:pt x="4620" y="608"/>
                    <a:pt x="4316" y="639"/>
                  </a:cubicBezTo>
                  <a:cubicBezTo>
                    <a:pt x="3161" y="851"/>
                    <a:pt x="2037" y="1155"/>
                    <a:pt x="1125" y="1885"/>
                  </a:cubicBezTo>
                  <a:cubicBezTo>
                    <a:pt x="882" y="2067"/>
                    <a:pt x="669" y="2341"/>
                    <a:pt x="517" y="2584"/>
                  </a:cubicBezTo>
                  <a:cubicBezTo>
                    <a:pt x="456" y="2645"/>
                    <a:pt x="426" y="2706"/>
                    <a:pt x="395" y="2797"/>
                  </a:cubicBezTo>
                  <a:lnTo>
                    <a:pt x="274" y="3010"/>
                  </a:lnTo>
                  <a:cubicBezTo>
                    <a:pt x="243" y="3101"/>
                    <a:pt x="213" y="3162"/>
                    <a:pt x="213" y="3222"/>
                  </a:cubicBezTo>
                  <a:cubicBezTo>
                    <a:pt x="61" y="3678"/>
                    <a:pt x="0" y="4165"/>
                    <a:pt x="152" y="4590"/>
                  </a:cubicBezTo>
                  <a:cubicBezTo>
                    <a:pt x="213" y="4833"/>
                    <a:pt x="243" y="4924"/>
                    <a:pt x="274" y="4985"/>
                  </a:cubicBezTo>
                  <a:cubicBezTo>
                    <a:pt x="274" y="5016"/>
                    <a:pt x="304" y="5076"/>
                    <a:pt x="304" y="5107"/>
                  </a:cubicBezTo>
                  <a:cubicBezTo>
                    <a:pt x="304" y="5107"/>
                    <a:pt x="304" y="5137"/>
                    <a:pt x="365" y="5137"/>
                  </a:cubicBezTo>
                  <a:cubicBezTo>
                    <a:pt x="699" y="5563"/>
                    <a:pt x="1064" y="5897"/>
                    <a:pt x="1489" y="6232"/>
                  </a:cubicBezTo>
                  <a:cubicBezTo>
                    <a:pt x="1641" y="6353"/>
                    <a:pt x="1793" y="6475"/>
                    <a:pt x="1976" y="6596"/>
                  </a:cubicBezTo>
                  <a:cubicBezTo>
                    <a:pt x="2219" y="6748"/>
                    <a:pt x="2401" y="6839"/>
                    <a:pt x="2645" y="6961"/>
                  </a:cubicBezTo>
                  <a:cubicBezTo>
                    <a:pt x="2645" y="6961"/>
                    <a:pt x="2675" y="6961"/>
                    <a:pt x="2675" y="6991"/>
                  </a:cubicBezTo>
                  <a:lnTo>
                    <a:pt x="4255" y="7782"/>
                  </a:lnTo>
                  <a:cubicBezTo>
                    <a:pt x="4468" y="7903"/>
                    <a:pt x="4651" y="7994"/>
                    <a:pt x="4833" y="8086"/>
                  </a:cubicBezTo>
                  <a:cubicBezTo>
                    <a:pt x="5015" y="8207"/>
                    <a:pt x="5228" y="8298"/>
                    <a:pt x="5411" y="8390"/>
                  </a:cubicBezTo>
                  <a:lnTo>
                    <a:pt x="6535" y="9089"/>
                  </a:lnTo>
                  <a:cubicBezTo>
                    <a:pt x="6748" y="9210"/>
                    <a:pt x="6930" y="9301"/>
                    <a:pt x="7082" y="9423"/>
                  </a:cubicBezTo>
                  <a:cubicBezTo>
                    <a:pt x="7508" y="9697"/>
                    <a:pt x="7903" y="10001"/>
                    <a:pt x="8329" y="10274"/>
                  </a:cubicBezTo>
                  <a:cubicBezTo>
                    <a:pt x="8420" y="10305"/>
                    <a:pt x="8450" y="10335"/>
                    <a:pt x="8480" y="10365"/>
                  </a:cubicBezTo>
                  <a:cubicBezTo>
                    <a:pt x="8572" y="10426"/>
                    <a:pt x="8632" y="10487"/>
                    <a:pt x="8724" y="10517"/>
                  </a:cubicBezTo>
                  <a:cubicBezTo>
                    <a:pt x="8876" y="10639"/>
                    <a:pt x="9058" y="10760"/>
                    <a:pt x="9180" y="10882"/>
                  </a:cubicBezTo>
                  <a:cubicBezTo>
                    <a:pt x="9180" y="10882"/>
                    <a:pt x="9210" y="10882"/>
                    <a:pt x="9210" y="10912"/>
                  </a:cubicBezTo>
                  <a:cubicBezTo>
                    <a:pt x="9392" y="11064"/>
                    <a:pt x="9575" y="11186"/>
                    <a:pt x="9727" y="11338"/>
                  </a:cubicBezTo>
                  <a:cubicBezTo>
                    <a:pt x="9970" y="11520"/>
                    <a:pt x="10183" y="11672"/>
                    <a:pt x="10395" y="11855"/>
                  </a:cubicBezTo>
                  <a:cubicBezTo>
                    <a:pt x="10578" y="12007"/>
                    <a:pt x="10760" y="12159"/>
                    <a:pt x="10912" y="12311"/>
                  </a:cubicBezTo>
                  <a:cubicBezTo>
                    <a:pt x="11095" y="12463"/>
                    <a:pt x="11307" y="12675"/>
                    <a:pt x="11490" y="12797"/>
                  </a:cubicBezTo>
                  <a:cubicBezTo>
                    <a:pt x="11642" y="12919"/>
                    <a:pt x="11763" y="13071"/>
                    <a:pt x="11915" y="13192"/>
                  </a:cubicBezTo>
                  <a:cubicBezTo>
                    <a:pt x="12158" y="13405"/>
                    <a:pt x="12402" y="13648"/>
                    <a:pt x="12614" y="13922"/>
                  </a:cubicBezTo>
                  <a:cubicBezTo>
                    <a:pt x="13283" y="14560"/>
                    <a:pt x="13921" y="15198"/>
                    <a:pt x="14499" y="15897"/>
                  </a:cubicBezTo>
                  <a:cubicBezTo>
                    <a:pt x="14590" y="16019"/>
                    <a:pt x="14681" y="16110"/>
                    <a:pt x="14803" y="16232"/>
                  </a:cubicBezTo>
                  <a:cubicBezTo>
                    <a:pt x="14985" y="16475"/>
                    <a:pt x="15198" y="16718"/>
                    <a:pt x="15411" y="16961"/>
                  </a:cubicBezTo>
                  <a:cubicBezTo>
                    <a:pt x="15897" y="17569"/>
                    <a:pt x="16262" y="18207"/>
                    <a:pt x="16930" y="18663"/>
                  </a:cubicBezTo>
                  <a:cubicBezTo>
                    <a:pt x="17569" y="19089"/>
                    <a:pt x="18298" y="19423"/>
                    <a:pt x="19058" y="19606"/>
                  </a:cubicBezTo>
                  <a:cubicBezTo>
                    <a:pt x="19271" y="19697"/>
                    <a:pt x="19514" y="19727"/>
                    <a:pt x="19697" y="19727"/>
                  </a:cubicBezTo>
                  <a:cubicBezTo>
                    <a:pt x="19848" y="19758"/>
                    <a:pt x="20000" y="19758"/>
                    <a:pt x="20152" y="19818"/>
                  </a:cubicBezTo>
                  <a:cubicBezTo>
                    <a:pt x="20193" y="19818"/>
                    <a:pt x="20261" y="19832"/>
                    <a:pt x="20328" y="19832"/>
                  </a:cubicBezTo>
                  <a:cubicBezTo>
                    <a:pt x="20362" y="19832"/>
                    <a:pt x="20396" y="19828"/>
                    <a:pt x="20426" y="19818"/>
                  </a:cubicBezTo>
                  <a:cubicBezTo>
                    <a:pt x="20527" y="19828"/>
                    <a:pt x="20632" y="19832"/>
                    <a:pt x="20738" y="19832"/>
                  </a:cubicBezTo>
                  <a:cubicBezTo>
                    <a:pt x="20949" y="19832"/>
                    <a:pt x="21166" y="19818"/>
                    <a:pt x="21368" y="19818"/>
                  </a:cubicBezTo>
                  <a:cubicBezTo>
                    <a:pt x="22128" y="19727"/>
                    <a:pt x="22888" y="19545"/>
                    <a:pt x="23557" y="19241"/>
                  </a:cubicBezTo>
                  <a:lnTo>
                    <a:pt x="23557" y="19241"/>
                  </a:lnTo>
                  <a:cubicBezTo>
                    <a:pt x="23526" y="19302"/>
                    <a:pt x="23466" y="19362"/>
                    <a:pt x="23405" y="19423"/>
                  </a:cubicBezTo>
                  <a:cubicBezTo>
                    <a:pt x="23162" y="19758"/>
                    <a:pt x="22888" y="20153"/>
                    <a:pt x="22614" y="20517"/>
                  </a:cubicBezTo>
                  <a:lnTo>
                    <a:pt x="22402" y="20882"/>
                  </a:lnTo>
                  <a:cubicBezTo>
                    <a:pt x="22341" y="20943"/>
                    <a:pt x="22311" y="21034"/>
                    <a:pt x="22250" y="21095"/>
                  </a:cubicBezTo>
                  <a:lnTo>
                    <a:pt x="22007" y="21551"/>
                  </a:lnTo>
                  <a:cubicBezTo>
                    <a:pt x="21946" y="21672"/>
                    <a:pt x="21855" y="21824"/>
                    <a:pt x="21824" y="21976"/>
                  </a:cubicBezTo>
                  <a:cubicBezTo>
                    <a:pt x="21733" y="22098"/>
                    <a:pt x="21703" y="22189"/>
                    <a:pt x="21672" y="22311"/>
                  </a:cubicBezTo>
                  <a:cubicBezTo>
                    <a:pt x="21581" y="22554"/>
                    <a:pt x="21520" y="22736"/>
                    <a:pt x="21429" y="22949"/>
                  </a:cubicBezTo>
                  <a:cubicBezTo>
                    <a:pt x="21338" y="23405"/>
                    <a:pt x="21277" y="23861"/>
                    <a:pt x="21277" y="24317"/>
                  </a:cubicBezTo>
                  <a:cubicBezTo>
                    <a:pt x="21277" y="24712"/>
                    <a:pt x="21338" y="25077"/>
                    <a:pt x="21399" y="25502"/>
                  </a:cubicBezTo>
                  <a:cubicBezTo>
                    <a:pt x="21490" y="26049"/>
                    <a:pt x="21642" y="26597"/>
                    <a:pt x="21703" y="27144"/>
                  </a:cubicBezTo>
                  <a:cubicBezTo>
                    <a:pt x="21976" y="28572"/>
                    <a:pt x="22402" y="30001"/>
                    <a:pt x="23253" y="31095"/>
                  </a:cubicBezTo>
                  <a:cubicBezTo>
                    <a:pt x="23526" y="31429"/>
                    <a:pt x="23800" y="31733"/>
                    <a:pt x="24134" y="32037"/>
                  </a:cubicBezTo>
                  <a:cubicBezTo>
                    <a:pt x="24408" y="32281"/>
                    <a:pt x="24681" y="32463"/>
                    <a:pt x="25016" y="32645"/>
                  </a:cubicBezTo>
                  <a:cubicBezTo>
                    <a:pt x="25046" y="32645"/>
                    <a:pt x="25077" y="32676"/>
                    <a:pt x="25107" y="32676"/>
                  </a:cubicBezTo>
                  <a:cubicBezTo>
                    <a:pt x="25624" y="32949"/>
                    <a:pt x="26110" y="33101"/>
                    <a:pt x="26627" y="33223"/>
                  </a:cubicBezTo>
                  <a:cubicBezTo>
                    <a:pt x="27599" y="33436"/>
                    <a:pt x="28602" y="33496"/>
                    <a:pt x="29606" y="33527"/>
                  </a:cubicBezTo>
                  <a:cubicBezTo>
                    <a:pt x="30168" y="33542"/>
                    <a:pt x="30768" y="33557"/>
                    <a:pt x="31380" y="33557"/>
                  </a:cubicBezTo>
                  <a:cubicBezTo>
                    <a:pt x="31992" y="33557"/>
                    <a:pt x="32615" y="33542"/>
                    <a:pt x="33223" y="33496"/>
                  </a:cubicBezTo>
                  <a:cubicBezTo>
                    <a:pt x="33587" y="33436"/>
                    <a:pt x="33982" y="33375"/>
                    <a:pt x="34347" y="33284"/>
                  </a:cubicBezTo>
                  <a:cubicBezTo>
                    <a:pt x="34986" y="33132"/>
                    <a:pt x="35563" y="32949"/>
                    <a:pt x="36110" y="32645"/>
                  </a:cubicBezTo>
                  <a:cubicBezTo>
                    <a:pt x="37478" y="31885"/>
                    <a:pt x="38451" y="30518"/>
                    <a:pt x="38846" y="28967"/>
                  </a:cubicBezTo>
                  <a:cubicBezTo>
                    <a:pt x="38876" y="28846"/>
                    <a:pt x="38876" y="28724"/>
                    <a:pt x="38907" y="28633"/>
                  </a:cubicBezTo>
                  <a:cubicBezTo>
                    <a:pt x="38937" y="28511"/>
                    <a:pt x="38937" y="28390"/>
                    <a:pt x="38937" y="28268"/>
                  </a:cubicBezTo>
                  <a:cubicBezTo>
                    <a:pt x="39028" y="27660"/>
                    <a:pt x="39028" y="27022"/>
                    <a:pt x="38876" y="26445"/>
                  </a:cubicBezTo>
                  <a:cubicBezTo>
                    <a:pt x="38876" y="26414"/>
                    <a:pt x="38876" y="26384"/>
                    <a:pt x="38846" y="26293"/>
                  </a:cubicBezTo>
                  <a:cubicBezTo>
                    <a:pt x="38329" y="26384"/>
                    <a:pt x="37964" y="27204"/>
                    <a:pt x="37660" y="27600"/>
                  </a:cubicBezTo>
                  <a:cubicBezTo>
                    <a:pt x="37265" y="27995"/>
                    <a:pt x="36870" y="28542"/>
                    <a:pt x="36353" y="28846"/>
                  </a:cubicBezTo>
                  <a:cubicBezTo>
                    <a:pt x="36022" y="29076"/>
                    <a:pt x="35604" y="29262"/>
                    <a:pt x="35173" y="29262"/>
                  </a:cubicBezTo>
                  <a:cubicBezTo>
                    <a:pt x="35090" y="29262"/>
                    <a:pt x="35008" y="29256"/>
                    <a:pt x="34925" y="29241"/>
                  </a:cubicBezTo>
                  <a:cubicBezTo>
                    <a:pt x="34621" y="29150"/>
                    <a:pt x="34347" y="28967"/>
                    <a:pt x="34195" y="28694"/>
                  </a:cubicBezTo>
                  <a:cubicBezTo>
                    <a:pt x="33861" y="28116"/>
                    <a:pt x="34226" y="27083"/>
                    <a:pt x="34469" y="26475"/>
                  </a:cubicBezTo>
                  <a:cubicBezTo>
                    <a:pt x="34682" y="25776"/>
                    <a:pt x="35077" y="25138"/>
                    <a:pt x="35533" y="24499"/>
                  </a:cubicBezTo>
                  <a:cubicBezTo>
                    <a:pt x="36293" y="23496"/>
                    <a:pt x="37417" y="22827"/>
                    <a:pt x="38451" y="22128"/>
                  </a:cubicBezTo>
                  <a:cubicBezTo>
                    <a:pt x="38481" y="21826"/>
                    <a:pt x="38481" y="21523"/>
                    <a:pt x="38541" y="21220"/>
                  </a:cubicBezTo>
                  <a:lnTo>
                    <a:pt x="38541" y="21220"/>
                  </a:lnTo>
                  <a:cubicBezTo>
                    <a:pt x="38516" y="21288"/>
                    <a:pt x="37810" y="21583"/>
                    <a:pt x="37691" y="21672"/>
                  </a:cubicBezTo>
                  <a:cubicBezTo>
                    <a:pt x="37387" y="21824"/>
                    <a:pt x="37083" y="22007"/>
                    <a:pt x="36809" y="22159"/>
                  </a:cubicBezTo>
                  <a:cubicBezTo>
                    <a:pt x="36490" y="22345"/>
                    <a:pt x="35985" y="22601"/>
                    <a:pt x="35558" y="22601"/>
                  </a:cubicBezTo>
                  <a:cubicBezTo>
                    <a:pt x="35497" y="22601"/>
                    <a:pt x="35438" y="22596"/>
                    <a:pt x="35381" y="22584"/>
                  </a:cubicBezTo>
                  <a:cubicBezTo>
                    <a:pt x="34347" y="22280"/>
                    <a:pt x="35077" y="20335"/>
                    <a:pt x="35259" y="19697"/>
                  </a:cubicBezTo>
                  <a:cubicBezTo>
                    <a:pt x="35563" y="18511"/>
                    <a:pt x="35989" y="17417"/>
                    <a:pt x="36475" y="16353"/>
                  </a:cubicBezTo>
                  <a:cubicBezTo>
                    <a:pt x="36627" y="15988"/>
                    <a:pt x="36779" y="15685"/>
                    <a:pt x="36961" y="15381"/>
                  </a:cubicBezTo>
                  <a:cubicBezTo>
                    <a:pt x="37356" y="14712"/>
                    <a:pt x="37782" y="14043"/>
                    <a:pt x="38238" y="13374"/>
                  </a:cubicBezTo>
                  <a:cubicBezTo>
                    <a:pt x="38451" y="13040"/>
                    <a:pt x="38724" y="12706"/>
                    <a:pt x="38998" y="12402"/>
                  </a:cubicBezTo>
                  <a:cubicBezTo>
                    <a:pt x="39059" y="12250"/>
                    <a:pt x="39180" y="12128"/>
                    <a:pt x="39302" y="12007"/>
                  </a:cubicBezTo>
                  <a:cubicBezTo>
                    <a:pt x="39393" y="11915"/>
                    <a:pt x="39484" y="11794"/>
                    <a:pt x="39606" y="11672"/>
                  </a:cubicBezTo>
                  <a:cubicBezTo>
                    <a:pt x="39484" y="11277"/>
                    <a:pt x="39363" y="10912"/>
                    <a:pt x="39211" y="10578"/>
                  </a:cubicBezTo>
                  <a:cubicBezTo>
                    <a:pt x="39028" y="10730"/>
                    <a:pt x="38846" y="10882"/>
                    <a:pt x="38633" y="11064"/>
                  </a:cubicBezTo>
                  <a:cubicBezTo>
                    <a:pt x="37812" y="11824"/>
                    <a:pt x="37083" y="12645"/>
                    <a:pt x="36445" y="13526"/>
                  </a:cubicBezTo>
                  <a:cubicBezTo>
                    <a:pt x="36353" y="13557"/>
                    <a:pt x="36262" y="13618"/>
                    <a:pt x="36171" y="13648"/>
                  </a:cubicBezTo>
                  <a:cubicBezTo>
                    <a:pt x="34499" y="14469"/>
                    <a:pt x="32858" y="15381"/>
                    <a:pt x="31277" y="16384"/>
                  </a:cubicBezTo>
                  <a:cubicBezTo>
                    <a:pt x="29666" y="17356"/>
                    <a:pt x="28207" y="18481"/>
                    <a:pt x="26688" y="19545"/>
                  </a:cubicBezTo>
                  <a:cubicBezTo>
                    <a:pt x="26475" y="19697"/>
                    <a:pt x="26262" y="19849"/>
                    <a:pt x="26019" y="19910"/>
                  </a:cubicBezTo>
                  <a:cubicBezTo>
                    <a:pt x="25920" y="19952"/>
                    <a:pt x="25802" y="19975"/>
                    <a:pt x="25685" y="19975"/>
                  </a:cubicBezTo>
                  <a:cubicBezTo>
                    <a:pt x="25550" y="19975"/>
                    <a:pt x="25417" y="19944"/>
                    <a:pt x="25320" y="19879"/>
                  </a:cubicBezTo>
                  <a:cubicBezTo>
                    <a:pt x="24590" y="19454"/>
                    <a:pt x="25381" y="18724"/>
                    <a:pt x="25624" y="18329"/>
                  </a:cubicBezTo>
                  <a:cubicBezTo>
                    <a:pt x="26384" y="16992"/>
                    <a:pt x="27599" y="16353"/>
                    <a:pt x="28846" y="15502"/>
                  </a:cubicBezTo>
                  <a:lnTo>
                    <a:pt x="32159" y="13344"/>
                  </a:lnTo>
                  <a:cubicBezTo>
                    <a:pt x="32220" y="13314"/>
                    <a:pt x="32159" y="13222"/>
                    <a:pt x="32098" y="13222"/>
                  </a:cubicBezTo>
                  <a:cubicBezTo>
                    <a:pt x="30700" y="13648"/>
                    <a:pt x="29302" y="14134"/>
                    <a:pt x="27995" y="14833"/>
                  </a:cubicBezTo>
                  <a:cubicBezTo>
                    <a:pt x="27235" y="15229"/>
                    <a:pt x="26444" y="15654"/>
                    <a:pt x="25624" y="15958"/>
                  </a:cubicBezTo>
                  <a:cubicBezTo>
                    <a:pt x="25302" y="16072"/>
                    <a:pt x="24827" y="16327"/>
                    <a:pt x="24433" y="16327"/>
                  </a:cubicBezTo>
                  <a:cubicBezTo>
                    <a:pt x="24195" y="16327"/>
                    <a:pt x="23987" y="16233"/>
                    <a:pt x="23861" y="15958"/>
                  </a:cubicBezTo>
                  <a:cubicBezTo>
                    <a:pt x="23739" y="15745"/>
                    <a:pt x="23800" y="15472"/>
                    <a:pt x="23830" y="15229"/>
                  </a:cubicBezTo>
                  <a:cubicBezTo>
                    <a:pt x="24104" y="14104"/>
                    <a:pt x="24894" y="13101"/>
                    <a:pt x="25502" y="12128"/>
                  </a:cubicBezTo>
                  <a:cubicBezTo>
                    <a:pt x="25958" y="11429"/>
                    <a:pt x="26292" y="10639"/>
                    <a:pt x="26991" y="10153"/>
                  </a:cubicBezTo>
                  <a:cubicBezTo>
                    <a:pt x="27599" y="9697"/>
                    <a:pt x="28329" y="9423"/>
                    <a:pt x="29089" y="9301"/>
                  </a:cubicBezTo>
                  <a:cubicBezTo>
                    <a:pt x="29145" y="9298"/>
                    <a:pt x="29201" y="9297"/>
                    <a:pt x="29256" y="9297"/>
                  </a:cubicBezTo>
                  <a:cubicBezTo>
                    <a:pt x="29700" y="9297"/>
                    <a:pt x="30084" y="9396"/>
                    <a:pt x="30517" y="9423"/>
                  </a:cubicBezTo>
                  <a:cubicBezTo>
                    <a:pt x="31125" y="9453"/>
                    <a:pt x="31703" y="9514"/>
                    <a:pt x="32311" y="9514"/>
                  </a:cubicBezTo>
                  <a:cubicBezTo>
                    <a:pt x="34256" y="9514"/>
                    <a:pt x="36171" y="9301"/>
                    <a:pt x="38086" y="8815"/>
                  </a:cubicBezTo>
                  <a:cubicBezTo>
                    <a:pt x="38147" y="8785"/>
                    <a:pt x="38238" y="8785"/>
                    <a:pt x="38299" y="8754"/>
                  </a:cubicBezTo>
                  <a:cubicBezTo>
                    <a:pt x="38238" y="8633"/>
                    <a:pt x="38147" y="8511"/>
                    <a:pt x="38086" y="8450"/>
                  </a:cubicBezTo>
                  <a:cubicBezTo>
                    <a:pt x="37812" y="8086"/>
                    <a:pt x="37539" y="7782"/>
                    <a:pt x="37204" y="7539"/>
                  </a:cubicBezTo>
                  <a:cubicBezTo>
                    <a:pt x="35411" y="7842"/>
                    <a:pt x="33587" y="8207"/>
                    <a:pt x="31764" y="8207"/>
                  </a:cubicBezTo>
                  <a:cubicBezTo>
                    <a:pt x="30609" y="8207"/>
                    <a:pt x="29454" y="8086"/>
                    <a:pt x="28359" y="7873"/>
                  </a:cubicBezTo>
                  <a:cubicBezTo>
                    <a:pt x="28025" y="7782"/>
                    <a:pt x="27630" y="7721"/>
                    <a:pt x="27295" y="7599"/>
                  </a:cubicBezTo>
                  <a:cubicBezTo>
                    <a:pt x="26870" y="7478"/>
                    <a:pt x="26414" y="7326"/>
                    <a:pt x="25988" y="7235"/>
                  </a:cubicBezTo>
                  <a:cubicBezTo>
                    <a:pt x="25836" y="7174"/>
                    <a:pt x="25745" y="7143"/>
                    <a:pt x="25593" y="7083"/>
                  </a:cubicBezTo>
                  <a:cubicBezTo>
                    <a:pt x="23982" y="6201"/>
                    <a:pt x="22402" y="5259"/>
                    <a:pt x="21034" y="4104"/>
                  </a:cubicBezTo>
                  <a:cubicBezTo>
                    <a:pt x="20608" y="3769"/>
                    <a:pt x="20183" y="3374"/>
                    <a:pt x="19757" y="3010"/>
                  </a:cubicBezTo>
                  <a:cubicBezTo>
                    <a:pt x="19453" y="2736"/>
                    <a:pt x="18967" y="2371"/>
                    <a:pt x="18845" y="1946"/>
                  </a:cubicBezTo>
                  <a:cubicBezTo>
                    <a:pt x="18785" y="1703"/>
                    <a:pt x="18845" y="1399"/>
                    <a:pt x="18967" y="1216"/>
                  </a:cubicBezTo>
                  <a:cubicBezTo>
                    <a:pt x="19119" y="1034"/>
                    <a:pt x="19362" y="882"/>
                    <a:pt x="19514" y="730"/>
                  </a:cubicBezTo>
                  <a:cubicBezTo>
                    <a:pt x="19514" y="730"/>
                    <a:pt x="19545" y="730"/>
                    <a:pt x="19545" y="700"/>
                  </a:cubicBezTo>
                  <a:cubicBezTo>
                    <a:pt x="19362" y="639"/>
                    <a:pt x="19119" y="608"/>
                    <a:pt x="18937" y="578"/>
                  </a:cubicBezTo>
                  <a:lnTo>
                    <a:pt x="18906" y="578"/>
                  </a:lnTo>
                  <a:cubicBezTo>
                    <a:pt x="18389" y="487"/>
                    <a:pt x="17934" y="426"/>
                    <a:pt x="17447" y="396"/>
                  </a:cubicBezTo>
                  <a:cubicBezTo>
                    <a:pt x="17417" y="396"/>
                    <a:pt x="17326" y="396"/>
                    <a:pt x="17295" y="335"/>
                  </a:cubicBezTo>
                  <a:lnTo>
                    <a:pt x="16383" y="244"/>
                  </a:lnTo>
                  <a:cubicBezTo>
                    <a:pt x="16262" y="244"/>
                    <a:pt x="16171" y="183"/>
                    <a:pt x="16049" y="183"/>
                  </a:cubicBezTo>
                  <a:cubicBezTo>
                    <a:pt x="15897" y="152"/>
                    <a:pt x="15715" y="152"/>
                    <a:pt x="15563" y="152"/>
                  </a:cubicBezTo>
                  <a:cubicBezTo>
                    <a:pt x="14833" y="122"/>
                    <a:pt x="14134" y="31"/>
                    <a:pt x="13435" y="31"/>
                  </a:cubicBezTo>
                  <a:cubicBezTo>
                    <a:pt x="13131" y="31"/>
                    <a:pt x="12827" y="0"/>
                    <a:pt x="1252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8"/>
            <p:cNvSpPr/>
            <p:nvPr/>
          </p:nvSpPr>
          <p:spPr>
            <a:xfrm rot="1180888">
              <a:off x="-1146540" y="4229537"/>
              <a:ext cx="178418" cy="138084"/>
            </a:xfrm>
            <a:custGeom>
              <a:avLst/>
              <a:gdLst/>
              <a:ahLst/>
              <a:cxnLst/>
              <a:rect l="l" t="t" r="r" b="b"/>
              <a:pathLst>
                <a:path w="1995" h="1544" extrusionOk="0">
                  <a:moveTo>
                    <a:pt x="1177" y="0"/>
                  </a:moveTo>
                  <a:cubicBezTo>
                    <a:pt x="705" y="0"/>
                    <a:pt x="115" y="494"/>
                    <a:pt x="20" y="895"/>
                  </a:cubicBezTo>
                  <a:cubicBezTo>
                    <a:pt x="1" y="1363"/>
                    <a:pt x="219" y="1544"/>
                    <a:pt x="502" y="1544"/>
                  </a:cubicBezTo>
                  <a:cubicBezTo>
                    <a:pt x="1102" y="1544"/>
                    <a:pt x="1994" y="734"/>
                    <a:pt x="1540" y="136"/>
                  </a:cubicBezTo>
                  <a:cubicBezTo>
                    <a:pt x="1438" y="41"/>
                    <a:pt x="1313" y="0"/>
                    <a:pt x="1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8"/>
            <p:cNvSpPr/>
            <p:nvPr/>
          </p:nvSpPr>
          <p:spPr>
            <a:xfrm rot="1180888">
              <a:off x="-1414681" y="4185185"/>
              <a:ext cx="88806" cy="66359"/>
            </a:xfrm>
            <a:custGeom>
              <a:avLst/>
              <a:gdLst/>
              <a:ahLst/>
              <a:cxnLst/>
              <a:rect l="l" t="t" r="r" b="b"/>
              <a:pathLst>
                <a:path w="993" h="742" extrusionOk="0">
                  <a:moveTo>
                    <a:pt x="534" y="1"/>
                  </a:moveTo>
                  <a:cubicBezTo>
                    <a:pt x="304" y="1"/>
                    <a:pt x="45" y="122"/>
                    <a:pt x="16" y="343"/>
                  </a:cubicBezTo>
                  <a:cubicBezTo>
                    <a:pt x="1" y="627"/>
                    <a:pt x="162" y="742"/>
                    <a:pt x="352" y="742"/>
                  </a:cubicBezTo>
                  <a:cubicBezTo>
                    <a:pt x="548" y="742"/>
                    <a:pt x="774" y="619"/>
                    <a:pt x="867" y="434"/>
                  </a:cubicBezTo>
                  <a:cubicBezTo>
                    <a:pt x="992" y="137"/>
                    <a:pt x="779" y="1"/>
                    <a:pt x="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8"/>
            <p:cNvSpPr/>
            <p:nvPr/>
          </p:nvSpPr>
          <p:spPr>
            <a:xfrm rot="1180888">
              <a:off x="-1500766" y="4111307"/>
              <a:ext cx="90058" cy="66359"/>
            </a:xfrm>
            <a:custGeom>
              <a:avLst/>
              <a:gdLst/>
              <a:ahLst/>
              <a:cxnLst/>
              <a:rect l="l" t="t" r="r" b="b"/>
              <a:pathLst>
                <a:path w="1007" h="742" extrusionOk="0">
                  <a:moveTo>
                    <a:pt x="549" y="1"/>
                  </a:moveTo>
                  <a:cubicBezTo>
                    <a:pt x="319" y="1"/>
                    <a:pt x="60" y="122"/>
                    <a:pt x="15" y="343"/>
                  </a:cubicBezTo>
                  <a:cubicBezTo>
                    <a:pt x="0" y="627"/>
                    <a:pt x="177" y="742"/>
                    <a:pt x="378" y="742"/>
                  </a:cubicBezTo>
                  <a:cubicBezTo>
                    <a:pt x="586" y="742"/>
                    <a:pt x="820" y="619"/>
                    <a:pt x="897" y="434"/>
                  </a:cubicBezTo>
                  <a:cubicBezTo>
                    <a:pt x="1006" y="137"/>
                    <a:pt x="794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8"/>
            <p:cNvSpPr/>
            <p:nvPr/>
          </p:nvSpPr>
          <p:spPr>
            <a:xfrm rot="1180888">
              <a:off x="-1229190" y="4078502"/>
              <a:ext cx="89969" cy="66448"/>
            </a:xfrm>
            <a:custGeom>
              <a:avLst/>
              <a:gdLst/>
              <a:ahLst/>
              <a:cxnLst/>
              <a:rect l="l" t="t" r="r" b="b"/>
              <a:pathLst>
                <a:path w="1006" h="743" extrusionOk="0">
                  <a:moveTo>
                    <a:pt x="549" y="1"/>
                  </a:moveTo>
                  <a:cubicBezTo>
                    <a:pt x="318" y="1"/>
                    <a:pt x="59" y="122"/>
                    <a:pt x="15" y="343"/>
                  </a:cubicBezTo>
                  <a:cubicBezTo>
                    <a:pt x="0" y="627"/>
                    <a:pt x="169" y="742"/>
                    <a:pt x="366" y="742"/>
                  </a:cubicBezTo>
                  <a:cubicBezTo>
                    <a:pt x="570" y="742"/>
                    <a:pt x="804" y="620"/>
                    <a:pt x="896" y="434"/>
                  </a:cubicBezTo>
                  <a:cubicBezTo>
                    <a:pt x="1006" y="137"/>
                    <a:pt x="793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8"/>
            <p:cNvSpPr/>
            <p:nvPr/>
          </p:nvSpPr>
          <p:spPr>
            <a:xfrm rot="1180888">
              <a:off x="-1606558" y="4197287"/>
              <a:ext cx="89880" cy="66359"/>
            </a:xfrm>
            <a:custGeom>
              <a:avLst/>
              <a:gdLst/>
              <a:ahLst/>
              <a:cxnLst/>
              <a:rect l="l" t="t" r="r" b="b"/>
              <a:pathLst>
                <a:path w="1005" h="742" extrusionOk="0">
                  <a:moveTo>
                    <a:pt x="548" y="0"/>
                  </a:moveTo>
                  <a:cubicBezTo>
                    <a:pt x="311" y="0"/>
                    <a:pt x="45" y="121"/>
                    <a:pt x="15" y="346"/>
                  </a:cubicBezTo>
                  <a:cubicBezTo>
                    <a:pt x="0" y="626"/>
                    <a:pt x="157" y="741"/>
                    <a:pt x="346" y="741"/>
                  </a:cubicBezTo>
                  <a:cubicBezTo>
                    <a:pt x="548" y="741"/>
                    <a:pt x="787" y="610"/>
                    <a:pt x="897" y="407"/>
                  </a:cubicBezTo>
                  <a:cubicBezTo>
                    <a:pt x="1005" y="129"/>
                    <a:pt x="792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8"/>
            <p:cNvSpPr/>
            <p:nvPr/>
          </p:nvSpPr>
          <p:spPr>
            <a:xfrm rot="1180888">
              <a:off x="-888662" y="4212145"/>
              <a:ext cx="91400" cy="66359"/>
            </a:xfrm>
            <a:custGeom>
              <a:avLst/>
              <a:gdLst/>
              <a:ahLst/>
              <a:cxnLst/>
              <a:rect l="l" t="t" r="r" b="b"/>
              <a:pathLst>
                <a:path w="1022" h="742" extrusionOk="0">
                  <a:moveTo>
                    <a:pt x="564" y="0"/>
                  </a:moveTo>
                  <a:cubicBezTo>
                    <a:pt x="334" y="0"/>
                    <a:pt x="75" y="121"/>
                    <a:pt x="30" y="343"/>
                  </a:cubicBezTo>
                  <a:cubicBezTo>
                    <a:pt x="1" y="627"/>
                    <a:pt x="169" y="742"/>
                    <a:pt x="370" y="742"/>
                  </a:cubicBezTo>
                  <a:cubicBezTo>
                    <a:pt x="578" y="742"/>
                    <a:pt x="819" y="619"/>
                    <a:pt x="912" y="434"/>
                  </a:cubicBezTo>
                  <a:cubicBezTo>
                    <a:pt x="1021" y="137"/>
                    <a:pt x="809" y="0"/>
                    <a:pt x="5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8"/>
            <p:cNvSpPr/>
            <p:nvPr/>
          </p:nvSpPr>
          <p:spPr>
            <a:xfrm rot="1180888">
              <a:off x="-1804768" y="3933944"/>
              <a:ext cx="206678" cy="228231"/>
            </a:xfrm>
            <a:custGeom>
              <a:avLst/>
              <a:gdLst/>
              <a:ahLst/>
              <a:cxnLst/>
              <a:rect l="l" t="t" r="r" b="b"/>
              <a:pathLst>
                <a:path w="2311" h="2552" extrusionOk="0">
                  <a:moveTo>
                    <a:pt x="1759" y="0"/>
                  </a:moveTo>
                  <a:cubicBezTo>
                    <a:pt x="1102" y="0"/>
                    <a:pt x="84" y="895"/>
                    <a:pt x="0" y="1459"/>
                  </a:cubicBezTo>
                  <a:cubicBezTo>
                    <a:pt x="78" y="2245"/>
                    <a:pt x="401" y="2551"/>
                    <a:pt x="782" y="2551"/>
                  </a:cubicBezTo>
                  <a:cubicBezTo>
                    <a:pt x="1448" y="2551"/>
                    <a:pt x="2291" y="1616"/>
                    <a:pt x="2310" y="669"/>
                  </a:cubicBezTo>
                  <a:cubicBezTo>
                    <a:pt x="2282" y="185"/>
                    <a:pt x="2058" y="0"/>
                    <a:pt x="1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8"/>
            <p:cNvSpPr/>
            <p:nvPr/>
          </p:nvSpPr>
          <p:spPr>
            <a:xfrm rot="1180888">
              <a:off x="-1986138" y="3751245"/>
              <a:ext cx="155702" cy="107140"/>
            </a:xfrm>
            <a:custGeom>
              <a:avLst/>
              <a:gdLst/>
              <a:ahLst/>
              <a:cxnLst/>
              <a:rect l="l" t="t" r="r" b="b"/>
              <a:pathLst>
                <a:path w="1741" h="1198" extrusionOk="0">
                  <a:moveTo>
                    <a:pt x="1053" y="0"/>
                  </a:moveTo>
                  <a:cubicBezTo>
                    <a:pt x="730" y="0"/>
                    <a:pt x="364" y="164"/>
                    <a:pt x="226" y="406"/>
                  </a:cubicBezTo>
                  <a:cubicBezTo>
                    <a:pt x="1" y="955"/>
                    <a:pt x="335" y="1198"/>
                    <a:pt x="733" y="1198"/>
                  </a:cubicBezTo>
                  <a:cubicBezTo>
                    <a:pt x="1194" y="1198"/>
                    <a:pt x="1740" y="870"/>
                    <a:pt x="1593" y="315"/>
                  </a:cubicBezTo>
                  <a:cubicBezTo>
                    <a:pt x="1515" y="93"/>
                    <a:pt x="1296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8"/>
            <p:cNvSpPr/>
            <p:nvPr/>
          </p:nvSpPr>
          <p:spPr>
            <a:xfrm rot="1180888">
              <a:off x="-1969333" y="3502593"/>
              <a:ext cx="88985" cy="74587"/>
            </a:xfrm>
            <a:custGeom>
              <a:avLst/>
              <a:gdLst/>
              <a:ahLst/>
              <a:cxnLst/>
              <a:rect l="l" t="t" r="r" b="b"/>
              <a:pathLst>
                <a:path w="995" h="834" extrusionOk="0">
                  <a:moveTo>
                    <a:pt x="578" y="1"/>
                  </a:moveTo>
                  <a:cubicBezTo>
                    <a:pt x="302" y="1"/>
                    <a:pt x="1" y="183"/>
                    <a:pt x="52" y="489"/>
                  </a:cubicBezTo>
                  <a:cubicBezTo>
                    <a:pt x="79" y="728"/>
                    <a:pt x="256" y="834"/>
                    <a:pt x="450" y="834"/>
                  </a:cubicBezTo>
                  <a:cubicBezTo>
                    <a:pt x="700" y="834"/>
                    <a:pt x="977" y="659"/>
                    <a:pt x="994" y="368"/>
                  </a:cubicBezTo>
                  <a:cubicBezTo>
                    <a:pt x="994" y="114"/>
                    <a:pt x="794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8"/>
            <p:cNvSpPr/>
            <p:nvPr/>
          </p:nvSpPr>
          <p:spPr>
            <a:xfrm rot="1180888">
              <a:off x="-1747595" y="3628373"/>
              <a:ext cx="90148" cy="77806"/>
            </a:xfrm>
            <a:custGeom>
              <a:avLst/>
              <a:gdLst/>
              <a:ahLst/>
              <a:cxnLst/>
              <a:rect l="l" t="t" r="r" b="b"/>
              <a:pathLst>
                <a:path w="1008" h="870" extrusionOk="0">
                  <a:moveTo>
                    <a:pt x="588" y="1"/>
                  </a:moveTo>
                  <a:cubicBezTo>
                    <a:pt x="309" y="1"/>
                    <a:pt x="0" y="183"/>
                    <a:pt x="34" y="490"/>
                  </a:cubicBezTo>
                  <a:cubicBezTo>
                    <a:pt x="74" y="755"/>
                    <a:pt x="252" y="869"/>
                    <a:pt x="446" y="869"/>
                  </a:cubicBezTo>
                  <a:cubicBezTo>
                    <a:pt x="697" y="869"/>
                    <a:pt x="973" y="677"/>
                    <a:pt x="1007" y="368"/>
                  </a:cubicBezTo>
                  <a:cubicBezTo>
                    <a:pt x="1007" y="114"/>
                    <a:pt x="807" y="1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8"/>
            <p:cNvSpPr/>
            <p:nvPr/>
          </p:nvSpPr>
          <p:spPr>
            <a:xfrm rot="1180888">
              <a:off x="-2052156" y="3631626"/>
              <a:ext cx="87465" cy="78611"/>
            </a:xfrm>
            <a:custGeom>
              <a:avLst/>
              <a:gdLst/>
              <a:ahLst/>
              <a:cxnLst/>
              <a:rect l="l" t="t" r="r" b="b"/>
              <a:pathLst>
                <a:path w="978" h="879" extrusionOk="0">
                  <a:moveTo>
                    <a:pt x="570" y="0"/>
                  </a:moveTo>
                  <a:cubicBezTo>
                    <a:pt x="300" y="0"/>
                    <a:pt x="1" y="183"/>
                    <a:pt x="35" y="489"/>
                  </a:cubicBezTo>
                  <a:cubicBezTo>
                    <a:pt x="75" y="759"/>
                    <a:pt x="259" y="879"/>
                    <a:pt x="454" y="879"/>
                  </a:cubicBezTo>
                  <a:cubicBezTo>
                    <a:pt x="698" y="879"/>
                    <a:pt x="960" y="689"/>
                    <a:pt x="977" y="368"/>
                  </a:cubicBezTo>
                  <a:cubicBezTo>
                    <a:pt x="977" y="113"/>
                    <a:pt x="783" y="0"/>
                    <a:pt x="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8"/>
            <p:cNvSpPr/>
            <p:nvPr/>
          </p:nvSpPr>
          <p:spPr>
            <a:xfrm rot="1180888">
              <a:off x="-1964524" y="3940314"/>
              <a:ext cx="88896" cy="76644"/>
            </a:xfrm>
            <a:custGeom>
              <a:avLst/>
              <a:gdLst/>
              <a:ahLst/>
              <a:cxnLst/>
              <a:rect l="l" t="t" r="r" b="b"/>
              <a:pathLst>
                <a:path w="994" h="857" extrusionOk="0">
                  <a:moveTo>
                    <a:pt x="577" y="0"/>
                  </a:moveTo>
                  <a:cubicBezTo>
                    <a:pt x="301" y="0"/>
                    <a:pt x="0" y="183"/>
                    <a:pt x="51" y="489"/>
                  </a:cubicBezTo>
                  <a:cubicBezTo>
                    <a:pt x="91" y="743"/>
                    <a:pt x="273" y="856"/>
                    <a:pt x="466" y="856"/>
                  </a:cubicBezTo>
                  <a:cubicBezTo>
                    <a:pt x="712" y="856"/>
                    <a:pt x="976" y="674"/>
                    <a:pt x="993" y="367"/>
                  </a:cubicBezTo>
                  <a:cubicBezTo>
                    <a:pt x="993" y="113"/>
                    <a:pt x="793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8"/>
            <p:cNvSpPr/>
            <p:nvPr/>
          </p:nvSpPr>
          <p:spPr>
            <a:xfrm rot="1180888">
              <a:off x="-1883626" y="3334160"/>
              <a:ext cx="88896" cy="77717"/>
            </a:xfrm>
            <a:custGeom>
              <a:avLst/>
              <a:gdLst/>
              <a:ahLst/>
              <a:cxnLst/>
              <a:rect l="l" t="t" r="r" b="b"/>
              <a:pathLst>
                <a:path w="994" h="869" extrusionOk="0">
                  <a:moveTo>
                    <a:pt x="577" y="0"/>
                  </a:moveTo>
                  <a:cubicBezTo>
                    <a:pt x="302" y="0"/>
                    <a:pt x="1" y="183"/>
                    <a:pt x="52" y="489"/>
                  </a:cubicBezTo>
                  <a:cubicBezTo>
                    <a:pt x="78" y="754"/>
                    <a:pt x="255" y="869"/>
                    <a:pt x="448" y="869"/>
                  </a:cubicBezTo>
                  <a:cubicBezTo>
                    <a:pt x="698" y="869"/>
                    <a:pt x="977" y="676"/>
                    <a:pt x="994" y="367"/>
                  </a:cubicBezTo>
                  <a:cubicBezTo>
                    <a:pt x="994" y="113"/>
                    <a:pt x="794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8"/>
            <p:cNvSpPr/>
            <p:nvPr/>
          </p:nvSpPr>
          <p:spPr>
            <a:xfrm rot="1180888">
              <a:off x="-1887242" y="3077148"/>
              <a:ext cx="183605" cy="219467"/>
            </a:xfrm>
            <a:custGeom>
              <a:avLst/>
              <a:gdLst/>
              <a:ahLst/>
              <a:cxnLst/>
              <a:rect l="l" t="t" r="r" b="b"/>
              <a:pathLst>
                <a:path w="2053" h="2454" extrusionOk="0">
                  <a:moveTo>
                    <a:pt x="1606" y="0"/>
                  </a:moveTo>
                  <a:cubicBezTo>
                    <a:pt x="840" y="0"/>
                    <a:pt x="82" y="1324"/>
                    <a:pt x="1" y="1947"/>
                  </a:cubicBezTo>
                  <a:cubicBezTo>
                    <a:pt x="119" y="2308"/>
                    <a:pt x="284" y="2454"/>
                    <a:pt x="468" y="2454"/>
                  </a:cubicBezTo>
                  <a:cubicBezTo>
                    <a:pt x="1136" y="2454"/>
                    <a:pt x="2052" y="539"/>
                    <a:pt x="1885" y="63"/>
                  </a:cubicBezTo>
                  <a:cubicBezTo>
                    <a:pt x="1793" y="20"/>
                    <a:pt x="1700" y="0"/>
                    <a:pt x="1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8"/>
            <p:cNvSpPr/>
            <p:nvPr/>
          </p:nvSpPr>
          <p:spPr>
            <a:xfrm rot="1180888">
              <a:off x="-1780974" y="2712740"/>
              <a:ext cx="92473" cy="144970"/>
            </a:xfrm>
            <a:custGeom>
              <a:avLst/>
              <a:gdLst/>
              <a:ahLst/>
              <a:cxnLst/>
              <a:rect l="l" t="t" r="r" b="b"/>
              <a:pathLst>
                <a:path w="1034" h="1621" extrusionOk="0">
                  <a:moveTo>
                    <a:pt x="486" y="0"/>
                  </a:moveTo>
                  <a:cubicBezTo>
                    <a:pt x="365" y="0"/>
                    <a:pt x="304" y="152"/>
                    <a:pt x="213" y="274"/>
                  </a:cubicBezTo>
                  <a:cubicBezTo>
                    <a:pt x="122" y="486"/>
                    <a:pt x="31" y="760"/>
                    <a:pt x="0" y="1034"/>
                  </a:cubicBezTo>
                  <a:lnTo>
                    <a:pt x="0" y="1125"/>
                  </a:lnTo>
                  <a:cubicBezTo>
                    <a:pt x="31" y="1277"/>
                    <a:pt x="183" y="1429"/>
                    <a:pt x="274" y="1550"/>
                  </a:cubicBezTo>
                  <a:cubicBezTo>
                    <a:pt x="323" y="1600"/>
                    <a:pt x="372" y="1620"/>
                    <a:pt x="420" y="1620"/>
                  </a:cubicBezTo>
                  <a:cubicBezTo>
                    <a:pt x="518" y="1620"/>
                    <a:pt x="607" y="1531"/>
                    <a:pt x="669" y="1429"/>
                  </a:cubicBezTo>
                  <a:cubicBezTo>
                    <a:pt x="912" y="1094"/>
                    <a:pt x="1034" y="578"/>
                    <a:pt x="821" y="183"/>
                  </a:cubicBezTo>
                  <a:cubicBezTo>
                    <a:pt x="760" y="61"/>
                    <a:pt x="638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8"/>
            <p:cNvSpPr/>
            <p:nvPr/>
          </p:nvSpPr>
          <p:spPr>
            <a:xfrm rot="1180888">
              <a:off x="-1977610" y="2697268"/>
              <a:ext cx="125474" cy="112774"/>
            </a:xfrm>
            <a:custGeom>
              <a:avLst/>
              <a:gdLst/>
              <a:ahLst/>
              <a:cxnLst/>
              <a:rect l="l" t="t" r="r" b="b"/>
              <a:pathLst>
                <a:path w="1403" h="1261" extrusionOk="0">
                  <a:moveTo>
                    <a:pt x="992" y="1"/>
                  </a:moveTo>
                  <a:cubicBezTo>
                    <a:pt x="669" y="1"/>
                    <a:pt x="210" y="384"/>
                    <a:pt x="103" y="599"/>
                  </a:cubicBezTo>
                  <a:cubicBezTo>
                    <a:pt x="0" y="1077"/>
                    <a:pt x="166" y="1261"/>
                    <a:pt x="405" y="1261"/>
                  </a:cubicBezTo>
                  <a:cubicBezTo>
                    <a:pt x="803" y="1261"/>
                    <a:pt x="1402" y="747"/>
                    <a:pt x="1288" y="234"/>
                  </a:cubicBezTo>
                  <a:cubicBezTo>
                    <a:pt x="1235" y="66"/>
                    <a:pt x="1125" y="1"/>
                    <a:pt x="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8"/>
            <p:cNvSpPr/>
            <p:nvPr/>
          </p:nvSpPr>
          <p:spPr>
            <a:xfrm rot="1180888">
              <a:off x="-1577050" y="2771402"/>
              <a:ext cx="122701" cy="113579"/>
            </a:xfrm>
            <a:custGeom>
              <a:avLst/>
              <a:gdLst/>
              <a:ahLst/>
              <a:cxnLst/>
              <a:rect l="l" t="t" r="r" b="b"/>
              <a:pathLst>
                <a:path w="1372" h="1270" extrusionOk="0">
                  <a:moveTo>
                    <a:pt x="978" y="0"/>
                  </a:moveTo>
                  <a:cubicBezTo>
                    <a:pt x="663" y="0"/>
                    <a:pt x="211" y="405"/>
                    <a:pt x="102" y="623"/>
                  </a:cubicBezTo>
                  <a:cubicBezTo>
                    <a:pt x="0" y="1088"/>
                    <a:pt x="161" y="1270"/>
                    <a:pt x="393" y="1270"/>
                  </a:cubicBezTo>
                  <a:cubicBezTo>
                    <a:pt x="782" y="1270"/>
                    <a:pt x="1372" y="761"/>
                    <a:pt x="1257" y="228"/>
                  </a:cubicBezTo>
                  <a:cubicBezTo>
                    <a:pt x="1206" y="64"/>
                    <a:pt x="1103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8"/>
            <p:cNvSpPr/>
            <p:nvPr/>
          </p:nvSpPr>
          <p:spPr>
            <a:xfrm rot="1180888">
              <a:off x="-2176272" y="2549612"/>
              <a:ext cx="120644" cy="120823"/>
            </a:xfrm>
            <a:custGeom>
              <a:avLst/>
              <a:gdLst/>
              <a:ahLst/>
              <a:cxnLst/>
              <a:rect l="l" t="t" r="r" b="b"/>
              <a:pathLst>
                <a:path w="1349" h="1351" extrusionOk="0">
                  <a:moveTo>
                    <a:pt x="862" y="1"/>
                  </a:moveTo>
                  <a:cubicBezTo>
                    <a:pt x="517" y="1"/>
                    <a:pt x="97" y="287"/>
                    <a:pt x="29" y="700"/>
                  </a:cubicBezTo>
                  <a:cubicBezTo>
                    <a:pt x="1" y="1147"/>
                    <a:pt x="275" y="1350"/>
                    <a:pt x="579" y="1350"/>
                  </a:cubicBezTo>
                  <a:cubicBezTo>
                    <a:pt x="937" y="1350"/>
                    <a:pt x="1336" y="1070"/>
                    <a:pt x="1336" y="578"/>
                  </a:cubicBezTo>
                  <a:cubicBezTo>
                    <a:pt x="1349" y="169"/>
                    <a:pt x="1127" y="1"/>
                    <a:pt x="8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8"/>
            <p:cNvSpPr/>
            <p:nvPr/>
          </p:nvSpPr>
          <p:spPr>
            <a:xfrm rot="1180888">
              <a:off x="-2263107" y="2377048"/>
              <a:ext cx="137905" cy="135043"/>
            </a:xfrm>
            <a:custGeom>
              <a:avLst/>
              <a:gdLst/>
              <a:ahLst/>
              <a:cxnLst/>
              <a:rect l="l" t="t" r="r" b="b"/>
              <a:pathLst>
                <a:path w="1542" h="1510" extrusionOk="0">
                  <a:moveTo>
                    <a:pt x="1158" y="0"/>
                  </a:moveTo>
                  <a:cubicBezTo>
                    <a:pt x="701" y="0"/>
                    <a:pt x="1" y="592"/>
                    <a:pt x="21" y="1011"/>
                  </a:cubicBezTo>
                  <a:cubicBezTo>
                    <a:pt x="111" y="1370"/>
                    <a:pt x="299" y="1510"/>
                    <a:pt x="513" y="1510"/>
                  </a:cubicBezTo>
                  <a:cubicBezTo>
                    <a:pt x="952" y="1510"/>
                    <a:pt x="1500" y="923"/>
                    <a:pt x="1541" y="433"/>
                  </a:cubicBezTo>
                  <a:cubicBezTo>
                    <a:pt x="1522" y="121"/>
                    <a:pt x="1365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8"/>
            <p:cNvSpPr/>
            <p:nvPr/>
          </p:nvSpPr>
          <p:spPr>
            <a:xfrm rot="1180888">
              <a:off x="-2197127" y="2202944"/>
              <a:ext cx="131466" cy="103116"/>
            </a:xfrm>
            <a:custGeom>
              <a:avLst/>
              <a:gdLst/>
              <a:ahLst/>
              <a:cxnLst/>
              <a:rect l="l" t="t" r="r" b="b"/>
              <a:pathLst>
                <a:path w="1470" h="1153" extrusionOk="0">
                  <a:moveTo>
                    <a:pt x="1133" y="1"/>
                  </a:moveTo>
                  <a:cubicBezTo>
                    <a:pt x="722" y="1"/>
                    <a:pt x="0" y="458"/>
                    <a:pt x="40" y="821"/>
                  </a:cubicBezTo>
                  <a:cubicBezTo>
                    <a:pt x="96" y="1062"/>
                    <a:pt x="219" y="1153"/>
                    <a:pt x="371" y="1153"/>
                  </a:cubicBezTo>
                  <a:cubicBezTo>
                    <a:pt x="717" y="1153"/>
                    <a:pt x="1209" y="679"/>
                    <a:pt x="1378" y="425"/>
                  </a:cubicBezTo>
                  <a:cubicBezTo>
                    <a:pt x="1470" y="119"/>
                    <a:pt x="1342" y="1"/>
                    <a:pt x="1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8"/>
            <p:cNvSpPr/>
            <p:nvPr/>
          </p:nvSpPr>
          <p:spPr>
            <a:xfrm rot="1180888">
              <a:off x="-2379635" y="2059679"/>
              <a:ext cx="188613" cy="143897"/>
            </a:xfrm>
            <a:custGeom>
              <a:avLst/>
              <a:gdLst/>
              <a:ahLst/>
              <a:cxnLst/>
              <a:rect l="l" t="t" r="r" b="b"/>
              <a:pathLst>
                <a:path w="2109" h="1609" extrusionOk="0">
                  <a:moveTo>
                    <a:pt x="1258" y="1"/>
                  </a:moveTo>
                  <a:cubicBezTo>
                    <a:pt x="693" y="1"/>
                    <a:pt x="0" y="407"/>
                    <a:pt x="42" y="972"/>
                  </a:cubicBezTo>
                  <a:cubicBezTo>
                    <a:pt x="113" y="1430"/>
                    <a:pt x="382" y="1608"/>
                    <a:pt x="694" y="1608"/>
                  </a:cubicBezTo>
                  <a:cubicBezTo>
                    <a:pt x="1315" y="1608"/>
                    <a:pt x="2109" y="900"/>
                    <a:pt x="1866" y="273"/>
                  </a:cubicBezTo>
                  <a:cubicBezTo>
                    <a:pt x="1743" y="84"/>
                    <a:pt x="1514" y="1"/>
                    <a:pt x="1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8"/>
            <p:cNvSpPr/>
            <p:nvPr/>
          </p:nvSpPr>
          <p:spPr>
            <a:xfrm rot="1180888">
              <a:off x="-2506656" y="1802652"/>
              <a:ext cx="232793" cy="174572"/>
            </a:xfrm>
            <a:custGeom>
              <a:avLst/>
              <a:gdLst/>
              <a:ahLst/>
              <a:cxnLst/>
              <a:rect l="l" t="t" r="r" b="b"/>
              <a:pathLst>
                <a:path w="2603" h="1952" extrusionOk="0">
                  <a:moveTo>
                    <a:pt x="1378" y="0"/>
                  </a:moveTo>
                  <a:cubicBezTo>
                    <a:pt x="730" y="0"/>
                    <a:pt x="25" y="391"/>
                    <a:pt x="25" y="1014"/>
                  </a:cubicBezTo>
                  <a:cubicBezTo>
                    <a:pt x="0" y="1682"/>
                    <a:pt x="432" y="1952"/>
                    <a:pt x="935" y="1952"/>
                  </a:cubicBezTo>
                  <a:cubicBezTo>
                    <a:pt x="1689" y="1952"/>
                    <a:pt x="2602" y="1342"/>
                    <a:pt x="2365" y="558"/>
                  </a:cubicBezTo>
                  <a:cubicBezTo>
                    <a:pt x="2208" y="171"/>
                    <a:pt x="1805" y="0"/>
                    <a:pt x="1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8"/>
            <p:cNvSpPr/>
            <p:nvPr/>
          </p:nvSpPr>
          <p:spPr>
            <a:xfrm rot="1180888">
              <a:off x="-2485525" y="1660815"/>
              <a:ext cx="121896" cy="94619"/>
            </a:xfrm>
            <a:custGeom>
              <a:avLst/>
              <a:gdLst/>
              <a:ahLst/>
              <a:cxnLst/>
              <a:rect l="l" t="t" r="r" b="b"/>
              <a:pathLst>
                <a:path w="1363" h="1058" extrusionOk="0">
                  <a:moveTo>
                    <a:pt x="782" y="1"/>
                  </a:moveTo>
                  <a:cubicBezTo>
                    <a:pt x="448" y="1"/>
                    <a:pt x="88" y="172"/>
                    <a:pt x="55" y="467"/>
                  </a:cubicBezTo>
                  <a:cubicBezTo>
                    <a:pt x="0" y="882"/>
                    <a:pt x="265" y="1057"/>
                    <a:pt x="571" y="1057"/>
                  </a:cubicBezTo>
                  <a:cubicBezTo>
                    <a:pt x="937" y="1057"/>
                    <a:pt x="1362" y="804"/>
                    <a:pt x="1362" y="406"/>
                  </a:cubicBezTo>
                  <a:cubicBezTo>
                    <a:pt x="1334" y="126"/>
                    <a:pt x="1067" y="1"/>
                    <a:pt x="7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8"/>
            <p:cNvSpPr/>
            <p:nvPr/>
          </p:nvSpPr>
          <p:spPr>
            <a:xfrm rot="1180888">
              <a:off x="-2731134" y="1541475"/>
              <a:ext cx="105799" cy="75570"/>
            </a:xfrm>
            <a:custGeom>
              <a:avLst/>
              <a:gdLst/>
              <a:ahLst/>
              <a:cxnLst/>
              <a:rect l="l" t="t" r="r" b="b"/>
              <a:pathLst>
                <a:path w="1183" h="845" extrusionOk="0">
                  <a:moveTo>
                    <a:pt x="525" y="1"/>
                  </a:moveTo>
                  <a:cubicBezTo>
                    <a:pt x="267" y="1"/>
                    <a:pt x="0" y="186"/>
                    <a:pt x="21" y="458"/>
                  </a:cubicBezTo>
                  <a:cubicBezTo>
                    <a:pt x="52" y="738"/>
                    <a:pt x="217" y="844"/>
                    <a:pt x="401" y="844"/>
                  </a:cubicBezTo>
                  <a:cubicBezTo>
                    <a:pt x="757" y="844"/>
                    <a:pt x="1182" y="444"/>
                    <a:pt x="842" y="124"/>
                  </a:cubicBezTo>
                  <a:cubicBezTo>
                    <a:pt x="756" y="39"/>
                    <a:pt x="642" y="1"/>
                    <a:pt x="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8"/>
            <p:cNvSpPr/>
            <p:nvPr/>
          </p:nvSpPr>
          <p:spPr>
            <a:xfrm rot="1180888">
              <a:off x="-3114363" y="853446"/>
              <a:ext cx="497691" cy="266240"/>
            </a:xfrm>
            <a:custGeom>
              <a:avLst/>
              <a:gdLst/>
              <a:ahLst/>
              <a:cxnLst/>
              <a:rect l="l" t="t" r="r" b="b"/>
              <a:pathLst>
                <a:path w="5565" h="2977" extrusionOk="0">
                  <a:moveTo>
                    <a:pt x="4305" y="1"/>
                  </a:moveTo>
                  <a:cubicBezTo>
                    <a:pt x="2992" y="1"/>
                    <a:pt x="1537" y="513"/>
                    <a:pt x="610" y="1254"/>
                  </a:cubicBezTo>
                  <a:cubicBezTo>
                    <a:pt x="0" y="2348"/>
                    <a:pt x="682" y="2976"/>
                    <a:pt x="1494" y="2976"/>
                  </a:cubicBezTo>
                  <a:cubicBezTo>
                    <a:pt x="2057" y="2976"/>
                    <a:pt x="2682" y="2674"/>
                    <a:pt x="2981" y="2013"/>
                  </a:cubicBezTo>
                  <a:cubicBezTo>
                    <a:pt x="3468" y="1132"/>
                    <a:pt x="5565" y="1102"/>
                    <a:pt x="5474" y="159"/>
                  </a:cubicBezTo>
                  <a:cubicBezTo>
                    <a:pt x="5112" y="51"/>
                    <a:pt x="4716" y="1"/>
                    <a:pt x="43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8"/>
            <p:cNvSpPr/>
            <p:nvPr/>
          </p:nvSpPr>
          <p:spPr>
            <a:xfrm rot="1180888">
              <a:off x="-3030072" y="1130886"/>
              <a:ext cx="137905" cy="128783"/>
            </a:xfrm>
            <a:custGeom>
              <a:avLst/>
              <a:gdLst/>
              <a:ahLst/>
              <a:cxnLst/>
              <a:rect l="l" t="t" r="r" b="b"/>
              <a:pathLst>
                <a:path w="1542" h="1440" extrusionOk="0">
                  <a:moveTo>
                    <a:pt x="861" y="0"/>
                  </a:moveTo>
                  <a:cubicBezTo>
                    <a:pt x="447" y="0"/>
                    <a:pt x="1" y="315"/>
                    <a:pt x="35" y="815"/>
                  </a:cubicBezTo>
                  <a:cubicBezTo>
                    <a:pt x="88" y="1251"/>
                    <a:pt x="381" y="1440"/>
                    <a:pt x="694" y="1440"/>
                  </a:cubicBezTo>
                  <a:cubicBezTo>
                    <a:pt x="1102" y="1440"/>
                    <a:pt x="1542" y="1118"/>
                    <a:pt x="1525" y="602"/>
                  </a:cubicBezTo>
                  <a:cubicBezTo>
                    <a:pt x="1472" y="182"/>
                    <a:pt x="1176" y="0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8"/>
            <p:cNvSpPr/>
            <p:nvPr/>
          </p:nvSpPr>
          <p:spPr>
            <a:xfrm rot="1180888">
              <a:off x="-2672622" y="1645319"/>
              <a:ext cx="139872" cy="127083"/>
            </a:xfrm>
            <a:custGeom>
              <a:avLst/>
              <a:gdLst/>
              <a:ahLst/>
              <a:cxnLst/>
              <a:rect l="l" t="t" r="r" b="b"/>
              <a:pathLst>
                <a:path w="1564" h="1421" extrusionOk="0">
                  <a:moveTo>
                    <a:pt x="874" y="1"/>
                  </a:moveTo>
                  <a:cubicBezTo>
                    <a:pt x="457" y="1"/>
                    <a:pt x="0" y="316"/>
                    <a:pt x="53" y="821"/>
                  </a:cubicBezTo>
                  <a:cubicBezTo>
                    <a:pt x="92" y="1239"/>
                    <a:pt x="383" y="1421"/>
                    <a:pt x="695" y="1421"/>
                  </a:cubicBezTo>
                  <a:cubicBezTo>
                    <a:pt x="1111" y="1421"/>
                    <a:pt x="1564" y="1099"/>
                    <a:pt x="1512" y="578"/>
                  </a:cubicBezTo>
                  <a:cubicBezTo>
                    <a:pt x="1473" y="176"/>
                    <a:pt x="1184" y="1"/>
                    <a:pt x="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8"/>
            <p:cNvSpPr/>
            <p:nvPr/>
          </p:nvSpPr>
          <p:spPr>
            <a:xfrm rot="1180888">
              <a:off x="-2882410" y="1353143"/>
              <a:ext cx="97928" cy="80579"/>
            </a:xfrm>
            <a:custGeom>
              <a:avLst/>
              <a:gdLst/>
              <a:ahLst/>
              <a:cxnLst/>
              <a:rect l="l" t="t" r="r" b="b"/>
              <a:pathLst>
                <a:path w="1095" h="901" extrusionOk="0">
                  <a:moveTo>
                    <a:pt x="565" y="0"/>
                  </a:moveTo>
                  <a:cubicBezTo>
                    <a:pt x="289" y="0"/>
                    <a:pt x="1" y="167"/>
                    <a:pt x="31" y="490"/>
                  </a:cubicBezTo>
                  <a:cubicBezTo>
                    <a:pt x="76" y="771"/>
                    <a:pt x="292" y="901"/>
                    <a:pt x="514" y="901"/>
                  </a:cubicBezTo>
                  <a:cubicBezTo>
                    <a:pt x="748" y="901"/>
                    <a:pt x="988" y="756"/>
                    <a:pt x="1034" y="490"/>
                  </a:cubicBezTo>
                  <a:cubicBezTo>
                    <a:pt x="1094" y="160"/>
                    <a:pt x="835" y="0"/>
                    <a:pt x="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8"/>
            <p:cNvSpPr/>
            <p:nvPr/>
          </p:nvSpPr>
          <p:spPr>
            <a:xfrm rot="1180891">
              <a:off x="-567551" y="1977003"/>
              <a:ext cx="1155375" cy="2231602"/>
            </a:xfrm>
            <a:custGeom>
              <a:avLst/>
              <a:gdLst/>
              <a:ahLst/>
              <a:cxnLst/>
              <a:rect l="l" t="t" r="r" b="b"/>
              <a:pathLst>
                <a:path w="12919" h="24953" extrusionOk="0">
                  <a:moveTo>
                    <a:pt x="2624" y="1"/>
                  </a:moveTo>
                  <a:cubicBezTo>
                    <a:pt x="2577" y="1"/>
                    <a:pt x="2543" y="14"/>
                    <a:pt x="2523" y="14"/>
                  </a:cubicBezTo>
                  <a:cubicBezTo>
                    <a:pt x="2310" y="75"/>
                    <a:pt x="2097" y="105"/>
                    <a:pt x="1915" y="166"/>
                  </a:cubicBezTo>
                  <a:lnTo>
                    <a:pt x="1885" y="166"/>
                  </a:lnTo>
                  <a:cubicBezTo>
                    <a:pt x="1641" y="257"/>
                    <a:pt x="1459" y="379"/>
                    <a:pt x="1277" y="470"/>
                  </a:cubicBezTo>
                  <a:cubicBezTo>
                    <a:pt x="1216" y="500"/>
                    <a:pt x="1155" y="561"/>
                    <a:pt x="1125" y="592"/>
                  </a:cubicBezTo>
                  <a:cubicBezTo>
                    <a:pt x="1033" y="683"/>
                    <a:pt x="973" y="713"/>
                    <a:pt x="881" y="774"/>
                  </a:cubicBezTo>
                  <a:cubicBezTo>
                    <a:pt x="304" y="1352"/>
                    <a:pt x="0" y="2324"/>
                    <a:pt x="365" y="3084"/>
                  </a:cubicBezTo>
                  <a:cubicBezTo>
                    <a:pt x="629" y="3756"/>
                    <a:pt x="1347" y="4181"/>
                    <a:pt x="2072" y="4181"/>
                  </a:cubicBezTo>
                  <a:cubicBezTo>
                    <a:pt x="2265" y="4181"/>
                    <a:pt x="2459" y="4151"/>
                    <a:pt x="2644" y="4087"/>
                  </a:cubicBezTo>
                  <a:lnTo>
                    <a:pt x="2644" y="4087"/>
                  </a:lnTo>
                  <a:cubicBezTo>
                    <a:pt x="1976" y="5485"/>
                    <a:pt x="1763" y="7187"/>
                    <a:pt x="2371" y="8646"/>
                  </a:cubicBezTo>
                  <a:cubicBezTo>
                    <a:pt x="2979" y="10075"/>
                    <a:pt x="4195" y="11260"/>
                    <a:pt x="5684" y="11838"/>
                  </a:cubicBezTo>
                  <a:cubicBezTo>
                    <a:pt x="4711" y="14239"/>
                    <a:pt x="4468" y="16762"/>
                    <a:pt x="5137" y="19255"/>
                  </a:cubicBezTo>
                  <a:cubicBezTo>
                    <a:pt x="5319" y="19893"/>
                    <a:pt x="5593" y="20501"/>
                    <a:pt x="5897" y="21109"/>
                  </a:cubicBezTo>
                  <a:cubicBezTo>
                    <a:pt x="6809" y="22811"/>
                    <a:pt x="8268" y="24179"/>
                    <a:pt x="10031" y="24878"/>
                  </a:cubicBezTo>
                  <a:cubicBezTo>
                    <a:pt x="10195" y="24928"/>
                    <a:pt x="10363" y="24953"/>
                    <a:pt x="10527" y="24953"/>
                  </a:cubicBezTo>
                  <a:cubicBezTo>
                    <a:pt x="11062" y="24953"/>
                    <a:pt x="11561" y="24690"/>
                    <a:pt x="11794" y="24179"/>
                  </a:cubicBezTo>
                  <a:cubicBezTo>
                    <a:pt x="12827" y="22294"/>
                    <a:pt x="12918" y="19984"/>
                    <a:pt x="12280" y="17917"/>
                  </a:cubicBezTo>
                  <a:cubicBezTo>
                    <a:pt x="12158" y="17552"/>
                    <a:pt x="12006" y="17157"/>
                    <a:pt x="11824" y="16792"/>
                  </a:cubicBezTo>
                  <a:cubicBezTo>
                    <a:pt x="10730" y="14452"/>
                    <a:pt x="8876" y="12719"/>
                    <a:pt x="6596" y="11504"/>
                  </a:cubicBezTo>
                  <a:cubicBezTo>
                    <a:pt x="7295" y="10136"/>
                    <a:pt x="7477" y="8464"/>
                    <a:pt x="6991" y="6944"/>
                  </a:cubicBezTo>
                  <a:cubicBezTo>
                    <a:pt x="6505" y="5455"/>
                    <a:pt x="5198" y="4300"/>
                    <a:pt x="3799" y="3631"/>
                  </a:cubicBezTo>
                  <a:cubicBezTo>
                    <a:pt x="4681" y="3327"/>
                    <a:pt x="5167" y="2294"/>
                    <a:pt x="4894" y="1443"/>
                  </a:cubicBezTo>
                  <a:cubicBezTo>
                    <a:pt x="4651" y="622"/>
                    <a:pt x="3799" y="45"/>
                    <a:pt x="2979" y="14"/>
                  </a:cubicBezTo>
                  <a:lnTo>
                    <a:pt x="2705" y="14"/>
                  </a:lnTo>
                  <a:cubicBezTo>
                    <a:pt x="2675" y="4"/>
                    <a:pt x="2648" y="1"/>
                    <a:pt x="262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8"/>
            <p:cNvSpPr/>
            <p:nvPr/>
          </p:nvSpPr>
          <p:spPr>
            <a:xfrm rot="1180891">
              <a:off x="141896" y="938153"/>
              <a:ext cx="323566" cy="1150366"/>
            </a:xfrm>
            <a:custGeom>
              <a:avLst/>
              <a:gdLst/>
              <a:ahLst/>
              <a:cxnLst/>
              <a:rect l="l" t="t" r="r" b="b"/>
              <a:pathLst>
                <a:path w="3618" h="12863" extrusionOk="0">
                  <a:moveTo>
                    <a:pt x="3142" y="1"/>
                  </a:moveTo>
                  <a:cubicBezTo>
                    <a:pt x="3009" y="1"/>
                    <a:pt x="2877" y="75"/>
                    <a:pt x="2797" y="215"/>
                  </a:cubicBezTo>
                  <a:cubicBezTo>
                    <a:pt x="760" y="3892"/>
                    <a:pt x="0" y="8361"/>
                    <a:pt x="760" y="12555"/>
                  </a:cubicBezTo>
                  <a:cubicBezTo>
                    <a:pt x="788" y="12722"/>
                    <a:pt x="968" y="12863"/>
                    <a:pt x="1161" y="12863"/>
                  </a:cubicBezTo>
                  <a:cubicBezTo>
                    <a:pt x="1179" y="12863"/>
                    <a:pt x="1198" y="12862"/>
                    <a:pt x="1216" y="12859"/>
                  </a:cubicBezTo>
                  <a:lnTo>
                    <a:pt x="1277" y="12859"/>
                  </a:lnTo>
                  <a:cubicBezTo>
                    <a:pt x="1459" y="12768"/>
                    <a:pt x="1551" y="12616"/>
                    <a:pt x="1520" y="12403"/>
                  </a:cubicBezTo>
                  <a:cubicBezTo>
                    <a:pt x="791" y="8452"/>
                    <a:pt x="1520" y="4105"/>
                    <a:pt x="3496" y="579"/>
                  </a:cubicBezTo>
                  <a:cubicBezTo>
                    <a:pt x="3617" y="397"/>
                    <a:pt x="3526" y="154"/>
                    <a:pt x="3344" y="63"/>
                  </a:cubicBezTo>
                  <a:cubicBezTo>
                    <a:pt x="3281" y="21"/>
                    <a:pt x="3212" y="1"/>
                    <a:pt x="314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8"/>
            <p:cNvSpPr/>
            <p:nvPr/>
          </p:nvSpPr>
          <p:spPr>
            <a:xfrm rot="1180891">
              <a:off x="-804970" y="1144703"/>
              <a:ext cx="918916" cy="775377"/>
            </a:xfrm>
            <a:custGeom>
              <a:avLst/>
              <a:gdLst/>
              <a:ahLst/>
              <a:cxnLst/>
              <a:rect l="l" t="t" r="r" b="b"/>
              <a:pathLst>
                <a:path w="10275" h="8670" extrusionOk="0">
                  <a:moveTo>
                    <a:pt x="417" y="1"/>
                  </a:moveTo>
                  <a:cubicBezTo>
                    <a:pt x="273" y="1"/>
                    <a:pt x="132" y="105"/>
                    <a:pt x="62" y="245"/>
                  </a:cubicBezTo>
                  <a:cubicBezTo>
                    <a:pt x="1" y="427"/>
                    <a:pt x="92" y="670"/>
                    <a:pt x="305" y="731"/>
                  </a:cubicBezTo>
                  <a:cubicBezTo>
                    <a:pt x="4104" y="2160"/>
                    <a:pt x="7448" y="4956"/>
                    <a:pt x="9484" y="8452"/>
                  </a:cubicBezTo>
                  <a:cubicBezTo>
                    <a:pt x="9573" y="8585"/>
                    <a:pt x="9695" y="8670"/>
                    <a:pt x="9825" y="8670"/>
                  </a:cubicBezTo>
                  <a:cubicBezTo>
                    <a:pt x="9873" y="8670"/>
                    <a:pt x="9922" y="8658"/>
                    <a:pt x="9971" y="8634"/>
                  </a:cubicBezTo>
                  <a:cubicBezTo>
                    <a:pt x="9971" y="8603"/>
                    <a:pt x="10032" y="8603"/>
                    <a:pt x="10032" y="8603"/>
                  </a:cubicBezTo>
                  <a:cubicBezTo>
                    <a:pt x="10214" y="8482"/>
                    <a:pt x="10275" y="8269"/>
                    <a:pt x="10184" y="8087"/>
                  </a:cubicBezTo>
                  <a:cubicBezTo>
                    <a:pt x="8056" y="4439"/>
                    <a:pt x="4560" y="1461"/>
                    <a:pt x="548" y="32"/>
                  </a:cubicBezTo>
                  <a:cubicBezTo>
                    <a:pt x="505" y="11"/>
                    <a:pt x="461" y="1"/>
                    <a:pt x="41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9"/>
          <p:cNvSpPr/>
          <p:nvPr/>
        </p:nvSpPr>
        <p:spPr>
          <a:xfrm>
            <a:off x="3474550" y="-329500"/>
            <a:ext cx="3989856" cy="2051100"/>
          </a:xfrm>
          <a:custGeom>
            <a:avLst/>
            <a:gdLst/>
            <a:ahLst/>
            <a:cxnLst/>
            <a:rect l="l" t="t" r="r" b="b"/>
            <a:pathLst>
              <a:path w="148598" h="82044" extrusionOk="0">
                <a:moveTo>
                  <a:pt x="0" y="66839"/>
                </a:moveTo>
                <a:cubicBezTo>
                  <a:pt x="7499" y="74338"/>
                  <a:pt x="19084" y="76324"/>
                  <a:pt x="29242" y="79371"/>
                </a:cubicBezTo>
                <a:cubicBezTo>
                  <a:pt x="38295" y="82086"/>
                  <a:pt x="48740" y="83286"/>
                  <a:pt x="57589" y="79968"/>
                </a:cubicBezTo>
                <a:cubicBezTo>
                  <a:pt x="65229" y="77103"/>
                  <a:pt x="72827" y="70328"/>
                  <a:pt x="74598" y="62363"/>
                </a:cubicBezTo>
                <a:cubicBezTo>
                  <a:pt x="76363" y="54426"/>
                  <a:pt x="74324" y="44285"/>
                  <a:pt x="68332" y="38790"/>
                </a:cubicBezTo>
                <a:cubicBezTo>
                  <a:pt x="62320" y="33277"/>
                  <a:pt x="50131" y="33271"/>
                  <a:pt x="43864" y="38492"/>
                </a:cubicBezTo>
                <a:cubicBezTo>
                  <a:pt x="40305" y="41457"/>
                  <a:pt x="39063" y="47450"/>
                  <a:pt x="40283" y="51919"/>
                </a:cubicBezTo>
                <a:cubicBezTo>
                  <a:pt x="44881" y="68760"/>
                  <a:pt x="73177" y="72261"/>
                  <a:pt x="90114" y="68032"/>
                </a:cubicBezTo>
                <a:cubicBezTo>
                  <a:pt x="101906" y="65088"/>
                  <a:pt x="106958" y="49896"/>
                  <a:pt x="111897" y="38790"/>
                </a:cubicBezTo>
                <a:cubicBezTo>
                  <a:pt x="117284" y="26675"/>
                  <a:pt x="128201" y="17740"/>
                  <a:pt x="137856" y="8653"/>
                </a:cubicBezTo>
                <a:cubicBezTo>
                  <a:pt x="141204" y="5502"/>
                  <a:pt x="144000" y="0"/>
                  <a:pt x="148598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709" name="Google Shape;2709;p39"/>
          <p:cNvSpPr txBox="1">
            <a:spLocks noGrp="1"/>
          </p:cNvSpPr>
          <p:nvPr>
            <p:ph type="title"/>
          </p:nvPr>
        </p:nvSpPr>
        <p:spPr>
          <a:xfrm>
            <a:off x="2323238" y="980610"/>
            <a:ext cx="4485900" cy="1087084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lvl="0"/>
            <a:r>
              <a:rPr lang="uk-UA" sz="3200" dirty="0"/>
              <a:t>Вправа «Дихальне прокачування»</a:t>
            </a:r>
          </a:p>
        </p:txBody>
      </p:sp>
      <p:sp>
        <p:nvSpPr>
          <p:cNvPr id="2710" name="Google Shape;2710;p39"/>
          <p:cNvSpPr txBox="1">
            <a:spLocks noGrp="1"/>
          </p:cNvSpPr>
          <p:nvPr>
            <p:ph type="subTitle" idx="1"/>
          </p:nvPr>
        </p:nvSpPr>
        <p:spPr>
          <a:xfrm>
            <a:off x="2023056" y="2666773"/>
            <a:ext cx="5357256" cy="176422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/>
            <a:r>
              <a:rPr lang="uk-UA" sz="2800" dirty="0"/>
              <a:t>    Виконати глибокі вдихи, видихи протягом декількох хвилин.</a:t>
            </a:r>
          </a:p>
          <a:p>
            <a:pPr marL="0" lvl="0" indent="0" algn="l"/>
            <a:r>
              <a:rPr lang="uk-UA" sz="2800" dirty="0"/>
              <a:t>     Втім, будьте обережні, не перебільшуйте.</a:t>
            </a:r>
          </a:p>
        </p:txBody>
      </p:sp>
      <p:grpSp>
        <p:nvGrpSpPr>
          <p:cNvPr id="2712" name="Google Shape;2712;p39"/>
          <p:cNvGrpSpPr/>
          <p:nvPr/>
        </p:nvGrpSpPr>
        <p:grpSpPr>
          <a:xfrm rot="-2923961">
            <a:off x="704051" y="391511"/>
            <a:ext cx="1953917" cy="1322658"/>
            <a:chOff x="2153503" y="-64135"/>
            <a:chExt cx="2379526" cy="1610764"/>
          </a:xfrm>
        </p:grpSpPr>
        <p:sp>
          <p:nvSpPr>
            <p:cNvPr id="2713" name="Google Shape;2713;p39"/>
            <p:cNvSpPr/>
            <p:nvPr/>
          </p:nvSpPr>
          <p:spPr>
            <a:xfrm rot="-1800044">
              <a:off x="2586567" y="821783"/>
              <a:ext cx="791058" cy="487514"/>
            </a:xfrm>
            <a:custGeom>
              <a:avLst/>
              <a:gdLst/>
              <a:ahLst/>
              <a:cxnLst/>
              <a:rect l="l" t="t" r="r" b="b"/>
              <a:pathLst>
                <a:path w="31643" h="19501" extrusionOk="0">
                  <a:moveTo>
                    <a:pt x="6897" y="0"/>
                  </a:moveTo>
                  <a:cubicBezTo>
                    <a:pt x="6192" y="0"/>
                    <a:pt x="5509" y="197"/>
                    <a:pt x="4864" y="778"/>
                  </a:cubicBezTo>
                  <a:cubicBezTo>
                    <a:pt x="3374" y="2085"/>
                    <a:pt x="3344" y="5033"/>
                    <a:pt x="5350" y="5915"/>
                  </a:cubicBezTo>
                  <a:cubicBezTo>
                    <a:pt x="5002" y="5768"/>
                    <a:pt x="4650" y="5697"/>
                    <a:pt x="4311" y="5697"/>
                  </a:cubicBezTo>
                  <a:cubicBezTo>
                    <a:pt x="3315" y="5697"/>
                    <a:pt x="2422" y="6301"/>
                    <a:pt x="2037" y="7343"/>
                  </a:cubicBezTo>
                  <a:cubicBezTo>
                    <a:pt x="1703" y="8255"/>
                    <a:pt x="1824" y="9380"/>
                    <a:pt x="2280" y="10231"/>
                  </a:cubicBezTo>
                  <a:cubicBezTo>
                    <a:pt x="2398" y="10465"/>
                    <a:pt x="3392" y="12030"/>
                    <a:pt x="3735" y="12030"/>
                  </a:cubicBezTo>
                  <a:cubicBezTo>
                    <a:pt x="3747" y="12030"/>
                    <a:pt x="3759" y="12028"/>
                    <a:pt x="3770" y="12024"/>
                  </a:cubicBezTo>
                  <a:cubicBezTo>
                    <a:pt x="3770" y="12024"/>
                    <a:pt x="5565" y="11380"/>
                    <a:pt x="5723" y="11380"/>
                  </a:cubicBezTo>
                  <a:cubicBezTo>
                    <a:pt x="5801" y="11380"/>
                    <a:pt x="5486" y="11534"/>
                    <a:pt x="4378" y="11994"/>
                  </a:cubicBezTo>
                  <a:cubicBezTo>
                    <a:pt x="1399" y="13210"/>
                    <a:pt x="1" y="18863"/>
                    <a:pt x="8633" y="19471"/>
                  </a:cubicBezTo>
                  <a:cubicBezTo>
                    <a:pt x="8914" y="19491"/>
                    <a:pt x="9197" y="19500"/>
                    <a:pt x="9482" y="19500"/>
                  </a:cubicBezTo>
                  <a:cubicBezTo>
                    <a:pt x="17915" y="19500"/>
                    <a:pt x="27813" y="11082"/>
                    <a:pt x="27813" y="11082"/>
                  </a:cubicBezTo>
                  <a:lnTo>
                    <a:pt x="31642" y="8346"/>
                  </a:lnTo>
                  <a:cubicBezTo>
                    <a:pt x="31187" y="8164"/>
                    <a:pt x="30761" y="8012"/>
                    <a:pt x="30305" y="7829"/>
                  </a:cubicBezTo>
                  <a:cubicBezTo>
                    <a:pt x="26901" y="6492"/>
                    <a:pt x="23436" y="5185"/>
                    <a:pt x="19971" y="3939"/>
                  </a:cubicBezTo>
                  <a:cubicBezTo>
                    <a:pt x="17904" y="3209"/>
                    <a:pt x="15806" y="2480"/>
                    <a:pt x="13679" y="1811"/>
                  </a:cubicBezTo>
                  <a:cubicBezTo>
                    <a:pt x="12372" y="1386"/>
                    <a:pt x="11125" y="960"/>
                    <a:pt x="9849" y="626"/>
                  </a:cubicBezTo>
                  <a:cubicBezTo>
                    <a:pt x="8851" y="363"/>
                    <a:pt x="7854" y="0"/>
                    <a:pt x="6897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 rot="-1800044">
              <a:off x="3008413" y="967565"/>
              <a:ext cx="107173" cy="126222"/>
            </a:xfrm>
            <a:custGeom>
              <a:avLst/>
              <a:gdLst/>
              <a:ahLst/>
              <a:cxnLst/>
              <a:rect l="l" t="t" r="r" b="b"/>
              <a:pathLst>
                <a:path w="4287" h="5049" extrusionOk="0">
                  <a:moveTo>
                    <a:pt x="1824" y="1"/>
                  </a:moveTo>
                  <a:cubicBezTo>
                    <a:pt x="943" y="1"/>
                    <a:pt x="153" y="730"/>
                    <a:pt x="92" y="1642"/>
                  </a:cubicBezTo>
                  <a:lnTo>
                    <a:pt x="31" y="3314"/>
                  </a:lnTo>
                  <a:cubicBezTo>
                    <a:pt x="1" y="4226"/>
                    <a:pt x="700" y="5016"/>
                    <a:pt x="1612" y="5046"/>
                  </a:cubicBezTo>
                  <a:lnTo>
                    <a:pt x="1764" y="5046"/>
                  </a:lnTo>
                  <a:cubicBezTo>
                    <a:pt x="1801" y="5048"/>
                    <a:pt x="1839" y="5049"/>
                    <a:pt x="1876" y="5049"/>
                  </a:cubicBezTo>
                  <a:cubicBezTo>
                    <a:pt x="3133" y="5049"/>
                    <a:pt x="4166" y="4067"/>
                    <a:pt x="4195" y="2828"/>
                  </a:cubicBezTo>
                  <a:lnTo>
                    <a:pt x="4195" y="2584"/>
                  </a:lnTo>
                  <a:cubicBezTo>
                    <a:pt x="4286" y="1217"/>
                    <a:pt x="3223" y="3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 rot="-1800044">
              <a:off x="2698584" y="1165483"/>
              <a:ext cx="51699" cy="48874"/>
            </a:xfrm>
            <a:custGeom>
              <a:avLst/>
              <a:gdLst/>
              <a:ahLst/>
              <a:cxnLst/>
              <a:rect l="l" t="t" r="r" b="b"/>
              <a:pathLst>
                <a:path w="2068" h="1955" extrusionOk="0">
                  <a:moveTo>
                    <a:pt x="1111" y="0"/>
                  </a:moveTo>
                  <a:cubicBezTo>
                    <a:pt x="793" y="0"/>
                    <a:pt x="492" y="176"/>
                    <a:pt x="304" y="509"/>
                  </a:cubicBezTo>
                  <a:lnTo>
                    <a:pt x="274" y="570"/>
                  </a:lnTo>
                  <a:cubicBezTo>
                    <a:pt x="0" y="1026"/>
                    <a:pt x="183" y="1634"/>
                    <a:pt x="639" y="1908"/>
                  </a:cubicBezTo>
                  <a:cubicBezTo>
                    <a:pt x="733" y="1939"/>
                    <a:pt x="827" y="1954"/>
                    <a:pt x="918" y="1954"/>
                  </a:cubicBezTo>
                  <a:cubicBezTo>
                    <a:pt x="1180" y="1954"/>
                    <a:pt x="1415" y="1829"/>
                    <a:pt x="1551" y="1604"/>
                  </a:cubicBezTo>
                  <a:lnTo>
                    <a:pt x="1855" y="1026"/>
                  </a:lnTo>
                  <a:cubicBezTo>
                    <a:pt x="2067" y="722"/>
                    <a:pt x="1946" y="297"/>
                    <a:pt x="1611" y="145"/>
                  </a:cubicBezTo>
                  <a:lnTo>
                    <a:pt x="1551" y="114"/>
                  </a:lnTo>
                  <a:cubicBezTo>
                    <a:pt x="1407" y="38"/>
                    <a:pt x="1257" y="0"/>
                    <a:pt x="1111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 rot="-1800044">
              <a:off x="2678943" y="996251"/>
              <a:ext cx="50949" cy="48999"/>
            </a:xfrm>
            <a:custGeom>
              <a:avLst/>
              <a:gdLst/>
              <a:ahLst/>
              <a:cxnLst/>
              <a:rect l="l" t="t" r="r" b="b"/>
              <a:pathLst>
                <a:path w="2038" h="1960" extrusionOk="0">
                  <a:moveTo>
                    <a:pt x="1105" y="1"/>
                  </a:moveTo>
                  <a:cubicBezTo>
                    <a:pt x="790" y="1"/>
                    <a:pt x="491" y="170"/>
                    <a:pt x="305" y="481"/>
                  </a:cubicBezTo>
                  <a:lnTo>
                    <a:pt x="274" y="572"/>
                  </a:lnTo>
                  <a:cubicBezTo>
                    <a:pt x="1" y="1028"/>
                    <a:pt x="183" y="1636"/>
                    <a:pt x="639" y="1909"/>
                  </a:cubicBezTo>
                  <a:cubicBezTo>
                    <a:pt x="731" y="1943"/>
                    <a:pt x="827" y="1960"/>
                    <a:pt x="923" y="1960"/>
                  </a:cubicBezTo>
                  <a:cubicBezTo>
                    <a:pt x="1175" y="1960"/>
                    <a:pt x="1419" y="1839"/>
                    <a:pt x="1551" y="1575"/>
                  </a:cubicBezTo>
                  <a:lnTo>
                    <a:pt x="1855" y="1028"/>
                  </a:lnTo>
                  <a:cubicBezTo>
                    <a:pt x="2037" y="724"/>
                    <a:pt x="1946" y="298"/>
                    <a:pt x="1581" y="146"/>
                  </a:cubicBezTo>
                  <a:lnTo>
                    <a:pt x="1551" y="116"/>
                  </a:lnTo>
                  <a:cubicBezTo>
                    <a:pt x="1405" y="38"/>
                    <a:pt x="1253" y="1"/>
                    <a:pt x="1105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 rot="-1800044">
              <a:off x="2795772" y="1296362"/>
              <a:ext cx="44099" cy="49824"/>
            </a:xfrm>
            <a:custGeom>
              <a:avLst/>
              <a:gdLst/>
              <a:ahLst/>
              <a:cxnLst/>
              <a:rect l="l" t="t" r="r" b="b"/>
              <a:pathLst>
                <a:path w="1764" h="1993" extrusionOk="0">
                  <a:moveTo>
                    <a:pt x="981" y="0"/>
                  </a:moveTo>
                  <a:cubicBezTo>
                    <a:pt x="539" y="0"/>
                    <a:pt x="148" y="324"/>
                    <a:pt x="92" y="828"/>
                  </a:cubicBezTo>
                  <a:lnTo>
                    <a:pt x="92" y="889"/>
                  </a:lnTo>
                  <a:cubicBezTo>
                    <a:pt x="0" y="1436"/>
                    <a:pt x="395" y="1922"/>
                    <a:pt x="912" y="1983"/>
                  </a:cubicBezTo>
                  <a:cubicBezTo>
                    <a:pt x="947" y="1989"/>
                    <a:pt x="982" y="1992"/>
                    <a:pt x="1016" y="1992"/>
                  </a:cubicBezTo>
                  <a:cubicBezTo>
                    <a:pt x="1318" y="1992"/>
                    <a:pt x="1614" y="1763"/>
                    <a:pt x="1642" y="1436"/>
                  </a:cubicBezTo>
                  <a:lnTo>
                    <a:pt x="1703" y="767"/>
                  </a:lnTo>
                  <a:cubicBezTo>
                    <a:pt x="1763" y="433"/>
                    <a:pt x="1520" y="98"/>
                    <a:pt x="1155" y="7"/>
                  </a:cubicBezTo>
                  <a:lnTo>
                    <a:pt x="1095" y="7"/>
                  </a:lnTo>
                  <a:cubicBezTo>
                    <a:pt x="1056" y="2"/>
                    <a:pt x="1019" y="0"/>
                    <a:pt x="981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 rot="-1800044">
              <a:off x="2807204" y="1065031"/>
              <a:ext cx="93498" cy="89048"/>
            </a:xfrm>
            <a:custGeom>
              <a:avLst/>
              <a:gdLst/>
              <a:ahLst/>
              <a:cxnLst/>
              <a:rect l="l" t="t" r="r" b="b"/>
              <a:pathLst>
                <a:path w="3740" h="3562" extrusionOk="0">
                  <a:moveTo>
                    <a:pt x="2035" y="0"/>
                  </a:moveTo>
                  <a:cubicBezTo>
                    <a:pt x="1702" y="0"/>
                    <a:pt x="1382" y="138"/>
                    <a:pt x="1156" y="412"/>
                  </a:cubicBezTo>
                  <a:lnTo>
                    <a:pt x="396" y="1385"/>
                  </a:lnTo>
                  <a:cubicBezTo>
                    <a:pt x="1" y="1902"/>
                    <a:pt x="62" y="2661"/>
                    <a:pt x="548" y="3087"/>
                  </a:cubicBezTo>
                  <a:lnTo>
                    <a:pt x="639" y="3148"/>
                  </a:lnTo>
                  <a:cubicBezTo>
                    <a:pt x="960" y="3428"/>
                    <a:pt x="1345" y="3562"/>
                    <a:pt x="1722" y="3562"/>
                  </a:cubicBezTo>
                  <a:cubicBezTo>
                    <a:pt x="2204" y="3562"/>
                    <a:pt x="2673" y="3344"/>
                    <a:pt x="2980" y="2935"/>
                  </a:cubicBezTo>
                  <a:lnTo>
                    <a:pt x="3101" y="2813"/>
                  </a:lnTo>
                  <a:cubicBezTo>
                    <a:pt x="3740" y="2054"/>
                    <a:pt x="3648" y="929"/>
                    <a:pt x="2888" y="321"/>
                  </a:cubicBezTo>
                  <a:cubicBezTo>
                    <a:pt x="2632" y="107"/>
                    <a:pt x="2329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 rot="-1800044">
              <a:off x="2929094" y="1171700"/>
              <a:ext cx="94248" cy="97048"/>
            </a:xfrm>
            <a:custGeom>
              <a:avLst/>
              <a:gdLst/>
              <a:ahLst/>
              <a:cxnLst/>
              <a:rect l="l" t="t" r="r" b="b"/>
              <a:pathLst>
                <a:path w="3770" h="3882" extrusionOk="0">
                  <a:moveTo>
                    <a:pt x="1581" y="1"/>
                  </a:moveTo>
                  <a:cubicBezTo>
                    <a:pt x="1410" y="1"/>
                    <a:pt x="1237" y="23"/>
                    <a:pt x="1064" y="68"/>
                  </a:cubicBezTo>
                  <a:cubicBezTo>
                    <a:pt x="365" y="281"/>
                    <a:pt x="0" y="980"/>
                    <a:pt x="182" y="1679"/>
                  </a:cubicBezTo>
                  <a:lnTo>
                    <a:pt x="517" y="2926"/>
                  </a:lnTo>
                  <a:cubicBezTo>
                    <a:pt x="695" y="3510"/>
                    <a:pt x="1212" y="3882"/>
                    <a:pt x="1785" y="3882"/>
                  </a:cubicBezTo>
                  <a:cubicBezTo>
                    <a:pt x="1898" y="3882"/>
                    <a:pt x="2013" y="3867"/>
                    <a:pt x="2128" y="3837"/>
                  </a:cubicBezTo>
                  <a:lnTo>
                    <a:pt x="2249" y="3807"/>
                  </a:lnTo>
                  <a:cubicBezTo>
                    <a:pt x="3192" y="3533"/>
                    <a:pt x="3769" y="2561"/>
                    <a:pt x="3496" y="1558"/>
                  </a:cubicBezTo>
                  <a:lnTo>
                    <a:pt x="3465" y="1406"/>
                  </a:lnTo>
                  <a:cubicBezTo>
                    <a:pt x="3212" y="545"/>
                    <a:pt x="2432" y="1"/>
                    <a:pt x="1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 rot="-1800044">
              <a:off x="2351249" y="68738"/>
              <a:ext cx="800932" cy="1005578"/>
            </a:xfrm>
            <a:custGeom>
              <a:avLst/>
              <a:gdLst/>
              <a:ahLst/>
              <a:cxnLst/>
              <a:rect l="l" t="t" r="r" b="b"/>
              <a:pathLst>
                <a:path w="32038" h="40224" extrusionOk="0">
                  <a:moveTo>
                    <a:pt x="18102" y="0"/>
                  </a:moveTo>
                  <a:cubicBezTo>
                    <a:pt x="8372" y="0"/>
                    <a:pt x="8764" y="11134"/>
                    <a:pt x="11186" y="14440"/>
                  </a:cubicBezTo>
                  <a:cubicBezTo>
                    <a:pt x="11186" y="14440"/>
                    <a:pt x="10795" y="14369"/>
                    <a:pt x="10205" y="14369"/>
                  </a:cubicBezTo>
                  <a:cubicBezTo>
                    <a:pt x="8513" y="14369"/>
                    <a:pt x="5186" y="14954"/>
                    <a:pt x="4803" y="19486"/>
                  </a:cubicBezTo>
                  <a:cubicBezTo>
                    <a:pt x="4408" y="23863"/>
                    <a:pt x="8785" y="24227"/>
                    <a:pt x="8785" y="24227"/>
                  </a:cubicBezTo>
                  <a:cubicBezTo>
                    <a:pt x="8785" y="24227"/>
                    <a:pt x="1" y="25352"/>
                    <a:pt x="6657" y="34319"/>
                  </a:cubicBezTo>
                  <a:cubicBezTo>
                    <a:pt x="10359" y="39347"/>
                    <a:pt x="19231" y="40224"/>
                    <a:pt x="24969" y="40224"/>
                  </a:cubicBezTo>
                  <a:cubicBezTo>
                    <a:pt x="28041" y="40224"/>
                    <a:pt x="30214" y="39972"/>
                    <a:pt x="30214" y="39972"/>
                  </a:cubicBezTo>
                  <a:cubicBezTo>
                    <a:pt x="31582" y="34927"/>
                    <a:pt x="32038" y="29638"/>
                    <a:pt x="31551" y="24440"/>
                  </a:cubicBezTo>
                  <a:cubicBezTo>
                    <a:pt x="30579" y="15018"/>
                    <a:pt x="27904" y="1248"/>
                    <a:pt x="20183" y="154"/>
                  </a:cubicBezTo>
                  <a:cubicBezTo>
                    <a:pt x="19443" y="50"/>
                    <a:pt x="18750" y="0"/>
                    <a:pt x="1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 rot="-1800044">
              <a:off x="2539963" y="133019"/>
              <a:ext cx="335143" cy="378967"/>
            </a:xfrm>
            <a:custGeom>
              <a:avLst/>
              <a:gdLst/>
              <a:ahLst/>
              <a:cxnLst/>
              <a:rect l="l" t="t" r="r" b="b"/>
              <a:pathLst>
                <a:path w="13406" h="15159" extrusionOk="0">
                  <a:moveTo>
                    <a:pt x="6943" y="1"/>
                  </a:moveTo>
                  <a:cubicBezTo>
                    <a:pt x="6161" y="1"/>
                    <a:pt x="5364" y="153"/>
                    <a:pt x="4591" y="476"/>
                  </a:cubicBezTo>
                  <a:cubicBezTo>
                    <a:pt x="1490" y="1752"/>
                    <a:pt x="1" y="5308"/>
                    <a:pt x="1278" y="8409"/>
                  </a:cubicBezTo>
                  <a:cubicBezTo>
                    <a:pt x="2159" y="10537"/>
                    <a:pt x="6354" y="13363"/>
                    <a:pt x="8968" y="14913"/>
                  </a:cubicBezTo>
                  <a:cubicBezTo>
                    <a:pt x="9260" y="15081"/>
                    <a:pt x="9575" y="15158"/>
                    <a:pt x="9885" y="15158"/>
                  </a:cubicBezTo>
                  <a:cubicBezTo>
                    <a:pt x="10703" y="15158"/>
                    <a:pt x="11483" y="14618"/>
                    <a:pt x="11703" y="13758"/>
                  </a:cubicBezTo>
                  <a:cubicBezTo>
                    <a:pt x="12433" y="10810"/>
                    <a:pt x="13405" y="5856"/>
                    <a:pt x="12554" y="3728"/>
                  </a:cubicBezTo>
                  <a:cubicBezTo>
                    <a:pt x="11570" y="1416"/>
                    <a:pt x="9328" y="1"/>
                    <a:pt x="694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 rot="-1800044">
              <a:off x="2672362" y="335494"/>
              <a:ext cx="496989" cy="659785"/>
            </a:xfrm>
            <a:custGeom>
              <a:avLst/>
              <a:gdLst/>
              <a:ahLst/>
              <a:cxnLst/>
              <a:rect l="l" t="t" r="r" b="b"/>
              <a:pathLst>
                <a:path w="19880" h="26392" extrusionOk="0">
                  <a:moveTo>
                    <a:pt x="828" y="1"/>
                  </a:moveTo>
                  <a:cubicBezTo>
                    <a:pt x="559" y="1"/>
                    <a:pt x="316" y="137"/>
                    <a:pt x="213" y="343"/>
                  </a:cubicBezTo>
                  <a:cubicBezTo>
                    <a:pt x="1" y="738"/>
                    <a:pt x="153" y="1194"/>
                    <a:pt x="548" y="1376"/>
                  </a:cubicBezTo>
                  <a:lnTo>
                    <a:pt x="578" y="1376"/>
                  </a:lnTo>
                  <a:cubicBezTo>
                    <a:pt x="1764" y="1954"/>
                    <a:pt x="2949" y="2683"/>
                    <a:pt x="4074" y="3382"/>
                  </a:cubicBezTo>
                  <a:cubicBezTo>
                    <a:pt x="5229" y="4142"/>
                    <a:pt x="6353" y="4963"/>
                    <a:pt x="7417" y="5784"/>
                  </a:cubicBezTo>
                  <a:cubicBezTo>
                    <a:pt x="9545" y="7486"/>
                    <a:pt x="11551" y="9401"/>
                    <a:pt x="13314" y="11498"/>
                  </a:cubicBezTo>
                  <a:cubicBezTo>
                    <a:pt x="13740" y="11984"/>
                    <a:pt x="14135" y="12562"/>
                    <a:pt x="14560" y="13079"/>
                  </a:cubicBezTo>
                  <a:cubicBezTo>
                    <a:pt x="14955" y="13656"/>
                    <a:pt x="15350" y="14234"/>
                    <a:pt x="15715" y="14781"/>
                  </a:cubicBezTo>
                  <a:cubicBezTo>
                    <a:pt x="16080" y="15358"/>
                    <a:pt x="16414" y="15966"/>
                    <a:pt x="16779" y="16574"/>
                  </a:cubicBezTo>
                  <a:cubicBezTo>
                    <a:pt x="17083" y="17182"/>
                    <a:pt x="17417" y="17790"/>
                    <a:pt x="17691" y="18428"/>
                  </a:cubicBezTo>
                  <a:cubicBezTo>
                    <a:pt x="18846" y="20951"/>
                    <a:pt x="19545" y="23656"/>
                    <a:pt x="19879" y="26392"/>
                  </a:cubicBezTo>
                  <a:cubicBezTo>
                    <a:pt x="19667" y="23595"/>
                    <a:pt x="19089" y="20860"/>
                    <a:pt x="18025" y="18276"/>
                  </a:cubicBezTo>
                  <a:cubicBezTo>
                    <a:pt x="17782" y="17638"/>
                    <a:pt x="17478" y="17030"/>
                    <a:pt x="17174" y="16392"/>
                  </a:cubicBezTo>
                  <a:cubicBezTo>
                    <a:pt x="16870" y="15753"/>
                    <a:pt x="16566" y="15146"/>
                    <a:pt x="16202" y="14538"/>
                  </a:cubicBezTo>
                  <a:cubicBezTo>
                    <a:pt x="15867" y="13930"/>
                    <a:pt x="15472" y="13352"/>
                    <a:pt x="15107" y="12744"/>
                  </a:cubicBezTo>
                  <a:cubicBezTo>
                    <a:pt x="14712" y="12167"/>
                    <a:pt x="14287" y="11589"/>
                    <a:pt x="13892" y="11042"/>
                  </a:cubicBezTo>
                  <a:cubicBezTo>
                    <a:pt x="12159" y="8823"/>
                    <a:pt x="10244" y="6787"/>
                    <a:pt x="8116" y="4963"/>
                  </a:cubicBezTo>
                  <a:cubicBezTo>
                    <a:pt x="7052" y="4051"/>
                    <a:pt x="5928" y="3170"/>
                    <a:pt x="4803" y="2379"/>
                  </a:cubicBezTo>
                  <a:cubicBezTo>
                    <a:pt x="3648" y="1528"/>
                    <a:pt x="2524" y="768"/>
                    <a:pt x="1216" y="100"/>
                  </a:cubicBezTo>
                  <a:cubicBezTo>
                    <a:pt x="1089" y="31"/>
                    <a:pt x="956" y="1"/>
                    <a:pt x="828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 rot="-1800044">
              <a:off x="2674520" y="580031"/>
              <a:ext cx="562313" cy="409891"/>
            </a:xfrm>
            <a:custGeom>
              <a:avLst/>
              <a:gdLst/>
              <a:ahLst/>
              <a:cxnLst/>
              <a:rect l="l" t="t" r="r" b="b"/>
              <a:pathLst>
                <a:path w="22493" h="16396" extrusionOk="0">
                  <a:moveTo>
                    <a:pt x="782" y="0"/>
                  </a:moveTo>
                  <a:cubicBezTo>
                    <a:pt x="411" y="0"/>
                    <a:pt x="113" y="224"/>
                    <a:pt x="61" y="536"/>
                  </a:cubicBezTo>
                  <a:cubicBezTo>
                    <a:pt x="0" y="962"/>
                    <a:pt x="213" y="1357"/>
                    <a:pt x="639" y="1448"/>
                  </a:cubicBezTo>
                  <a:lnTo>
                    <a:pt x="669" y="1448"/>
                  </a:lnTo>
                  <a:cubicBezTo>
                    <a:pt x="1672" y="1691"/>
                    <a:pt x="2736" y="2056"/>
                    <a:pt x="3769" y="2451"/>
                  </a:cubicBezTo>
                  <a:cubicBezTo>
                    <a:pt x="4256" y="2695"/>
                    <a:pt x="4772" y="2877"/>
                    <a:pt x="5289" y="3090"/>
                  </a:cubicBezTo>
                  <a:lnTo>
                    <a:pt x="6049" y="3454"/>
                  </a:lnTo>
                  <a:lnTo>
                    <a:pt x="6809" y="3819"/>
                  </a:lnTo>
                  <a:cubicBezTo>
                    <a:pt x="8785" y="4822"/>
                    <a:pt x="10669" y="5947"/>
                    <a:pt x="12493" y="7254"/>
                  </a:cubicBezTo>
                  <a:cubicBezTo>
                    <a:pt x="12949" y="7558"/>
                    <a:pt x="13374" y="7892"/>
                    <a:pt x="13830" y="8226"/>
                  </a:cubicBezTo>
                  <a:lnTo>
                    <a:pt x="14499" y="8713"/>
                  </a:lnTo>
                  <a:lnTo>
                    <a:pt x="15168" y="9260"/>
                  </a:lnTo>
                  <a:lnTo>
                    <a:pt x="16444" y="10324"/>
                  </a:lnTo>
                  <a:lnTo>
                    <a:pt x="17660" y="11448"/>
                  </a:lnTo>
                  <a:lnTo>
                    <a:pt x="18268" y="12026"/>
                  </a:lnTo>
                  <a:cubicBezTo>
                    <a:pt x="18450" y="12208"/>
                    <a:pt x="18663" y="12451"/>
                    <a:pt x="18846" y="12634"/>
                  </a:cubicBezTo>
                  <a:lnTo>
                    <a:pt x="20031" y="13850"/>
                  </a:lnTo>
                  <a:cubicBezTo>
                    <a:pt x="20791" y="14640"/>
                    <a:pt x="21460" y="15521"/>
                    <a:pt x="22219" y="16373"/>
                  </a:cubicBezTo>
                  <a:cubicBezTo>
                    <a:pt x="22265" y="16388"/>
                    <a:pt x="22303" y="16395"/>
                    <a:pt x="22333" y="16395"/>
                  </a:cubicBezTo>
                  <a:cubicBezTo>
                    <a:pt x="22364" y="16395"/>
                    <a:pt x="22387" y="16388"/>
                    <a:pt x="22402" y="16373"/>
                  </a:cubicBezTo>
                  <a:cubicBezTo>
                    <a:pt x="22493" y="16312"/>
                    <a:pt x="22493" y="16221"/>
                    <a:pt x="22432" y="16160"/>
                  </a:cubicBezTo>
                  <a:cubicBezTo>
                    <a:pt x="21733" y="15309"/>
                    <a:pt x="21034" y="14427"/>
                    <a:pt x="20335" y="13546"/>
                  </a:cubicBezTo>
                  <a:lnTo>
                    <a:pt x="19210" y="12300"/>
                  </a:lnTo>
                  <a:cubicBezTo>
                    <a:pt x="19028" y="12056"/>
                    <a:pt x="18846" y="11844"/>
                    <a:pt x="18633" y="11661"/>
                  </a:cubicBezTo>
                  <a:lnTo>
                    <a:pt x="18055" y="11053"/>
                  </a:lnTo>
                  <a:lnTo>
                    <a:pt x="16870" y="9807"/>
                  </a:lnTo>
                  <a:lnTo>
                    <a:pt x="15624" y="8682"/>
                  </a:lnTo>
                  <a:lnTo>
                    <a:pt x="14955" y="8105"/>
                  </a:lnTo>
                  <a:lnTo>
                    <a:pt x="14317" y="7588"/>
                  </a:lnTo>
                  <a:cubicBezTo>
                    <a:pt x="13861" y="7254"/>
                    <a:pt x="13435" y="6859"/>
                    <a:pt x="12979" y="6524"/>
                  </a:cubicBezTo>
                  <a:cubicBezTo>
                    <a:pt x="11216" y="5126"/>
                    <a:pt x="9301" y="3850"/>
                    <a:pt x="7326" y="2755"/>
                  </a:cubicBezTo>
                  <a:lnTo>
                    <a:pt x="6566" y="2330"/>
                  </a:lnTo>
                  <a:lnTo>
                    <a:pt x="5806" y="1965"/>
                  </a:lnTo>
                  <a:cubicBezTo>
                    <a:pt x="5289" y="1691"/>
                    <a:pt x="4772" y="1479"/>
                    <a:pt x="4256" y="1236"/>
                  </a:cubicBezTo>
                  <a:cubicBezTo>
                    <a:pt x="3192" y="780"/>
                    <a:pt x="2158" y="354"/>
                    <a:pt x="973" y="20"/>
                  </a:cubicBezTo>
                  <a:cubicBezTo>
                    <a:pt x="908" y="7"/>
                    <a:pt x="844" y="0"/>
                    <a:pt x="782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 rot="-1800044">
              <a:off x="2789526" y="859874"/>
              <a:ext cx="525863" cy="103373"/>
            </a:xfrm>
            <a:custGeom>
              <a:avLst/>
              <a:gdLst/>
              <a:ahLst/>
              <a:cxnLst/>
              <a:rect l="l" t="t" r="r" b="b"/>
              <a:pathLst>
                <a:path w="21035" h="4135" extrusionOk="0">
                  <a:moveTo>
                    <a:pt x="4712" y="0"/>
                  </a:moveTo>
                  <a:cubicBezTo>
                    <a:pt x="4256" y="0"/>
                    <a:pt x="3830" y="0"/>
                    <a:pt x="3374" y="31"/>
                  </a:cubicBezTo>
                  <a:cubicBezTo>
                    <a:pt x="2523" y="61"/>
                    <a:pt x="1642" y="152"/>
                    <a:pt x="730" y="304"/>
                  </a:cubicBezTo>
                  <a:cubicBezTo>
                    <a:pt x="730" y="304"/>
                    <a:pt x="699" y="304"/>
                    <a:pt x="639" y="244"/>
                  </a:cubicBezTo>
                  <a:cubicBezTo>
                    <a:pt x="213" y="335"/>
                    <a:pt x="0" y="760"/>
                    <a:pt x="61" y="1156"/>
                  </a:cubicBezTo>
                  <a:cubicBezTo>
                    <a:pt x="140" y="1521"/>
                    <a:pt x="465" y="1752"/>
                    <a:pt x="805" y="1752"/>
                  </a:cubicBezTo>
                  <a:cubicBezTo>
                    <a:pt x="861" y="1752"/>
                    <a:pt x="917" y="1746"/>
                    <a:pt x="973" y="1733"/>
                  </a:cubicBezTo>
                  <a:lnTo>
                    <a:pt x="1034" y="1733"/>
                  </a:lnTo>
                  <a:cubicBezTo>
                    <a:pt x="1794" y="1551"/>
                    <a:pt x="2645" y="1429"/>
                    <a:pt x="3496" y="1307"/>
                  </a:cubicBezTo>
                  <a:lnTo>
                    <a:pt x="4742" y="1216"/>
                  </a:lnTo>
                  <a:lnTo>
                    <a:pt x="6049" y="1125"/>
                  </a:lnTo>
                  <a:cubicBezTo>
                    <a:pt x="6565" y="1107"/>
                    <a:pt x="7080" y="1097"/>
                    <a:pt x="7595" y="1097"/>
                  </a:cubicBezTo>
                  <a:cubicBezTo>
                    <a:pt x="8782" y="1097"/>
                    <a:pt x="9969" y="1150"/>
                    <a:pt x="11156" y="1277"/>
                  </a:cubicBezTo>
                  <a:cubicBezTo>
                    <a:pt x="12007" y="1368"/>
                    <a:pt x="12888" y="1520"/>
                    <a:pt x="13709" y="1672"/>
                  </a:cubicBezTo>
                  <a:lnTo>
                    <a:pt x="14955" y="1915"/>
                  </a:lnTo>
                  <a:cubicBezTo>
                    <a:pt x="15198" y="1976"/>
                    <a:pt x="15411" y="2037"/>
                    <a:pt x="15624" y="2067"/>
                  </a:cubicBezTo>
                  <a:lnTo>
                    <a:pt x="16232" y="2280"/>
                  </a:lnTo>
                  <a:cubicBezTo>
                    <a:pt x="17903" y="2675"/>
                    <a:pt x="19484" y="3405"/>
                    <a:pt x="21034" y="4134"/>
                  </a:cubicBezTo>
                  <a:cubicBezTo>
                    <a:pt x="19514" y="3253"/>
                    <a:pt x="17995" y="2463"/>
                    <a:pt x="16323" y="1885"/>
                  </a:cubicBezTo>
                  <a:lnTo>
                    <a:pt x="15715" y="1672"/>
                  </a:lnTo>
                  <a:cubicBezTo>
                    <a:pt x="15533" y="1581"/>
                    <a:pt x="15320" y="1551"/>
                    <a:pt x="15107" y="1459"/>
                  </a:cubicBezTo>
                  <a:lnTo>
                    <a:pt x="13861" y="1095"/>
                  </a:lnTo>
                  <a:cubicBezTo>
                    <a:pt x="13010" y="912"/>
                    <a:pt x="12159" y="669"/>
                    <a:pt x="11277" y="517"/>
                  </a:cubicBezTo>
                  <a:cubicBezTo>
                    <a:pt x="9575" y="213"/>
                    <a:pt x="7782" y="31"/>
                    <a:pt x="6049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 rot="-1800044">
              <a:off x="2591089" y="205841"/>
              <a:ext cx="196071" cy="180196"/>
            </a:xfrm>
            <a:custGeom>
              <a:avLst/>
              <a:gdLst/>
              <a:ahLst/>
              <a:cxnLst/>
              <a:rect l="l" t="t" r="r" b="b"/>
              <a:pathLst>
                <a:path w="7843" h="7208" extrusionOk="0">
                  <a:moveTo>
                    <a:pt x="3569" y="0"/>
                  </a:moveTo>
                  <a:cubicBezTo>
                    <a:pt x="2739" y="0"/>
                    <a:pt x="1903" y="274"/>
                    <a:pt x="1217" y="828"/>
                  </a:cubicBezTo>
                  <a:cubicBezTo>
                    <a:pt x="153" y="1740"/>
                    <a:pt x="1" y="3290"/>
                    <a:pt x="852" y="4354"/>
                  </a:cubicBezTo>
                  <a:lnTo>
                    <a:pt x="2463" y="6299"/>
                  </a:lnTo>
                  <a:cubicBezTo>
                    <a:pt x="2958" y="6898"/>
                    <a:pt x="3675" y="7207"/>
                    <a:pt x="4397" y="7207"/>
                  </a:cubicBezTo>
                  <a:cubicBezTo>
                    <a:pt x="4958" y="7207"/>
                    <a:pt x="5523" y="7020"/>
                    <a:pt x="5989" y="6634"/>
                  </a:cubicBezTo>
                  <a:lnTo>
                    <a:pt x="6141" y="6482"/>
                  </a:lnTo>
                  <a:cubicBezTo>
                    <a:pt x="7630" y="5266"/>
                    <a:pt x="7843" y="3077"/>
                    <a:pt x="6627" y="1588"/>
                  </a:cubicBezTo>
                  <a:lnTo>
                    <a:pt x="6445" y="1375"/>
                  </a:lnTo>
                  <a:cubicBezTo>
                    <a:pt x="5722" y="464"/>
                    <a:pt x="4650" y="0"/>
                    <a:pt x="3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 rot="-1800044">
              <a:off x="2751515" y="813368"/>
              <a:ext cx="97273" cy="88348"/>
            </a:xfrm>
            <a:custGeom>
              <a:avLst/>
              <a:gdLst/>
              <a:ahLst/>
              <a:cxnLst/>
              <a:rect l="l" t="t" r="r" b="b"/>
              <a:pathLst>
                <a:path w="3891" h="3534" extrusionOk="0">
                  <a:moveTo>
                    <a:pt x="1720" y="1"/>
                  </a:moveTo>
                  <a:cubicBezTo>
                    <a:pt x="1438" y="1"/>
                    <a:pt x="1152" y="96"/>
                    <a:pt x="912" y="295"/>
                  </a:cubicBezTo>
                  <a:lnTo>
                    <a:pt x="851" y="386"/>
                  </a:lnTo>
                  <a:cubicBezTo>
                    <a:pt x="122" y="994"/>
                    <a:pt x="0" y="2058"/>
                    <a:pt x="608" y="2788"/>
                  </a:cubicBezTo>
                  <a:lnTo>
                    <a:pt x="730" y="2879"/>
                  </a:lnTo>
                  <a:cubicBezTo>
                    <a:pt x="1090" y="3308"/>
                    <a:pt x="1616" y="3534"/>
                    <a:pt x="2147" y="3534"/>
                  </a:cubicBezTo>
                  <a:cubicBezTo>
                    <a:pt x="2557" y="3534"/>
                    <a:pt x="2970" y="3400"/>
                    <a:pt x="3313" y="3122"/>
                  </a:cubicBezTo>
                  <a:cubicBezTo>
                    <a:pt x="3800" y="2696"/>
                    <a:pt x="3891" y="1937"/>
                    <a:pt x="3465" y="1420"/>
                  </a:cubicBezTo>
                  <a:lnTo>
                    <a:pt x="2675" y="447"/>
                  </a:lnTo>
                  <a:cubicBezTo>
                    <a:pt x="2436" y="157"/>
                    <a:pt x="2082" y="1"/>
                    <a:pt x="172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 rot="-1800044">
              <a:off x="2549156" y="572629"/>
              <a:ext cx="135297" cy="132247"/>
            </a:xfrm>
            <a:custGeom>
              <a:avLst/>
              <a:gdLst/>
              <a:ahLst/>
              <a:cxnLst/>
              <a:rect l="l" t="t" r="r" b="b"/>
              <a:pathLst>
                <a:path w="5412" h="5290" extrusionOk="0">
                  <a:moveTo>
                    <a:pt x="2929" y="0"/>
                  </a:moveTo>
                  <a:cubicBezTo>
                    <a:pt x="1999" y="0"/>
                    <a:pt x="1099" y="537"/>
                    <a:pt x="700" y="1446"/>
                  </a:cubicBezTo>
                  <a:lnTo>
                    <a:pt x="609" y="1629"/>
                  </a:lnTo>
                  <a:cubicBezTo>
                    <a:pt x="1" y="2936"/>
                    <a:pt x="578" y="4486"/>
                    <a:pt x="1916" y="5094"/>
                  </a:cubicBezTo>
                  <a:cubicBezTo>
                    <a:pt x="2163" y="5226"/>
                    <a:pt x="2425" y="5289"/>
                    <a:pt x="2683" y="5289"/>
                  </a:cubicBezTo>
                  <a:cubicBezTo>
                    <a:pt x="3315" y="5289"/>
                    <a:pt x="3924" y="4912"/>
                    <a:pt x="4226" y="4243"/>
                  </a:cubicBezTo>
                  <a:lnTo>
                    <a:pt x="4986" y="2662"/>
                  </a:lnTo>
                  <a:cubicBezTo>
                    <a:pt x="5411" y="1781"/>
                    <a:pt x="5016" y="717"/>
                    <a:pt x="4104" y="291"/>
                  </a:cubicBezTo>
                  <a:lnTo>
                    <a:pt x="3952" y="231"/>
                  </a:lnTo>
                  <a:cubicBezTo>
                    <a:pt x="3623" y="74"/>
                    <a:pt x="3274" y="0"/>
                    <a:pt x="2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 rot="-1800044">
              <a:off x="2959816" y="438592"/>
              <a:ext cx="49424" cy="49499"/>
            </a:xfrm>
            <a:custGeom>
              <a:avLst/>
              <a:gdLst/>
              <a:ahLst/>
              <a:cxnLst/>
              <a:rect l="l" t="t" r="r" b="b"/>
              <a:pathLst>
                <a:path w="1977" h="1980" extrusionOk="0">
                  <a:moveTo>
                    <a:pt x="839" y="0"/>
                  </a:moveTo>
                  <a:cubicBezTo>
                    <a:pt x="691" y="0"/>
                    <a:pt x="539" y="31"/>
                    <a:pt x="396" y="94"/>
                  </a:cubicBezTo>
                  <a:cubicBezTo>
                    <a:pt x="122" y="337"/>
                    <a:pt x="1" y="732"/>
                    <a:pt x="152" y="1067"/>
                  </a:cubicBezTo>
                  <a:lnTo>
                    <a:pt x="456" y="1614"/>
                  </a:lnTo>
                  <a:cubicBezTo>
                    <a:pt x="563" y="1826"/>
                    <a:pt x="803" y="1980"/>
                    <a:pt x="1042" y="1980"/>
                  </a:cubicBezTo>
                  <a:cubicBezTo>
                    <a:pt x="1144" y="1980"/>
                    <a:pt x="1247" y="1951"/>
                    <a:pt x="1338" y="1887"/>
                  </a:cubicBezTo>
                  <a:lnTo>
                    <a:pt x="1368" y="1857"/>
                  </a:lnTo>
                  <a:cubicBezTo>
                    <a:pt x="1824" y="1614"/>
                    <a:pt x="1976" y="1067"/>
                    <a:pt x="1763" y="611"/>
                  </a:cubicBezTo>
                  <a:lnTo>
                    <a:pt x="1703" y="520"/>
                  </a:lnTo>
                  <a:cubicBezTo>
                    <a:pt x="1531" y="177"/>
                    <a:pt x="1194" y="0"/>
                    <a:pt x="83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 rot="-1800044">
              <a:off x="3052332" y="516785"/>
              <a:ext cx="49424" cy="49499"/>
            </a:xfrm>
            <a:custGeom>
              <a:avLst/>
              <a:gdLst/>
              <a:ahLst/>
              <a:cxnLst/>
              <a:rect l="l" t="t" r="r" b="b"/>
              <a:pathLst>
                <a:path w="1977" h="1980" extrusionOk="0">
                  <a:moveTo>
                    <a:pt x="840" y="0"/>
                  </a:moveTo>
                  <a:cubicBezTo>
                    <a:pt x="691" y="0"/>
                    <a:pt x="540" y="31"/>
                    <a:pt x="396" y="94"/>
                  </a:cubicBezTo>
                  <a:cubicBezTo>
                    <a:pt x="122" y="337"/>
                    <a:pt x="1" y="763"/>
                    <a:pt x="153" y="1067"/>
                  </a:cubicBezTo>
                  <a:lnTo>
                    <a:pt x="457" y="1614"/>
                  </a:lnTo>
                  <a:cubicBezTo>
                    <a:pt x="563" y="1827"/>
                    <a:pt x="803" y="1980"/>
                    <a:pt x="1042" y="1980"/>
                  </a:cubicBezTo>
                  <a:cubicBezTo>
                    <a:pt x="1145" y="1980"/>
                    <a:pt x="1247" y="1952"/>
                    <a:pt x="1338" y="1888"/>
                  </a:cubicBezTo>
                  <a:lnTo>
                    <a:pt x="1369" y="1857"/>
                  </a:lnTo>
                  <a:cubicBezTo>
                    <a:pt x="1825" y="1614"/>
                    <a:pt x="1977" y="1067"/>
                    <a:pt x="1764" y="611"/>
                  </a:cubicBezTo>
                  <a:lnTo>
                    <a:pt x="1703" y="520"/>
                  </a:lnTo>
                  <a:cubicBezTo>
                    <a:pt x="1532" y="177"/>
                    <a:pt x="1194" y="0"/>
                    <a:pt x="840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 rot="-1800044">
              <a:off x="2808387" y="624559"/>
              <a:ext cx="50174" cy="49499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876" y="0"/>
                  </a:moveTo>
                  <a:cubicBezTo>
                    <a:pt x="725" y="0"/>
                    <a:pt x="571" y="35"/>
                    <a:pt x="426" y="108"/>
                  </a:cubicBezTo>
                  <a:cubicBezTo>
                    <a:pt x="122" y="351"/>
                    <a:pt x="1" y="746"/>
                    <a:pt x="214" y="1050"/>
                  </a:cubicBezTo>
                  <a:lnTo>
                    <a:pt x="518" y="1627"/>
                  </a:lnTo>
                  <a:cubicBezTo>
                    <a:pt x="624" y="1841"/>
                    <a:pt x="852" y="1980"/>
                    <a:pt x="1083" y="1980"/>
                  </a:cubicBezTo>
                  <a:cubicBezTo>
                    <a:pt x="1180" y="1980"/>
                    <a:pt x="1278" y="1955"/>
                    <a:pt x="1369" y="1901"/>
                  </a:cubicBezTo>
                  <a:lnTo>
                    <a:pt x="1399" y="1871"/>
                  </a:lnTo>
                  <a:cubicBezTo>
                    <a:pt x="1855" y="1627"/>
                    <a:pt x="2007" y="1050"/>
                    <a:pt x="1794" y="594"/>
                  </a:cubicBezTo>
                  <a:lnTo>
                    <a:pt x="1764" y="533"/>
                  </a:lnTo>
                  <a:cubicBezTo>
                    <a:pt x="1572" y="192"/>
                    <a:pt x="1230" y="0"/>
                    <a:pt x="87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 rot="-1800044">
              <a:off x="3330653" y="699154"/>
              <a:ext cx="584387" cy="751733"/>
            </a:xfrm>
            <a:custGeom>
              <a:avLst/>
              <a:gdLst/>
              <a:ahLst/>
              <a:cxnLst/>
              <a:rect l="l" t="t" r="r" b="b"/>
              <a:pathLst>
                <a:path w="23376" h="30070" extrusionOk="0">
                  <a:moveTo>
                    <a:pt x="4773" y="1"/>
                  </a:moveTo>
                  <a:lnTo>
                    <a:pt x="3831" y="4621"/>
                  </a:lnTo>
                  <a:cubicBezTo>
                    <a:pt x="3831" y="4621"/>
                    <a:pt x="1" y="17965"/>
                    <a:pt x="4104" y="25564"/>
                  </a:cubicBezTo>
                  <a:cubicBezTo>
                    <a:pt x="5902" y="28893"/>
                    <a:pt x="7787" y="30069"/>
                    <a:pt x="9331" y="30069"/>
                  </a:cubicBezTo>
                  <a:cubicBezTo>
                    <a:pt x="11310" y="30069"/>
                    <a:pt x="12727" y="28134"/>
                    <a:pt x="12676" y="26323"/>
                  </a:cubicBezTo>
                  <a:cubicBezTo>
                    <a:pt x="12648" y="25214"/>
                    <a:pt x="12660" y="24826"/>
                    <a:pt x="12689" y="24826"/>
                  </a:cubicBezTo>
                  <a:cubicBezTo>
                    <a:pt x="12756" y="24826"/>
                    <a:pt x="12919" y="26901"/>
                    <a:pt x="12919" y="26901"/>
                  </a:cubicBezTo>
                  <a:cubicBezTo>
                    <a:pt x="12949" y="27235"/>
                    <a:pt x="14895" y="27509"/>
                    <a:pt x="15107" y="27509"/>
                  </a:cubicBezTo>
                  <a:cubicBezTo>
                    <a:pt x="15153" y="27510"/>
                    <a:pt x="15198" y="27511"/>
                    <a:pt x="15244" y="27511"/>
                  </a:cubicBezTo>
                  <a:cubicBezTo>
                    <a:pt x="16206" y="27511"/>
                    <a:pt x="17205" y="27202"/>
                    <a:pt x="17843" y="26506"/>
                  </a:cubicBezTo>
                  <a:cubicBezTo>
                    <a:pt x="18907" y="25472"/>
                    <a:pt x="18877" y="23892"/>
                    <a:pt x="17813" y="22889"/>
                  </a:cubicBezTo>
                  <a:lnTo>
                    <a:pt x="17813" y="22889"/>
                  </a:lnTo>
                  <a:cubicBezTo>
                    <a:pt x="18318" y="23348"/>
                    <a:pt x="18919" y="23547"/>
                    <a:pt x="19526" y="23547"/>
                  </a:cubicBezTo>
                  <a:cubicBezTo>
                    <a:pt x="20890" y="23547"/>
                    <a:pt x="22286" y="22542"/>
                    <a:pt x="22706" y="21217"/>
                  </a:cubicBezTo>
                  <a:cubicBezTo>
                    <a:pt x="23375" y="19241"/>
                    <a:pt x="21916" y="17995"/>
                    <a:pt x="20822" y="16627"/>
                  </a:cubicBezTo>
                  <a:cubicBezTo>
                    <a:pt x="19971" y="15594"/>
                    <a:pt x="19059" y="14621"/>
                    <a:pt x="18147" y="13618"/>
                  </a:cubicBezTo>
                  <a:cubicBezTo>
                    <a:pt x="16688" y="12007"/>
                    <a:pt x="15168" y="10366"/>
                    <a:pt x="13588" y="8755"/>
                  </a:cubicBezTo>
                  <a:cubicBezTo>
                    <a:pt x="11065" y="6110"/>
                    <a:pt x="8420" y="3527"/>
                    <a:pt x="5806" y="974"/>
                  </a:cubicBezTo>
                  <a:cubicBezTo>
                    <a:pt x="5472" y="639"/>
                    <a:pt x="5138" y="335"/>
                    <a:pt x="4773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 rot="-1800044">
              <a:off x="3442487" y="1000292"/>
              <a:ext cx="138322" cy="112298"/>
            </a:xfrm>
            <a:custGeom>
              <a:avLst/>
              <a:gdLst/>
              <a:ahLst/>
              <a:cxnLst/>
              <a:rect l="l" t="t" r="r" b="b"/>
              <a:pathLst>
                <a:path w="5533" h="4492" extrusionOk="0">
                  <a:moveTo>
                    <a:pt x="2876" y="1"/>
                  </a:moveTo>
                  <a:cubicBezTo>
                    <a:pt x="2500" y="1"/>
                    <a:pt x="2119" y="85"/>
                    <a:pt x="1764" y="262"/>
                  </a:cubicBezTo>
                  <a:lnTo>
                    <a:pt x="1581" y="323"/>
                  </a:lnTo>
                  <a:cubicBezTo>
                    <a:pt x="457" y="931"/>
                    <a:pt x="1" y="2329"/>
                    <a:pt x="548" y="3484"/>
                  </a:cubicBezTo>
                  <a:lnTo>
                    <a:pt x="639" y="3606"/>
                  </a:lnTo>
                  <a:cubicBezTo>
                    <a:pt x="938" y="4161"/>
                    <a:pt x="1506" y="4491"/>
                    <a:pt x="2113" y="4491"/>
                  </a:cubicBezTo>
                  <a:cubicBezTo>
                    <a:pt x="2371" y="4491"/>
                    <a:pt x="2635" y="4432"/>
                    <a:pt x="2888" y="4305"/>
                  </a:cubicBezTo>
                  <a:lnTo>
                    <a:pt x="4408" y="3545"/>
                  </a:lnTo>
                  <a:cubicBezTo>
                    <a:pt x="5229" y="3150"/>
                    <a:pt x="5533" y="2147"/>
                    <a:pt x="5107" y="1357"/>
                  </a:cubicBezTo>
                  <a:cubicBezTo>
                    <a:pt x="4677" y="496"/>
                    <a:pt x="3789" y="1"/>
                    <a:pt x="2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 rot="-1800044">
              <a:off x="3804564" y="1218059"/>
              <a:ext cx="50949" cy="48649"/>
            </a:xfrm>
            <a:custGeom>
              <a:avLst/>
              <a:gdLst/>
              <a:ahLst/>
              <a:cxnLst/>
              <a:rect l="l" t="t" r="r" b="b"/>
              <a:pathLst>
                <a:path w="2038" h="1946" extrusionOk="0">
                  <a:moveTo>
                    <a:pt x="1077" y="0"/>
                  </a:moveTo>
                  <a:cubicBezTo>
                    <a:pt x="895" y="0"/>
                    <a:pt x="713" y="85"/>
                    <a:pt x="578" y="254"/>
                  </a:cubicBezTo>
                  <a:lnTo>
                    <a:pt x="213" y="801"/>
                  </a:lnTo>
                  <a:cubicBezTo>
                    <a:pt x="1" y="1105"/>
                    <a:pt x="61" y="1469"/>
                    <a:pt x="305" y="1743"/>
                  </a:cubicBezTo>
                  <a:cubicBezTo>
                    <a:pt x="479" y="1880"/>
                    <a:pt x="685" y="1946"/>
                    <a:pt x="890" y="1946"/>
                  </a:cubicBezTo>
                  <a:cubicBezTo>
                    <a:pt x="1184" y="1946"/>
                    <a:pt x="1475" y="1811"/>
                    <a:pt x="1672" y="1561"/>
                  </a:cubicBezTo>
                  <a:lnTo>
                    <a:pt x="1733" y="1469"/>
                  </a:lnTo>
                  <a:cubicBezTo>
                    <a:pt x="2037" y="1074"/>
                    <a:pt x="1946" y="497"/>
                    <a:pt x="1520" y="193"/>
                  </a:cubicBezTo>
                  <a:lnTo>
                    <a:pt x="1490" y="162"/>
                  </a:lnTo>
                  <a:cubicBezTo>
                    <a:pt x="1368" y="54"/>
                    <a:pt x="1223" y="0"/>
                    <a:pt x="1077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 rot="-1800044">
              <a:off x="3840062" y="1051532"/>
              <a:ext cx="51699" cy="48574"/>
            </a:xfrm>
            <a:custGeom>
              <a:avLst/>
              <a:gdLst/>
              <a:ahLst/>
              <a:cxnLst/>
              <a:rect l="l" t="t" r="r" b="b"/>
              <a:pathLst>
                <a:path w="2068" h="1943" extrusionOk="0">
                  <a:moveTo>
                    <a:pt x="1139" y="0"/>
                  </a:moveTo>
                  <a:cubicBezTo>
                    <a:pt x="948" y="0"/>
                    <a:pt x="748" y="84"/>
                    <a:pt x="609" y="259"/>
                  </a:cubicBezTo>
                  <a:lnTo>
                    <a:pt x="244" y="806"/>
                  </a:lnTo>
                  <a:cubicBezTo>
                    <a:pt x="1" y="1110"/>
                    <a:pt x="92" y="1505"/>
                    <a:pt x="366" y="1748"/>
                  </a:cubicBezTo>
                  <a:cubicBezTo>
                    <a:pt x="523" y="1881"/>
                    <a:pt x="714" y="1942"/>
                    <a:pt x="910" y="1942"/>
                  </a:cubicBezTo>
                  <a:cubicBezTo>
                    <a:pt x="1207" y="1942"/>
                    <a:pt x="1514" y="1804"/>
                    <a:pt x="1733" y="1566"/>
                  </a:cubicBezTo>
                  <a:lnTo>
                    <a:pt x="1764" y="1475"/>
                  </a:lnTo>
                  <a:cubicBezTo>
                    <a:pt x="2068" y="1049"/>
                    <a:pt x="1977" y="502"/>
                    <a:pt x="1582" y="198"/>
                  </a:cubicBezTo>
                  <a:lnTo>
                    <a:pt x="1521" y="137"/>
                  </a:lnTo>
                  <a:cubicBezTo>
                    <a:pt x="1417" y="47"/>
                    <a:pt x="1280" y="0"/>
                    <a:pt x="113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 rot="-1800044">
              <a:off x="3695199" y="1341466"/>
              <a:ext cx="54724" cy="45074"/>
            </a:xfrm>
            <a:custGeom>
              <a:avLst/>
              <a:gdLst/>
              <a:ahLst/>
              <a:cxnLst/>
              <a:rect l="l" t="t" r="r" b="b"/>
              <a:pathLst>
                <a:path w="2189" h="1803" extrusionOk="0">
                  <a:moveTo>
                    <a:pt x="1311" y="1"/>
                  </a:moveTo>
                  <a:cubicBezTo>
                    <a:pt x="1195" y="1"/>
                    <a:pt x="1079" y="31"/>
                    <a:pt x="973" y="94"/>
                  </a:cubicBezTo>
                  <a:lnTo>
                    <a:pt x="396" y="459"/>
                  </a:lnTo>
                  <a:cubicBezTo>
                    <a:pt x="92" y="672"/>
                    <a:pt x="0" y="1067"/>
                    <a:pt x="213" y="1340"/>
                  </a:cubicBezTo>
                  <a:cubicBezTo>
                    <a:pt x="370" y="1635"/>
                    <a:pt x="679" y="1803"/>
                    <a:pt x="1001" y="1803"/>
                  </a:cubicBezTo>
                  <a:cubicBezTo>
                    <a:pt x="1178" y="1803"/>
                    <a:pt x="1359" y="1752"/>
                    <a:pt x="1520" y="1644"/>
                  </a:cubicBezTo>
                  <a:lnTo>
                    <a:pt x="1611" y="1584"/>
                  </a:lnTo>
                  <a:cubicBezTo>
                    <a:pt x="2067" y="1340"/>
                    <a:pt x="2189" y="763"/>
                    <a:pt x="1915" y="337"/>
                  </a:cubicBezTo>
                  <a:lnTo>
                    <a:pt x="1885" y="307"/>
                  </a:lnTo>
                  <a:cubicBezTo>
                    <a:pt x="1746" y="108"/>
                    <a:pt x="1529" y="1"/>
                    <a:pt x="1311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 rot="-1800044">
              <a:off x="3662795" y="1109412"/>
              <a:ext cx="92723" cy="88848"/>
            </a:xfrm>
            <a:custGeom>
              <a:avLst/>
              <a:gdLst/>
              <a:ahLst/>
              <a:cxnLst/>
              <a:rect l="l" t="t" r="r" b="b"/>
              <a:pathLst>
                <a:path w="3709" h="3554" extrusionOk="0">
                  <a:moveTo>
                    <a:pt x="2109" y="1"/>
                  </a:moveTo>
                  <a:cubicBezTo>
                    <a:pt x="1430" y="1"/>
                    <a:pt x="766" y="369"/>
                    <a:pt x="456" y="1011"/>
                  </a:cubicBezTo>
                  <a:lnTo>
                    <a:pt x="365" y="1163"/>
                  </a:lnTo>
                  <a:cubicBezTo>
                    <a:pt x="0" y="1983"/>
                    <a:pt x="335" y="2986"/>
                    <a:pt x="1155" y="3412"/>
                  </a:cubicBezTo>
                  <a:lnTo>
                    <a:pt x="1246" y="3442"/>
                  </a:lnTo>
                  <a:cubicBezTo>
                    <a:pt x="1414" y="3518"/>
                    <a:pt x="1591" y="3554"/>
                    <a:pt x="1766" y="3554"/>
                  </a:cubicBezTo>
                  <a:cubicBezTo>
                    <a:pt x="2225" y="3554"/>
                    <a:pt x="2668" y="3305"/>
                    <a:pt x="2888" y="2865"/>
                  </a:cubicBezTo>
                  <a:lnTo>
                    <a:pt x="3405" y="1770"/>
                  </a:lnTo>
                  <a:cubicBezTo>
                    <a:pt x="3709" y="1163"/>
                    <a:pt x="3465" y="433"/>
                    <a:pt x="2857" y="159"/>
                  </a:cubicBezTo>
                  <a:cubicBezTo>
                    <a:pt x="2618" y="52"/>
                    <a:pt x="2363" y="1"/>
                    <a:pt x="2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 rot="-1800044">
              <a:off x="3526772" y="1206424"/>
              <a:ext cx="102623" cy="83673"/>
            </a:xfrm>
            <a:custGeom>
              <a:avLst/>
              <a:gdLst/>
              <a:ahLst/>
              <a:cxnLst/>
              <a:rect l="l" t="t" r="r" b="b"/>
              <a:pathLst>
                <a:path w="4105" h="3347" extrusionOk="0">
                  <a:moveTo>
                    <a:pt x="2065" y="1"/>
                  </a:moveTo>
                  <a:cubicBezTo>
                    <a:pt x="1986" y="1"/>
                    <a:pt x="1905" y="5"/>
                    <a:pt x="1825" y="14"/>
                  </a:cubicBezTo>
                  <a:lnTo>
                    <a:pt x="1673" y="75"/>
                  </a:lnTo>
                  <a:cubicBezTo>
                    <a:pt x="700" y="227"/>
                    <a:pt x="1" y="1139"/>
                    <a:pt x="153" y="2112"/>
                  </a:cubicBezTo>
                  <a:lnTo>
                    <a:pt x="153" y="2233"/>
                  </a:lnTo>
                  <a:cubicBezTo>
                    <a:pt x="262" y="2887"/>
                    <a:pt x="787" y="3346"/>
                    <a:pt x="1420" y="3346"/>
                  </a:cubicBezTo>
                  <a:cubicBezTo>
                    <a:pt x="1493" y="3346"/>
                    <a:pt x="1567" y="3340"/>
                    <a:pt x="1642" y="3328"/>
                  </a:cubicBezTo>
                  <a:lnTo>
                    <a:pt x="2949" y="3145"/>
                  </a:lnTo>
                  <a:cubicBezTo>
                    <a:pt x="3618" y="3024"/>
                    <a:pt x="4104" y="2385"/>
                    <a:pt x="4044" y="1625"/>
                  </a:cubicBezTo>
                  <a:cubicBezTo>
                    <a:pt x="3903" y="670"/>
                    <a:pt x="3036" y="1"/>
                    <a:pt x="2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 rot="-1800044">
              <a:off x="3261178" y="241998"/>
              <a:ext cx="1157600" cy="767183"/>
            </a:xfrm>
            <a:custGeom>
              <a:avLst/>
              <a:gdLst/>
              <a:ahLst/>
              <a:cxnLst/>
              <a:rect l="l" t="t" r="r" b="b"/>
              <a:pathLst>
                <a:path w="46305" h="30688" extrusionOk="0">
                  <a:moveTo>
                    <a:pt x="30870" y="1"/>
                  </a:moveTo>
                  <a:cubicBezTo>
                    <a:pt x="25352" y="1"/>
                    <a:pt x="18741" y="1781"/>
                    <a:pt x="13618" y="3511"/>
                  </a:cubicBezTo>
                  <a:cubicBezTo>
                    <a:pt x="8633" y="5183"/>
                    <a:pt x="4043" y="7767"/>
                    <a:pt x="1" y="11110"/>
                  </a:cubicBezTo>
                  <a:cubicBezTo>
                    <a:pt x="1" y="11110"/>
                    <a:pt x="5502" y="28193"/>
                    <a:pt x="14894" y="30260"/>
                  </a:cubicBezTo>
                  <a:cubicBezTo>
                    <a:pt x="16248" y="30557"/>
                    <a:pt x="17393" y="30688"/>
                    <a:pt x="18360" y="30688"/>
                  </a:cubicBezTo>
                  <a:cubicBezTo>
                    <a:pt x="25190" y="30688"/>
                    <a:pt x="23163" y="24182"/>
                    <a:pt x="23162" y="24180"/>
                  </a:cubicBezTo>
                  <a:lnTo>
                    <a:pt x="23162" y="24180"/>
                  </a:lnTo>
                  <a:cubicBezTo>
                    <a:pt x="23163" y="24181"/>
                    <a:pt x="24480" y="26499"/>
                    <a:pt x="26882" y="26499"/>
                  </a:cubicBezTo>
                  <a:cubicBezTo>
                    <a:pt x="27554" y="26499"/>
                    <a:pt x="28312" y="26318"/>
                    <a:pt x="29150" y="25852"/>
                  </a:cubicBezTo>
                  <a:cubicBezTo>
                    <a:pt x="34499" y="22843"/>
                    <a:pt x="31126" y="17950"/>
                    <a:pt x="31126" y="17949"/>
                  </a:cubicBezTo>
                  <a:lnTo>
                    <a:pt x="31126" y="17949"/>
                  </a:lnTo>
                  <a:cubicBezTo>
                    <a:pt x="31461" y="18021"/>
                    <a:pt x="31841" y="18057"/>
                    <a:pt x="32254" y="18057"/>
                  </a:cubicBezTo>
                  <a:cubicBezTo>
                    <a:pt x="37072" y="18057"/>
                    <a:pt x="46304" y="13170"/>
                    <a:pt x="40396" y="3846"/>
                  </a:cubicBezTo>
                  <a:cubicBezTo>
                    <a:pt x="38590" y="1019"/>
                    <a:pt x="35043" y="1"/>
                    <a:pt x="30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 rot="-1800044">
              <a:off x="3706557" y="219921"/>
              <a:ext cx="402766" cy="304143"/>
            </a:xfrm>
            <a:custGeom>
              <a:avLst/>
              <a:gdLst/>
              <a:ahLst/>
              <a:cxnLst/>
              <a:rect l="l" t="t" r="r" b="b"/>
              <a:pathLst>
                <a:path w="16111" h="12166" extrusionOk="0">
                  <a:moveTo>
                    <a:pt x="9946" y="1"/>
                  </a:moveTo>
                  <a:cubicBezTo>
                    <a:pt x="9874" y="1"/>
                    <a:pt x="9801" y="2"/>
                    <a:pt x="9727" y="5"/>
                  </a:cubicBezTo>
                  <a:cubicBezTo>
                    <a:pt x="7448" y="96"/>
                    <a:pt x="3344" y="3044"/>
                    <a:pt x="973" y="4898"/>
                  </a:cubicBezTo>
                  <a:cubicBezTo>
                    <a:pt x="1" y="5658"/>
                    <a:pt x="62" y="7148"/>
                    <a:pt x="1034" y="7847"/>
                  </a:cubicBezTo>
                  <a:cubicBezTo>
                    <a:pt x="3515" y="9521"/>
                    <a:pt x="7702" y="12165"/>
                    <a:pt x="10008" y="12165"/>
                  </a:cubicBezTo>
                  <a:cubicBezTo>
                    <a:pt x="10047" y="12165"/>
                    <a:pt x="10085" y="12164"/>
                    <a:pt x="10123" y="12163"/>
                  </a:cubicBezTo>
                  <a:cubicBezTo>
                    <a:pt x="13466" y="12041"/>
                    <a:pt x="16110" y="9245"/>
                    <a:pt x="16019" y="5901"/>
                  </a:cubicBezTo>
                  <a:cubicBezTo>
                    <a:pt x="15900" y="2631"/>
                    <a:pt x="13194" y="1"/>
                    <a:pt x="994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 rot="-1800044">
              <a:off x="3276692" y="572651"/>
              <a:ext cx="802457" cy="230495"/>
            </a:xfrm>
            <a:custGeom>
              <a:avLst/>
              <a:gdLst/>
              <a:ahLst/>
              <a:cxnLst/>
              <a:rect l="l" t="t" r="r" b="b"/>
              <a:pathLst>
                <a:path w="32099" h="9220" extrusionOk="0">
                  <a:moveTo>
                    <a:pt x="10214" y="0"/>
                  </a:moveTo>
                  <a:cubicBezTo>
                    <a:pt x="9515" y="0"/>
                    <a:pt x="8815" y="0"/>
                    <a:pt x="8116" y="61"/>
                  </a:cubicBezTo>
                  <a:cubicBezTo>
                    <a:pt x="5350" y="152"/>
                    <a:pt x="2554" y="760"/>
                    <a:pt x="1" y="1733"/>
                  </a:cubicBezTo>
                  <a:cubicBezTo>
                    <a:pt x="2537" y="907"/>
                    <a:pt x="5217" y="425"/>
                    <a:pt x="7874" y="425"/>
                  </a:cubicBezTo>
                  <a:cubicBezTo>
                    <a:pt x="7955" y="425"/>
                    <a:pt x="8036" y="425"/>
                    <a:pt x="8116" y="426"/>
                  </a:cubicBezTo>
                  <a:cubicBezTo>
                    <a:pt x="8815" y="426"/>
                    <a:pt x="9484" y="456"/>
                    <a:pt x="10183" y="517"/>
                  </a:cubicBezTo>
                  <a:cubicBezTo>
                    <a:pt x="10852" y="578"/>
                    <a:pt x="11551" y="639"/>
                    <a:pt x="12220" y="730"/>
                  </a:cubicBezTo>
                  <a:cubicBezTo>
                    <a:pt x="12919" y="821"/>
                    <a:pt x="13557" y="973"/>
                    <a:pt x="14226" y="1064"/>
                  </a:cubicBezTo>
                  <a:cubicBezTo>
                    <a:pt x="14895" y="1216"/>
                    <a:pt x="15563" y="1368"/>
                    <a:pt x="16202" y="1581"/>
                  </a:cubicBezTo>
                  <a:cubicBezTo>
                    <a:pt x="18846" y="2280"/>
                    <a:pt x="21369" y="3313"/>
                    <a:pt x="23801" y="4560"/>
                  </a:cubicBezTo>
                  <a:cubicBezTo>
                    <a:pt x="25016" y="5228"/>
                    <a:pt x="26202" y="5897"/>
                    <a:pt x="27357" y="6627"/>
                  </a:cubicBezTo>
                  <a:cubicBezTo>
                    <a:pt x="28451" y="7356"/>
                    <a:pt x="29576" y="8146"/>
                    <a:pt x="30609" y="8967"/>
                  </a:cubicBezTo>
                  <a:cubicBezTo>
                    <a:pt x="30640" y="9028"/>
                    <a:pt x="30640" y="9028"/>
                    <a:pt x="30761" y="9058"/>
                  </a:cubicBezTo>
                  <a:cubicBezTo>
                    <a:pt x="30896" y="9168"/>
                    <a:pt x="31050" y="9219"/>
                    <a:pt x="31203" y="9219"/>
                  </a:cubicBezTo>
                  <a:cubicBezTo>
                    <a:pt x="31433" y="9219"/>
                    <a:pt x="31661" y="9106"/>
                    <a:pt x="31825" y="8906"/>
                  </a:cubicBezTo>
                  <a:cubicBezTo>
                    <a:pt x="32099" y="8572"/>
                    <a:pt x="32007" y="8116"/>
                    <a:pt x="31673" y="7842"/>
                  </a:cubicBezTo>
                  <a:cubicBezTo>
                    <a:pt x="30488" y="6961"/>
                    <a:pt x="29333" y="6262"/>
                    <a:pt x="28117" y="5532"/>
                  </a:cubicBezTo>
                  <a:cubicBezTo>
                    <a:pt x="26901" y="4833"/>
                    <a:pt x="25624" y="4165"/>
                    <a:pt x="24378" y="3587"/>
                  </a:cubicBezTo>
                  <a:cubicBezTo>
                    <a:pt x="21825" y="2402"/>
                    <a:pt x="19180" y="1459"/>
                    <a:pt x="16445" y="851"/>
                  </a:cubicBezTo>
                  <a:cubicBezTo>
                    <a:pt x="15746" y="669"/>
                    <a:pt x="15077" y="547"/>
                    <a:pt x="14378" y="426"/>
                  </a:cubicBezTo>
                  <a:cubicBezTo>
                    <a:pt x="13679" y="304"/>
                    <a:pt x="12980" y="213"/>
                    <a:pt x="12311" y="152"/>
                  </a:cubicBezTo>
                  <a:cubicBezTo>
                    <a:pt x="11612" y="61"/>
                    <a:pt x="10882" y="61"/>
                    <a:pt x="10214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 rot="-1800044">
              <a:off x="3337709" y="647210"/>
              <a:ext cx="602612" cy="352392"/>
            </a:xfrm>
            <a:custGeom>
              <a:avLst/>
              <a:gdLst/>
              <a:ahLst/>
              <a:cxnLst/>
              <a:rect l="l" t="t" r="r" b="b"/>
              <a:pathLst>
                <a:path w="24105" h="14096" extrusionOk="0">
                  <a:moveTo>
                    <a:pt x="156" y="0"/>
                  </a:moveTo>
                  <a:cubicBezTo>
                    <a:pt x="107" y="0"/>
                    <a:pt x="84" y="35"/>
                    <a:pt x="62" y="103"/>
                  </a:cubicBezTo>
                  <a:cubicBezTo>
                    <a:pt x="1" y="164"/>
                    <a:pt x="62" y="225"/>
                    <a:pt x="122" y="255"/>
                  </a:cubicBezTo>
                  <a:cubicBezTo>
                    <a:pt x="1186" y="589"/>
                    <a:pt x="2250" y="863"/>
                    <a:pt x="3314" y="1228"/>
                  </a:cubicBezTo>
                  <a:lnTo>
                    <a:pt x="4925" y="1805"/>
                  </a:lnTo>
                  <a:cubicBezTo>
                    <a:pt x="5168" y="1927"/>
                    <a:pt x="5442" y="1987"/>
                    <a:pt x="5715" y="2109"/>
                  </a:cubicBezTo>
                  <a:lnTo>
                    <a:pt x="6475" y="2443"/>
                  </a:lnTo>
                  <a:lnTo>
                    <a:pt x="8025" y="3112"/>
                  </a:lnTo>
                  <a:lnTo>
                    <a:pt x="9545" y="3811"/>
                  </a:lnTo>
                  <a:lnTo>
                    <a:pt x="10305" y="4206"/>
                  </a:lnTo>
                  <a:lnTo>
                    <a:pt x="11035" y="4632"/>
                  </a:lnTo>
                  <a:cubicBezTo>
                    <a:pt x="11490" y="4875"/>
                    <a:pt x="11977" y="5149"/>
                    <a:pt x="12463" y="5422"/>
                  </a:cubicBezTo>
                  <a:cubicBezTo>
                    <a:pt x="14408" y="6547"/>
                    <a:pt x="16232" y="7823"/>
                    <a:pt x="17934" y="9222"/>
                  </a:cubicBezTo>
                  <a:lnTo>
                    <a:pt x="18603" y="9738"/>
                  </a:lnTo>
                  <a:lnTo>
                    <a:pt x="19211" y="10285"/>
                  </a:lnTo>
                  <a:cubicBezTo>
                    <a:pt x="19606" y="10650"/>
                    <a:pt x="20001" y="11045"/>
                    <a:pt x="20427" y="11410"/>
                  </a:cubicBezTo>
                  <a:cubicBezTo>
                    <a:pt x="21217" y="12170"/>
                    <a:pt x="21977" y="13021"/>
                    <a:pt x="22615" y="13811"/>
                  </a:cubicBezTo>
                  <a:cubicBezTo>
                    <a:pt x="22646" y="13842"/>
                    <a:pt x="22646" y="13842"/>
                    <a:pt x="22676" y="13842"/>
                  </a:cubicBezTo>
                  <a:cubicBezTo>
                    <a:pt x="22828" y="14011"/>
                    <a:pt x="23046" y="14095"/>
                    <a:pt x="23261" y="14095"/>
                  </a:cubicBezTo>
                  <a:cubicBezTo>
                    <a:pt x="23434" y="14095"/>
                    <a:pt x="23605" y="14041"/>
                    <a:pt x="23740" y="13933"/>
                  </a:cubicBezTo>
                  <a:cubicBezTo>
                    <a:pt x="24044" y="13659"/>
                    <a:pt x="24105" y="13173"/>
                    <a:pt x="23831" y="12869"/>
                  </a:cubicBezTo>
                  <a:cubicBezTo>
                    <a:pt x="23041" y="11957"/>
                    <a:pt x="22220" y="11137"/>
                    <a:pt x="21369" y="10377"/>
                  </a:cubicBezTo>
                  <a:cubicBezTo>
                    <a:pt x="20944" y="10012"/>
                    <a:pt x="20518" y="9617"/>
                    <a:pt x="20062" y="9282"/>
                  </a:cubicBezTo>
                  <a:lnTo>
                    <a:pt x="19393" y="8766"/>
                  </a:lnTo>
                  <a:lnTo>
                    <a:pt x="18694" y="8249"/>
                  </a:lnTo>
                  <a:cubicBezTo>
                    <a:pt x="16871" y="6942"/>
                    <a:pt x="14925" y="5726"/>
                    <a:pt x="12919" y="4662"/>
                  </a:cubicBezTo>
                  <a:cubicBezTo>
                    <a:pt x="12433" y="4389"/>
                    <a:pt x="11886" y="4146"/>
                    <a:pt x="11399" y="3902"/>
                  </a:cubicBezTo>
                  <a:lnTo>
                    <a:pt x="10639" y="3507"/>
                  </a:lnTo>
                  <a:lnTo>
                    <a:pt x="9849" y="3173"/>
                  </a:lnTo>
                  <a:lnTo>
                    <a:pt x="8299" y="2504"/>
                  </a:lnTo>
                  <a:lnTo>
                    <a:pt x="6688" y="1927"/>
                  </a:lnTo>
                  <a:lnTo>
                    <a:pt x="5898" y="1623"/>
                  </a:lnTo>
                  <a:cubicBezTo>
                    <a:pt x="5624" y="1501"/>
                    <a:pt x="5381" y="1440"/>
                    <a:pt x="5107" y="1349"/>
                  </a:cubicBezTo>
                  <a:lnTo>
                    <a:pt x="3466" y="863"/>
                  </a:lnTo>
                  <a:cubicBezTo>
                    <a:pt x="2402" y="559"/>
                    <a:pt x="1308" y="285"/>
                    <a:pt x="214" y="12"/>
                  </a:cubicBezTo>
                  <a:cubicBezTo>
                    <a:pt x="191" y="4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 rot="-1800044">
              <a:off x="3378167" y="718904"/>
              <a:ext cx="300168" cy="448390"/>
            </a:xfrm>
            <a:custGeom>
              <a:avLst/>
              <a:gdLst/>
              <a:ahLst/>
              <a:cxnLst/>
              <a:rect l="l" t="t" r="r" b="b"/>
              <a:pathLst>
                <a:path w="12007" h="17936" extrusionOk="0">
                  <a:moveTo>
                    <a:pt x="1" y="1"/>
                  </a:moveTo>
                  <a:cubicBezTo>
                    <a:pt x="1338" y="1095"/>
                    <a:pt x="2584" y="2280"/>
                    <a:pt x="3678" y="3618"/>
                  </a:cubicBezTo>
                  <a:lnTo>
                    <a:pt x="4104" y="4104"/>
                  </a:lnTo>
                  <a:cubicBezTo>
                    <a:pt x="4226" y="4256"/>
                    <a:pt x="4378" y="4438"/>
                    <a:pt x="4499" y="4590"/>
                  </a:cubicBezTo>
                  <a:lnTo>
                    <a:pt x="5259" y="5624"/>
                  </a:lnTo>
                  <a:cubicBezTo>
                    <a:pt x="5745" y="6353"/>
                    <a:pt x="6232" y="7022"/>
                    <a:pt x="6657" y="7782"/>
                  </a:cubicBezTo>
                  <a:cubicBezTo>
                    <a:pt x="7539" y="9271"/>
                    <a:pt x="8299" y="10791"/>
                    <a:pt x="8937" y="12402"/>
                  </a:cubicBezTo>
                  <a:lnTo>
                    <a:pt x="9393" y="13557"/>
                  </a:lnTo>
                  <a:cubicBezTo>
                    <a:pt x="9545" y="13983"/>
                    <a:pt x="9697" y="14378"/>
                    <a:pt x="9818" y="14773"/>
                  </a:cubicBezTo>
                  <a:cubicBezTo>
                    <a:pt x="10061" y="15594"/>
                    <a:pt x="10305" y="16414"/>
                    <a:pt x="10457" y="17205"/>
                  </a:cubicBezTo>
                  <a:cubicBezTo>
                    <a:pt x="10457" y="17296"/>
                    <a:pt x="10457" y="17296"/>
                    <a:pt x="10396" y="17357"/>
                  </a:cubicBezTo>
                  <a:cubicBezTo>
                    <a:pt x="10496" y="17708"/>
                    <a:pt x="10804" y="17935"/>
                    <a:pt x="11148" y="17935"/>
                  </a:cubicBezTo>
                  <a:cubicBezTo>
                    <a:pt x="11220" y="17935"/>
                    <a:pt x="11294" y="17925"/>
                    <a:pt x="11369" y="17904"/>
                  </a:cubicBezTo>
                  <a:cubicBezTo>
                    <a:pt x="11764" y="17782"/>
                    <a:pt x="12007" y="17357"/>
                    <a:pt x="11885" y="16961"/>
                  </a:cubicBezTo>
                  <a:cubicBezTo>
                    <a:pt x="11612" y="16050"/>
                    <a:pt x="11369" y="15229"/>
                    <a:pt x="11004" y="14408"/>
                  </a:cubicBezTo>
                  <a:cubicBezTo>
                    <a:pt x="10882" y="13983"/>
                    <a:pt x="10700" y="13618"/>
                    <a:pt x="10517" y="13192"/>
                  </a:cubicBezTo>
                  <a:lnTo>
                    <a:pt x="9940" y="11977"/>
                  </a:lnTo>
                  <a:cubicBezTo>
                    <a:pt x="9180" y="10396"/>
                    <a:pt x="8268" y="8876"/>
                    <a:pt x="7295" y="7417"/>
                  </a:cubicBezTo>
                  <a:cubicBezTo>
                    <a:pt x="6840" y="6688"/>
                    <a:pt x="6262" y="6019"/>
                    <a:pt x="5745" y="5320"/>
                  </a:cubicBezTo>
                  <a:lnTo>
                    <a:pt x="4864" y="4347"/>
                  </a:lnTo>
                  <a:cubicBezTo>
                    <a:pt x="4742" y="4195"/>
                    <a:pt x="4590" y="4013"/>
                    <a:pt x="4438" y="3861"/>
                  </a:cubicBezTo>
                  <a:lnTo>
                    <a:pt x="3982" y="3375"/>
                  </a:lnTo>
                  <a:cubicBezTo>
                    <a:pt x="2767" y="2098"/>
                    <a:pt x="1399" y="1034"/>
                    <a:pt x="1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 rot="-1800044">
              <a:off x="3851314" y="272388"/>
              <a:ext cx="202146" cy="164721"/>
            </a:xfrm>
            <a:custGeom>
              <a:avLst/>
              <a:gdLst/>
              <a:ahLst/>
              <a:cxnLst/>
              <a:rect l="l" t="t" r="r" b="b"/>
              <a:pathLst>
                <a:path w="8086" h="6589" extrusionOk="0">
                  <a:moveTo>
                    <a:pt x="3731" y="1"/>
                  </a:moveTo>
                  <a:cubicBezTo>
                    <a:pt x="2197" y="1"/>
                    <a:pt x="799" y="1022"/>
                    <a:pt x="365" y="2578"/>
                  </a:cubicBezTo>
                  <a:lnTo>
                    <a:pt x="335" y="2761"/>
                  </a:lnTo>
                  <a:cubicBezTo>
                    <a:pt x="1" y="4098"/>
                    <a:pt x="791" y="5496"/>
                    <a:pt x="2128" y="5861"/>
                  </a:cubicBezTo>
                  <a:lnTo>
                    <a:pt x="4560" y="6499"/>
                  </a:lnTo>
                  <a:cubicBezTo>
                    <a:pt x="4781" y="6560"/>
                    <a:pt x="5001" y="6588"/>
                    <a:pt x="5218" y="6588"/>
                  </a:cubicBezTo>
                  <a:cubicBezTo>
                    <a:pt x="6311" y="6588"/>
                    <a:pt x="7290" y="5853"/>
                    <a:pt x="7569" y="4736"/>
                  </a:cubicBezTo>
                  <a:cubicBezTo>
                    <a:pt x="8086" y="2761"/>
                    <a:pt x="6900" y="724"/>
                    <a:pt x="4925" y="177"/>
                  </a:cubicBezTo>
                  <a:lnTo>
                    <a:pt x="4621" y="116"/>
                  </a:lnTo>
                  <a:cubicBezTo>
                    <a:pt x="4323" y="38"/>
                    <a:pt x="4025" y="1"/>
                    <a:pt x="3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 rot="-1800044">
              <a:off x="3737088" y="867065"/>
              <a:ext cx="98798" cy="81573"/>
            </a:xfrm>
            <a:custGeom>
              <a:avLst/>
              <a:gdLst/>
              <a:ahLst/>
              <a:cxnLst/>
              <a:rect l="l" t="t" r="r" b="b"/>
              <a:pathLst>
                <a:path w="3952" h="3263" extrusionOk="0">
                  <a:moveTo>
                    <a:pt x="1397" y="1"/>
                  </a:moveTo>
                  <a:cubicBezTo>
                    <a:pt x="866" y="1"/>
                    <a:pt x="398" y="364"/>
                    <a:pt x="274" y="909"/>
                  </a:cubicBezTo>
                  <a:cubicBezTo>
                    <a:pt x="1" y="1882"/>
                    <a:pt x="548" y="2885"/>
                    <a:pt x="1520" y="3159"/>
                  </a:cubicBezTo>
                  <a:lnTo>
                    <a:pt x="1672" y="3189"/>
                  </a:lnTo>
                  <a:cubicBezTo>
                    <a:pt x="1838" y="3239"/>
                    <a:pt x="2003" y="3262"/>
                    <a:pt x="2164" y="3262"/>
                  </a:cubicBezTo>
                  <a:cubicBezTo>
                    <a:pt x="2894" y="3262"/>
                    <a:pt x="3546" y="2781"/>
                    <a:pt x="3770" y="2034"/>
                  </a:cubicBezTo>
                  <a:lnTo>
                    <a:pt x="3800" y="1912"/>
                  </a:lnTo>
                  <a:cubicBezTo>
                    <a:pt x="3952" y="1274"/>
                    <a:pt x="3587" y="575"/>
                    <a:pt x="2919" y="393"/>
                  </a:cubicBezTo>
                  <a:lnTo>
                    <a:pt x="1764" y="58"/>
                  </a:lnTo>
                  <a:cubicBezTo>
                    <a:pt x="1640" y="19"/>
                    <a:pt x="1517" y="1"/>
                    <a:pt x="139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 rot="-1800044">
              <a:off x="3920562" y="640381"/>
              <a:ext cx="139072" cy="126222"/>
            </a:xfrm>
            <a:custGeom>
              <a:avLst/>
              <a:gdLst/>
              <a:ahLst/>
              <a:cxnLst/>
              <a:rect l="l" t="t" r="r" b="b"/>
              <a:pathLst>
                <a:path w="5563" h="5049" extrusionOk="0">
                  <a:moveTo>
                    <a:pt x="3185" y="0"/>
                  </a:moveTo>
                  <a:cubicBezTo>
                    <a:pt x="2685" y="0"/>
                    <a:pt x="2179" y="209"/>
                    <a:pt x="1824" y="615"/>
                  </a:cubicBezTo>
                  <a:lnTo>
                    <a:pt x="638" y="1922"/>
                  </a:lnTo>
                  <a:cubicBezTo>
                    <a:pt x="0" y="2651"/>
                    <a:pt x="91" y="3746"/>
                    <a:pt x="821" y="4414"/>
                  </a:cubicBezTo>
                  <a:cubicBezTo>
                    <a:pt x="1329" y="4840"/>
                    <a:pt x="1942" y="5048"/>
                    <a:pt x="2549" y="5048"/>
                  </a:cubicBezTo>
                  <a:cubicBezTo>
                    <a:pt x="3285" y="5048"/>
                    <a:pt x="4012" y="4741"/>
                    <a:pt x="4529" y="4141"/>
                  </a:cubicBezTo>
                  <a:lnTo>
                    <a:pt x="4681" y="3989"/>
                  </a:lnTo>
                  <a:cubicBezTo>
                    <a:pt x="5563" y="2955"/>
                    <a:pt x="5441" y="1405"/>
                    <a:pt x="4408" y="524"/>
                  </a:cubicBezTo>
                  <a:lnTo>
                    <a:pt x="4286" y="402"/>
                  </a:lnTo>
                  <a:cubicBezTo>
                    <a:pt x="3976" y="133"/>
                    <a:pt x="3582" y="0"/>
                    <a:pt x="3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 rot="-1800044">
              <a:off x="3616637" y="474210"/>
              <a:ext cx="50949" cy="40349"/>
            </a:xfrm>
            <a:custGeom>
              <a:avLst/>
              <a:gdLst/>
              <a:ahLst/>
              <a:cxnLst/>
              <a:rect l="l" t="t" r="r" b="b"/>
              <a:pathLst>
                <a:path w="2038" h="1614" extrusionOk="0">
                  <a:moveTo>
                    <a:pt x="1034" y="0"/>
                  </a:moveTo>
                  <a:cubicBezTo>
                    <a:pt x="487" y="0"/>
                    <a:pt x="61" y="365"/>
                    <a:pt x="31" y="851"/>
                  </a:cubicBezTo>
                  <a:lnTo>
                    <a:pt x="31" y="882"/>
                  </a:lnTo>
                  <a:cubicBezTo>
                    <a:pt x="1" y="1247"/>
                    <a:pt x="274" y="1550"/>
                    <a:pt x="639" y="1581"/>
                  </a:cubicBezTo>
                  <a:lnTo>
                    <a:pt x="1277" y="1611"/>
                  </a:lnTo>
                  <a:cubicBezTo>
                    <a:pt x="1294" y="1613"/>
                    <a:pt x="1311" y="1613"/>
                    <a:pt x="1328" y="1613"/>
                  </a:cubicBezTo>
                  <a:cubicBezTo>
                    <a:pt x="1670" y="1613"/>
                    <a:pt x="1949" y="1322"/>
                    <a:pt x="2007" y="1003"/>
                  </a:cubicBezTo>
                  <a:cubicBezTo>
                    <a:pt x="2037" y="487"/>
                    <a:pt x="1642" y="31"/>
                    <a:pt x="1095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 rot="-1800044">
              <a:off x="3516464" y="543509"/>
              <a:ext cx="50924" cy="41049"/>
            </a:xfrm>
            <a:custGeom>
              <a:avLst/>
              <a:gdLst/>
              <a:ahLst/>
              <a:cxnLst/>
              <a:rect l="l" t="t" r="r" b="b"/>
              <a:pathLst>
                <a:path w="2037" h="1642" extrusionOk="0">
                  <a:moveTo>
                    <a:pt x="1034" y="0"/>
                  </a:moveTo>
                  <a:cubicBezTo>
                    <a:pt x="487" y="0"/>
                    <a:pt x="61" y="396"/>
                    <a:pt x="31" y="882"/>
                  </a:cubicBezTo>
                  <a:lnTo>
                    <a:pt x="31" y="912"/>
                  </a:lnTo>
                  <a:cubicBezTo>
                    <a:pt x="0" y="1247"/>
                    <a:pt x="274" y="1551"/>
                    <a:pt x="639" y="1611"/>
                  </a:cubicBezTo>
                  <a:lnTo>
                    <a:pt x="1277" y="1642"/>
                  </a:lnTo>
                  <a:cubicBezTo>
                    <a:pt x="1672" y="1642"/>
                    <a:pt x="1976" y="1368"/>
                    <a:pt x="2006" y="1034"/>
                  </a:cubicBezTo>
                  <a:cubicBezTo>
                    <a:pt x="2037" y="487"/>
                    <a:pt x="1642" y="61"/>
                    <a:pt x="1095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 rot="-1800044">
              <a:off x="3748815" y="674278"/>
              <a:ext cx="50924" cy="40299"/>
            </a:xfrm>
            <a:custGeom>
              <a:avLst/>
              <a:gdLst/>
              <a:ahLst/>
              <a:cxnLst/>
              <a:rect l="l" t="t" r="r" b="b"/>
              <a:pathLst>
                <a:path w="2037" h="1612" extrusionOk="0">
                  <a:moveTo>
                    <a:pt x="1003" y="1"/>
                  </a:moveTo>
                  <a:cubicBezTo>
                    <a:pt x="486" y="1"/>
                    <a:pt x="61" y="366"/>
                    <a:pt x="31" y="852"/>
                  </a:cubicBezTo>
                  <a:lnTo>
                    <a:pt x="31" y="913"/>
                  </a:lnTo>
                  <a:cubicBezTo>
                    <a:pt x="0" y="1247"/>
                    <a:pt x="243" y="1551"/>
                    <a:pt x="638" y="1581"/>
                  </a:cubicBezTo>
                  <a:lnTo>
                    <a:pt x="1277" y="1612"/>
                  </a:lnTo>
                  <a:cubicBezTo>
                    <a:pt x="1611" y="1612"/>
                    <a:pt x="1915" y="1338"/>
                    <a:pt x="2006" y="1004"/>
                  </a:cubicBezTo>
                  <a:cubicBezTo>
                    <a:pt x="2037" y="487"/>
                    <a:pt x="1611" y="31"/>
                    <a:pt x="1094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 rot="-3420706">
              <a:off x="3255266" y="1083446"/>
              <a:ext cx="82588" cy="105232"/>
            </a:xfrm>
            <a:custGeom>
              <a:avLst/>
              <a:gdLst/>
              <a:ahLst/>
              <a:cxnLst/>
              <a:rect l="l" t="t" r="r" b="b"/>
              <a:pathLst>
                <a:path w="3770" h="3232" extrusionOk="0">
                  <a:moveTo>
                    <a:pt x="0" y="1"/>
                  </a:moveTo>
                  <a:cubicBezTo>
                    <a:pt x="0" y="548"/>
                    <a:pt x="31" y="1034"/>
                    <a:pt x="31" y="1490"/>
                  </a:cubicBezTo>
                  <a:cubicBezTo>
                    <a:pt x="56" y="2496"/>
                    <a:pt x="934" y="3232"/>
                    <a:pt x="1874" y="3232"/>
                  </a:cubicBezTo>
                  <a:cubicBezTo>
                    <a:pt x="2070" y="3232"/>
                    <a:pt x="2268" y="3200"/>
                    <a:pt x="2462" y="3131"/>
                  </a:cubicBezTo>
                  <a:cubicBezTo>
                    <a:pt x="2888" y="2979"/>
                    <a:pt x="3313" y="2827"/>
                    <a:pt x="3769" y="2615"/>
                  </a:cubicBezTo>
                  <a:cubicBezTo>
                    <a:pt x="3040" y="2432"/>
                    <a:pt x="2401" y="2098"/>
                    <a:pt x="1733" y="1672"/>
                  </a:cubicBezTo>
                  <a:cubicBezTo>
                    <a:pt x="1064" y="1217"/>
                    <a:pt x="486" y="6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 rot="-3420706">
              <a:off x="3216605" y="896972"/>
              <a:ext cx="173129" cy="235567"/>
            </a:xfrm>
            <a:custGeom>
              <a:avLst/>
              <a:gdLst/>
              <a:ahLst/>
              <a:cxnLst/>
              <a:rect l="l" t="t" r="r" b="b"/>
              <a:pathLst>
                <a:path w="7903" h="7235" extrusionOk="0">
                  <a:moveTo>
                    <a:pt x="182" y="1"/>
                  </a:moveTo>
                  <a:cubicBezTo>
                    <a:pt x="31" y="1520"/>
                    <a:pt x="0" y="3192"/>
                    <a:pt x="31" y="4621"/>
                  </a:cubicBezTo>
                  <a:cubicBezTo>
                    <a:pt x="486" y="5259"/>
                    <a:pt x="1094" y="5837"/>
                    <a:pt x="1763" y="6292"/>
                  </a:cubicBezTo>
                  <a:cubicBezTo>
                    <a:pt x="2432" y="6718"/>
                    <a:pt x="3100" y="7052"/>
                    <a:pt x="3800" y="7235"/>
                  </a:cubicBezTo>
                  <a:cubicBezTo>
                    <a:pt x="5076" y="6748"/>
                    <a:pt x="6566" y="6140"/>
                    <a:pt x="7903" y="5472"/>
                  </a:cubicBezTo>
                  <a:lnTo>
                    <a:pt x="7903" y="5472"/>
                  </a:lnTo>
                  <a:cubicBezTo>
                    <a:pt x="7676" y="5493"/>
                    <a:pt x="7448" y="5503"/>
                    <a:pt x="7221" y="5503"/>
                  </a:cubicBezTo>
                  <a:cubicBezTo>
                    <a:pt x="5804" y="5503"/>
                    <a:pt x="4392" y="5094"/>
                    <a:pt x="3161" y="4256"/>
                  </a:cubicBezTo>
                  <a:cubicBezTo>
                    <a:pt x="1581" y="3223"/>
                    <a:pt x="608" y="167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 rot="-3420706">
              <a:off x="3183322" y="737024"/>
              <a:ext cx="242398" cy="308858"/>
            </a:xfrm>
            <a:custGeom>
              <a:avLst/>
              <a:gdLst/>
              <a:ahLst/>
              <a:cxnLst/>
              <a:rect l="l" t="t" r="r" b="b"/>
              <a:pathLst>
                <a:path w="11065" h="9486" extrusionOk="0">
                  <a:moveTo>
                    <a:pt x="1156" y="1"/>
                  </a:moveTo>
                  <a:cubicBezTo>
                    <a:pt x="1095" y="31"/>
                    <a:pt x="1095" y="62"/>
                    <a:pt x="1064" y="92"/>
                  </a:cubicBezTo>
                  <a:cubicBezTo>
                    <a:pt x="487" y="943"/>
                    <a:pt x="183" y="2372"/>
                    <a:pt x="0" y="3983"/>
                  </a:cubicBezTo>
                  <a:cubicBezTo>
                    <a:pt x="426" y="5654"/>
                    <a:pt x="1459" y="7174"/>
                    <a:pt x="2979" y="8238"/>
                  </a:cubicBezTo>
                  <a:cubicBezTo>
                    <a:pt x="4210" y="9076"/>
                    <a:pt x="5622" y="9485"/>
                    <a:pt x="7019" y="9485"/>
                  </a:cubicBezTo>
                  <a:cubicBezTo>
                    <a:pt x="7244" y="9485"/>
                    <a:pt x="7468" y="9475"/>
                    <a:pt x="7691" y="9454"/>
                  </a:cubicBezTo>
                  <a:cubicBezTo>
                    <a:pt x="9150" y="8694"/>
                    <a:pt x="10457" y="7812"/>
                    <a:pt x="11065" y="6992"/>
                  </a:cubicBezTo>
                  <a:lnTo>
                    <a:pt x="11065" y="6992"/>
                  </a:lnTo>
                  <a:cubicBezTo>
                    <a:pt x="10229" y="7314"/>
                    <a:pt x="9328" y="7482"/>
                    <a:pt x="8418" y="7482"/>
                  </a:cubicBezTo>
                  <a:cubicBezTo>
                    <a:pt x="7011" y="7482"/>
                    <a:pt x="5584" y="7081"/>
                    <a:pt x="4347" y="6232"/>
                  </a:cubicBezTo>
                  <a:cubicBezTo>
                    <a:pt x="2219" y="4773"/>
                    <a:pt x="1064" y="2372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 rot="-3420706">
              <a:off x="3175619" y="626490"/>
              <a:ext cx="262377" cy="327644"/>
            </a:xfrm>
            <a:custGeom>
              <a:avLst/>
              <a:gdLst/>
              <a:ahLst/>
              <a:cxnLst/>
              <a:rect l="l" t="t" r="r" b="b"/>
              <a:pathLst>
                <a:path w="11977" h="10063" extrusionOk="0">
                  <a:moveTo>
                    <a:pt x="5060" y="0"/>
                  </a:moveTo>
                  <a:cubicBezTo>
                    <a:pt x="3145" y="0"/>
                    <a:pt x="1261" y="899"/>
                    <a:pt x="92" y="2559"/>
                  </a:cubicBezTo>
                  <a:cubicBezTo>
                    <a:pt x="0" y="4961"/>
                    <a:pt x="1155" y="7362"/>
                    <a:pt x="3283" y="8790"/>
                  </a:cubicBezTo>
                  <a:cubicBezTo>
                    <a:pt x="4514" y="9654"/>
                    <a:pt x="5933" y="10062"/>
                    <a:pt x="7340" y="10062"/>
                  </a:cubicBezTo>
                  <a:cubicBezTo>
                    <a:pt x="8261" y="10062"/>
                    <a:pt x="9177" y="9887"/>
                    <a:pt x="10031" y="9550"/>
                  </a:cubicBezTo>
                  <a:lnTo>
                    <a:pt x="10061" y="9520"/>
                  </a:lnTo>
                  <a:cubicBezTo>
                    <a:pt x="11976" y="6724"/>
                    <a:pt x="11216" y="2955"/>
                    <a:pt x="8450" y="1040"/>
                  </a:cubicBezTo>
                  <a:cubicBezTo>
                    <a:pt x="7413" y="336"/>
                    <a:pt x="6230" y="0"/>
                    <a:pt x="5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 rot="-1800044">
              <a:off x="3274402" y="389976"/>
              <a:ext cx="283019" cy="139297"/>
            </a:xfrm>
            <a:custGeom>
              <a:avLst/>
              <a:gdLst/>
              <a:ahLst/>
              <a:cxnLst/>
              <a:rect l="l" t="t" r="r" b="b"/>
              <a:pathLst>
                <a:path w="11321" h="5572" extrusionOk="0">
                  <a:moveTo>
                    <a:pt x="8058" y="0"/>
                  </a:moveTo>
                  <a:cubicBezTo>
                    <a:pt x="6997" y="0"/>
                    <a:pt x="5933" y="254"/>
                    <a:pt x="4944" y="716"/>
                  </a:cubicBezTo>
                  <a:cubicBezTo>
                    <a:pt x="2998" y="1567"/>
                    <a:pt x="1478" y="3087"/>
                    <a:pt x="232" y="4759"/>
                  </a:cubicBezTo>
                  <a:cubicBezTo>
                    <a:pt x="0" y="5130"/>
                    <a:pt x="317" y="5571"/>
                    <a:pt x="628" y="5571"/>
                  </a:cubicBezTo>
                  <a:cubicBezTo>
                    <a:pt x="725" y="5571"/>
                    <a:pt x="822" y="5529"/>
                    <a:pt x="901" y="5428"/>
                  </a:cubicBezTo>
                  <a:cubicBezTo>
                    <a:pt x="2056" y="3938"/>
                    <a:pt x="3393" y="2510"/>
                    <a:pt x="5096" y="1659"/>
                  </a:cubicBezTo>
                  <a:cubicBezTo>
                    <a:pt x="6020" y="1188"/>
                    <a:pt x="7047" y="922"/>
                    <a:pt x="8062" y="922"/>
                  </a:cubicBezTo>
                  <a:cubicBezTo>
                    <a:pt x="8884" y="922"/>
                    <a:pt x="9698" y="1096"/>
                    <a:pt x="10445" y="1476"/>
                  </a:cubicBezTo>
                  <a:cubicBezTo>
                    <a:pt x="10517" y="1508"/>
                    <a:pt x="10585" y="1522"/>
                    <a:pt x="10650" y="1522"/>
                  </a:cubicBezTo>
                  <a:cubicBezTo>
                    <a:pt x="11080" y="1522"/>
                    <a:pt x="11320" y="893"/>
                    <a:pt x="10871" y="656"/>
                  </a:cubicBezTo>
                  <a:cubicBezTo>
                    <a:pt x="9975" y="208"/>
                    <a:pt x="9018" y="0"/>
                    <a:pt x="805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 rot="-1800044">
              <a:off x="3492862" y="325478"/>
              <a:ext cx="61574" cy="55099"/>
            </a:xfrm>
            <a:custGeom>
              <a:avLst/>
              <a:gdLst/>
              <a:ahLst/>
              <a:cxnLst/>
              <a:rect l="l" t="t" r="r" b="b"/>
              <a:pathLst>
                <a:path w="2463" h="2204" extrusionOk="0">
                  <a:moveTo>
                    <a:pt x="1271" y="1"/>
                  </a:moveTo>
                  <a:cubicBezTo>
                    <a:pt x="809" y="1"/>
                    <a:pt x="378" y="288"/>
                    <a:pt x="183" y="753"/>
                  </a:cubicBezTo>
                  <a:cubicBezTo>
                    <a:pt x="0" y="1300"/>
                    <a:pt x="304" y="1969"/>
                    <a:pt x="882" y="2151"/>
                  </a:cubicBezTo>
                  <a:cubicBezTo>
                    <a:pt x="996" y="2187"/>
                    <a:pt x="1112" y="2204"/>
                    <a:pt x="1227" y="2204"/>
                  </a:cubicBezTo>
                  <a:cubicBezTo>
                    <a:pt x="1693" y="2204"/>
                    <a:pt x="2133" y="1921"/>
                    <a:pt x="2280" y="1482"/>
                  </a:cubicBezTo>
                  <a:cubicBezTo>
                    <a:pt x="2462" y="905"/>
                    <a:pt x="2158" y="236"/>
                    <a:pt x="1611" y="54"/>
                  </a:cubicBezTo>
                  <a:cubicBezTo>
                    <a:pt x="1498" y="18"/>
                    <a:pt x="138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 rot="-1800044">
              <a:off x="3184619" y="302018"/>
              <a:ext cx="83723" cy="293194"/>
            </a:xfrm>
            <a:custGeom>
              <a:avLst/>
              <a:gdLst/>
              <a:ahLst/>
              <a:cxnLst/>
              <a:rect l="l" t="t" r="r" b="b"/>
              <a:pathLst>
                <a:path w="3349" h="11728" extrusionOk="0">
                  <a:moveTo>
                    <a:pt x="665" y="1"/>
                  </a:moveTo>
                  <a:cubicBezTo>
                    <a:pt x="309" y="1"/>
                    <a:pt x="0" y="496"/>
                    <a:pt x="369" y="791"/>
                  </a:cubicBezTo>
                  <a:cubicBezTo>
                    <a:pt x="1859" y="2037"/>
                    <a:pt x="2497" y="3922"/>
                    <a:pt x="2436" y="5776"/>
                  </a:cubicBezTo>
                  <a:cubicBezTo>
                    <a:pt x="2315" y="7691"/>
                    <a:pt x="1646" y="9484"/>
                    <a:pt x="734" y="11156"/>
                  </a:cubicBezTo>
                  <a:cubicBezTo>
                    <a:pt x="555" y="11475"/>
                    <a:pt x="845" y="11728"/>
                    <a:pt x="1153" y="11728"/>
                  </a:cubicBezTo>
                  <a:cubicBezTo>
                    <a:pt x="1314" y="11728"/>
                    <a:pt x="1480" y="11658"/>
                    <a:pt x="1585" y="11490"/>
                  </a:cubicBezTo>
                  <a:cubicBezTo>
                    <a:pt x="2588" y="9636"/>
                    <a:pt x="3348" y="7600"/>
                    <a:pt x="3348" y="5472"/>
                  </a:cubicBezTo>
                  <a:cubicBezTo>
                    <a:pt x="3348" y="3435"/>
                    <a:pt x="2558" y="1399"/>
                    <a:pt x="916" y="92"/>
                  </a:cubicBezTo>
                  <a:cubicBezTo>
                    <a:pt x="835" y="28"/>
                    <a:pt x="749" y="1"/>
                    <a:pt x="66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 rot="-1800044">
              <a:off x="3083552" y="307293"/>
              <a:ext cx="63074" cy="56174"/>
            </a:xfrm>
            <a:custGeom>
              <a:avLst/>
              <a:gdLst/>
              <a:ahLst/>
              <a:cxnLst/>
              <a:rect l="l" t="t" r="r" b="b"/>
              <a:pathLst>
                <a:path w="2523" h="2247" extrusionOk="0">
                  <a:moveTo>
                    <a:pt x="1277" y="1"/>
                  </a:moveTo>
                  <a:cubicBezTo>
                    <a:pt x="993" y="1"/>
                    <a:pt x="711" y="107"/>
                    <a:pt x="486" y="316"/>
                  </a:cubicBezTo>
                  <a:cubicBezTo>
                    <a:pt x="31" y="772"/>
                    <a:pt x="0" y="1441"/>
                    <a:pt x="456" y="1897"/>
                  </a:cubicBezTo>
                  <a:cubicBezTo>
                    <a:pt x="692" y="2133"/>
                    <a:pt x="994" y="2247"/>
                    <a:pt x="1293" y="2247"/>
                  </a:cubicBezTo>
                  <a:cubicBezTo>
                    <a:pt x="1571" y="2247"/>
                    <a:pt x="1847" y="2148"/>
                    <a:pt x="2067" y="1958"/>
                  </a:cubicBezTo>
                  <a:cubicBezTo>
                    <a:pt x="2523" y="1532"/>
                    <a:pt x="2523" y="833"/>
                    <a:pt x="2097" y="347"/>
                  </a:cubicBezTo>
                  <a:cubicBezTo>
                    <a:pt x="1866" y="115"/>
                    <a:pt x="1571" y="1"/>
                    <a:pt x="1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9"/>
            <p:cNvSpPr/>
            <p:nvPr/>
          </p:nvSpPr>
          <p:spPr>
            <a:xfrm>
              <a:off x="3222175" y="556700"/>
              <a:ext cx="176100" cy="17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" name="Google Shape;3490;p53"/>
          <p:cNvSpPr txBox="1">
            <a:spLocks noGrp="1"/>
          </p:cNvSpPr>
          <p:nvPr>
            <p:ph type="title"/>
          </p:nvPr>
        </p:nvSpPr>
        <p:spPr>
          <a:xfrm>
            <a:off x="323527" y="1320996"/>
            <a:ext cx="4239037" cy="198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000" dirty="0">
                <a:solidFill>
                  <a:schemeClr val="accent1">
                    <a:lumMod val="90000"/>
                  </a:schemeClr>
                </a:solidFill>
              </a:rPr>
              <a:t>Наповнюємо позитивом життя </a:t>
            </a:r>
            <a:br>
              <a:rPr lang="uk-UA" sz="2000" dirty="0">
                <a:solidFill>
                  <a:schemeClr val="accent1">
                    <a:lumMod val="90000"/>
                  </a:schemeClr>
                </a:solidFill>
              </a:rPr>
            </a:br>
            <a:br>
              <a:rPr lang="uk-UA" sz="2000" dirty="0">
                <a:solidFill>
                  <a:schemeClr val="accent1">
                    <a:lumMod val="90000"/>
                  </a:schemeClr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Вправа «Енергія» </a:t>
            </a:r>
          </a:p>
        </p:txBody>
      </p:sp>
      <p:sp>
        <p:nvSpPr>
          <p:cNvPr id="3491" name="Google Shape;3491;p53"/>
          <p:cNvSpPr txBox="1">
            <a:spLocks noGrp="1"/>
          </p:cNvSpPr>
          <p:nvPr>
            <p:ph type="subTitle" idx="1"/>
          </p:nvPr>
        </p:nvSpPr>
        <p:spPr>
          <a:xfrm>
            <a:off x="179511" y="2209800"/>
            <a:ext cx="3879727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 2-3 хвилин потираємо свої долоні.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Відчуття тепла, енергії.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92" name="Google Shape;3492;p53"/>
          <p:cNvGrpSpPr/>
          <p:nvPr/>
        </p:nvGrpSpPr>
        <p:grpSpPr>
          <a:xfrm>
            <a:off x="4823986" y="750798"/>
            <a:ext cx="3331997" cy="4458935"/>
            <a:chOff x="16091750" y="-727200"/>
            <a:chExt cx="3051000" cy="4082900"/>
          </a:xfrm>
        </p:grpSpPr>
        <p:sp>
          <p:nvSpPr>
            <p:cNvPr id="3493" name="Google Shape;3493;p53"/>
            <p:cNvSpPr/>
            <p:nvPr/>
          </p:nvSpPr>
          <p:spPr>
            <a:xfrm>
              <a:off x="17773400" y="985875"/>
              <a:ext cx="131475" cy="433150"/>
            </a:xfrm>
            <a:custGeom>
              <a:avLst/>
              <a:gdLst/>
              <a:ahLst/>
              <a:cxnLst/>
              <a:rect l="l" t="t" r="r" b="b"/>
              <a:pathLst>
                <a:path w="5259" h="17326" extrusionOk="0">
                  <a:moveTo>
                    <a:pt x="3739" y="0"/>
                  </a:moveTo>
                  <a:cubicBezTo>
                    <a:pt x="1155" y="1885"/>
                    <a:pt x="426" y="5411"/>
                    <a:pt x="213" y="8602"/>
                  </a:cubicBezTo>
                  <a:cubicBezTo>
                    <a:pt x="0" y="11490"/>
                    <a:pt x="91" y="14438"/>
                    <a:pt x="395" y="17326"/>
                  </a:cubicBezTo>
                  <a:lnTo>
                    <a:pt x="456" y="16900"/>
                  </a:lnTo>
                  <a:cubicBezTo>
                    <a:pt x="1216" y="15137"/>
                    <a:pt x="2402" y="13587"/>
                    <a:pt x="3253" y="11885"/>
                  </a:cubicBezTo>
                  <a:cubicBezTo>
                    <a:pt x="4894" y="8511"/>
                    <a:pt x="5259" y="4468"/>
                    <a:pt x="4225" y="821"/>
                  </a:cubicBezTo>
                  <a:cubicBezTo>
                    <a:pt x="4134" y="487"/>
                    <a:pt x="4012" y="152"/>
                    <a:pt x="3739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3"/>
            <p:cNvSpPr/>
            <p:nvPr/>
          </p:nvSpPr>
          <p:spPr>
            <a:xfrm>
              <a:off x="17601650" y="1488450"/>
              <a:ext cx="458250" cy="116750"/>
            </a:xfrm>
            <a:custGeom>
              <a:avLst/>
              <a:gdLst/>
              <a:ahLst/>
              <a:cxnLst/>
              <a:rect l="l" t="t" r="r" b="b"/>
              <a:pathLst>
                <a:path w="18330" h="4670" extrusionOk="0">
                  <a:moveTo>
                    <a:pt x="14550" y="0"/>
                  </a:moveTo>
                  <a:cubicBezTo>
                    <a:pt x="9410" y="0"/>
                    <a:pt x="4252" y="1563"/>
                    <a:pt x="1" y="4518"/>
                  </a:cubicBezTo>
                  <a:lnTo>
                    <a:pt x="92" y="4670"/>
                  </a:lnTo>
                  <a:cubicBezTo>
                    <a:pt x="1548" y="4437"/>
                    <a:pt x="3011" y="4392"/>
                    <a:pt x="4474" y="4392"/>
                  </a:cubicBezTo>
                  <a:cubicBezTo>
                    <a:pt x="5384" y="4392"/>
                    <a:pt x="6294" y="4409"/>
                    <a:pt x="7202" y="4409"/>
                  </a:cubicBezTo>
                  <a:cubicBezTo>
                    <a:pt x="7883" y="4409"/>
                    <a:pt x="8563" y="4400"/>
                    <a:pt x="9241" y="4366"/>
                  </a:cubicBezTo>
                  <a:cubicBezTo>
                    <a:pt x="12281" y="4244"/>
                    <a:pt x="15472" y="3606"/>
                    <a:pt x="17782" y="1630"/>
                  </a:cubicBezTo>
                  <a:cubicBezTo>
                    <a:pt x="18056" y="1387"/>
                    <a:pt x="18329" y="1083"/>
                    <a:pt x="18238" y="749"/>
                  </a:cubicBezTo>
                  <a:cubicBezTo>
                    <a:pt x="18177" y="323"/>
                    <a:pt x="17630" y="171"/>
                    <a:pt x="17205" y="141"/>
                  </a:cubicBezTo>
                  <a:cubicBezTo>
                    <a:pt x="16323" y="47"/>
                    <a:pt x="15437" y="0"/>
                    <a:pt x="14550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3"/>
            <p:cNvSpPr/>
            <p:nvPr/>
          </p:nvSpPr>
          <p:spPr>
            <a:xfrm>
              <a:off x="17525675" y="1206950"/>
              <a:ext cx="114000" cy="432450"/>
            </a:xfrm>
            <a:custGeom>
              <a:avLst/>
              <a:gdLst/>
              <a:ahLst/>
              <a:cxnLst/>
              <a:rect l="l" t="t" r="r" b="b"/>
              <a:pathLst>
                <a:path w="4560" h="17298" extrusionOk="0">
                  <a:moveTo>
                    <a:pt x="2710" y="1"/>
                  </a:moveTo>
                  <a:cubicBezTo>
                    <a:pt x="2130" y="1"/>
                    <a:pt x="1213" y="1954"/>
                    <a:pt x="1034" y="2343"/>
                  </a:cubicBezTo>
                  <a:cubicBezTo>
                    <a:pt x="183" y="4167"/>
                    <a:pt x="0" y="6233"/>
                    <a:pt x="31" y="8209"/>
                  </a:cubicBezTo>
                  <a:cubicBezTo>
                    <a:pt x="61" y="11218"/>
                    <a:pt x="943" y="14106"/>
                    <a:pt x="1946" y="16933"/>
                  </a:cubicBezTo>
                  <a:lnTo>
                    <a:pt x="2250" y="17297"/>
                  </a:lnTo>
                  <a:cubicBezTo>
                    <a:pt x="4104" y="12738"/>
                    <a:pt x="4560" y="7632"/>
                    <a:pt x="3617" y="2799"/>
                  </a:cubicBezTo>
                  <a:cubicBezTo>
                    <a:pt x="3526" y="2312"/>
                    <a:pt x="3283" y="33"/>
                    <a:pt x="2736" y="2"/>
                  </a:cubicBezTo>
                  <a:cubicBezTo>
                    <a:pt x="2727" y="1"/>
                    <a:pt x="2719" y="1"/>
                    <a:pt x="2710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3"/>
            <p:cNvSpPr/>
            <p:nvPr/>
          </p:nvSpPr>
          <p:spPr>
            <a:xfrm>
              <a:off x="17730075" y="-727200"/>
              <a:ext cx="619350" cy="506875"/>
            </a:xfrm>
            <a:custGeom>
              <a:avLst/>
              <a:gdLst/>
              <a:ahLst/>
              <a:cxnLst/>
              <a:rect l="l" t="t" r="r" b="b"/>
              <a:pathLst>
                <a:path w="24774" h="20275" extrusionOk="0">
                  <a:moveTo>
                    <a:pt x="9625" y="1"/>
                  </a:moveTo>
                  <a:cubicBezTo>
                    <a:pt x="8036" y="1"/>
                    <a:pt x="6428" y="1054"/>
                    <a:pt x="6080" y="2595"/>
                  </a:cubicBezTo>
                  <a:cubicBezTo>
                    <a:pt x="5479" y="2160"/>
                    <a:pt x="4905" y="1972"/>
                    <a:pt x="4366" y="1972"/>
                  </a:cubicBezTo>
                  <a:cubicBezTo>
                    <a:pt x="1935" y="1972"/>
                    <a:pt x="225" y="5789"/>
                    <a:pt x="1" y="7854"/>
                  </a:cubicBezTo>
                  <a:lnTo>
                    <a:pt x="19120" y="20133"/>
                  </a:lnTo>
                  <a:cubicBezTo>
                    <a:pt x="19364" y="20231"/>
                    <a:pt x="19615" y="20275"/>
                    <a:pt x="19867" y="20275"/>
                  </a:cubicBezTo>
                  <a:cubicBezTo>
                    <a:pt x="20868" y="20275"/>
                    <a:pt x="21893" y="19585"/>
                    <a:pt x="22646" y="18857"/>
                  </a:cubicBezTo>
                  <a:cubicBezTo>
                    <a:pt x="23375" y="18158"/>
                    <a:pt x="24044" y="17398"/>
                    <a:pt x="24378" y="16486"/>
                  </a:cubicBezTo>
                  <a:cubicBezTo>
                    <a:pt x="24743" y="15574"/>
                    <a:pt x="24773" y="14480"/>
                    <a:pt x="24196" y="13629"/>
                  </a:cubicBezTo>
                  <a:cubicBezTo>
                    <a:pt x="23793" y="13077"/>
                    <a:pt x="23108" y="12703"/>
                    <a:pt x="22432" y="12703"/>
                  </a:cubicBezTo>
                  <a:cubicBezTo>
                    <a:pt x="22139" y="12703"/>
                    <a:pt x="21848" y="12774"/>
                    <a:pt x="21582" y="12930"/>
                  </a:cubicBezTo>
                  <a:cubicBezTo>
                    <a:pt x="22646" y="12170"/>
                    <a:pt x="22949" y="10559"/>
                    <a:pt x="22220" y="9465"/>
                  </a:cubicBezTo>
                  <a:cubicBezTo>
                    <a:pt x="21744" y="8751"/>
                    <a:pt x="20880" y="8347"/>
                    <a:pt x="20033" y="8347"/>
                  </a:cubicBezTo>
                  <a:cubicBezTo>
                    <a:pt x="19582" y="8347"/>
                    <a:pt x="19135" y="8462"/>
                    <a:pt x="18755" y="8705"/>
                  </a:cubicBezTo>
                  <a:cubicBezTo>
                    <a:pt x="19211" y="7003"/>
                    <a:pt x="19302" y="5088"/>
                    <a:pt x="17630" y="4115"/>
                  </a:cubicBezTo>
                  <a:cubicBezTo>
                    <a:pt x="17104" y="3780"/>
                    <a:pt x="16494" y="3615"/>
                    <a:pt x="15886" y="3615"/>
                  </a:cubicBezTo>
                  <a:cubicBezTo>
                    <a:pt x="14947" y="3615"/>
                    <a:pt x="14014" y="4009"/>
                    <a:pt x="13405" y="4784"/>
                  </a:cubicBezTo>
                  <a:cubicBezTo>
                    <a:pt x="13709" y="2899"/>
                    <a:pt x="12524" y="771"/>
                    <a:pt x="10670" y="164"/>
                  </a:cubicBezTo>
                  <a:cubicBezTo>
                    <a:pt x="10332" y="53"/>
                    <a:pt x="9979" y="1"/>
                    <a:pt x="9625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3"/>
            <p:cNvSpPr/>
            <p:nvPr/>
          </p:nvSpPr>
          <p:spPr>
            <a:xfrm>
              <a:off x="16936000" y="-10900"/>
              <a:ext cx="152750" cy="186075"/>
            </a:xfrm>
            <a:custGeom>
              <a:avLst/>
              <a:gdLst/>
              <a:ahLst/>
              <a:cxnLst/>
              <a:rect l="l" t="t" r="r" b="b"/>
              <a:pathLst>
                <a:path w="6110" h="7443" extrusionOk="0">
                  <a:moveTo>
                    <a:pt x="2335" y="1"/>
                  </a:moveTo>
                  <a:cubicBezTo>
                    <a:pt x="1966" y="1"/>
                    <a:pt x="1590" y="85"/>
                    <a:pt x="1246" y="266"/>
                  </a:cubicBezTo>
                  <a:cubicBezTo>
                    <a:pt x="639" y="600"/>
                    <a:pt x="213" y="1178"/>
                    <a:pt x="91" y="1786"/>
                  </a:cubicBezTo>
                  <a:cubicBezTo>
                    <a:pt x="0" y="2393"/>
                    <a:pt x="61" y="2971"/>
                    <a:pt x="274" y="3488"/>
                  </a:cubicBezTo>
                  <a:cubicBezTo>
                    <a:pt x="730" y="4947"/>
                    <a:pt x="1794" y="6193"/>
                    <a:pt x="3192" y="6953"/>
                  </a:cubicBezTo>
                  <a:cubicBezTo>
                    <a:pt x="3732" y="7237"/>
                    <a:pt x="4300" y="7442"/>
                    <a:pt x="4944" y="7442"/>
                  </a:cubicBezTo>
                  <a:cubicBezTo>
                    <a:pt x="4987" y="7442"/>
                    <a:pt x="5032" y="7441"/>
                    <a:pt x="5076" y="7439"/>
                  </a:cubicBezTo>
                  <a:lnTo>
                    <a:pt x="5380" y="7409"/>
                  </a:lnTo>
                  <a:cubicBezTo>
                    <a:pt x="6110" y="5129"/>
                    <a:pt x="5958" y="2667"/>
                    <a:pt x="4438" y="1026"/>
                  </a:cubicBezTo>
                  <a:cubicBezTo>
                    <a:pt x="4043" y="631"/>
                    <a:pt x="3648" y="266"/>
                    <a:pt x="3070" y="114"/>
                  </a:cubicBezTo>
                  <a:cubicBezTo>
                    <a:pt x="2836" y="40"/>
                    <a:pt x="2587" y="1"/>
                    <a:pt x="233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3"/>
            <p:cNvSpPr/>
            <p:nvPr/>
          </p:nvSpPr>
          <p:spPr>
            <a:xfrm>
              <a:off x="17194650" y="162150"/>
              <a:ext cx="33175" cy="236675"/>
            </a:xfrm>
            <a:custGeom>
              <a:avLst/>
              <a:gdLst/>
              <a:ahLst/>
              <a:cxnLst/>
              <a:rect l="l" t="t" r="r" b="b"/>
              <a:pathLst>
                <a:path w="1327" h="9467" extrusionOk="0">
                  <a:moveTo>
                    <a:pt x="855" y="0"/>
                  </a:moveTo>
                  <a:cubicBezTo>
                    <a:pt x="756" y="0"/>
                    <a:pt x="657" y="61"/>
                    <a:pt x="657" y="183"/>
                  </a:cubicBezTo>
                  <a:cubicBezTo>
                    <a:pt x="901" y="3222"/>
                    <a:pt x="718" y="6262"/>
                    <a:pt x="19" y="9241"/>
                  </a:cubicBezTo>
                  <a:cubicBezTo>
                    <a:pt x="1" y="9370"/>
                    <a:pt x="118" y="9466"/>
                    <a:pt x="232" y="9466"/>
                  </a:cubicBezTo>
                  <a:cubicBezTo>
                    <a:pt x="306" y="9466"/>
                    <a:pt x="379" y="9427"/>
                    <a:pt x="414" y="9332"/>
                  </a:cubicBezTo>
                  <a:cubicBezTo>
                    <a:pt x="1083" y="6323"/>
                    <a:pt x="1326" y="3253"/>
                    <a:pt x="1053" y="183"/>
                  </a:cubicBezTo>
                  <a:cubicBezTo>
                    <a:pt x="1053" y="61"/>
                    <a:pt x="954" y="0"/>
                    <a:pt x="85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3"/>
            <p:cNvSpPr/>
            <p:nvPr/>
          </p:nvSpPr>
          <p:spPr>
            <a:xfrm>
              <a:off x="17313775" y="253175"/>
              <a:ext cx="39425" cy="274025"/>
            </a:xfrm>
            <a:custGeom>
              <a:avLst/>
              <a:gdLst/>
              <a:ahLst/>
              <a:cxnLst/>
              <a:rect l="l" t="t" r="r" b="b"/>
              <a:pathLst>
                <a:path w="1577" h="10961" extrusionOk="0">
                  <a:moveTo>
                    <a:pt x="864" y="1"/>
                  </a:moveTo>
                  <a:cubicBezTo>
                    <a:pt x="751" y="1"/>
                    <a:pt x="629" y="94"/>
                    <a:pt x="665" y="220"/>
                  </a:cubicBezTo>
                  <a:cubicBezTo>
                    <a:pt x="1181" y="3715"/>
                    <a:pt x="999" y="7302"/>
                    <a:pt x="57" y="10706"/>
                  </a:cubicBezTo>
                  <a:cubicBezTo>
                    <a:pt x="0" y="10856"/>
                    <a:pt x="130" y="10960"/>
                    <a:pt x="251" y="10960"/>
                  </a:cubicBezTo>
                  <a:cubicBezTo>
                    <a:pt x="326" y="10960"/>
                    <a:pt x="398" y="10921"/>
                    <a:pt x="421" y="10828"/>
                  </a:cubicBezTo>
                  <a:cubicBezTo>
                    <a:pt x="1364" y="7332"/>
                    <a:pt x="1576" y="3715"/>
                    <a:pt x="1029" y="159"/>
                  </a:cubicBezTo>
                  <a:cubicBezTo>
                    <a:pt x="1017" y="46"/>
                    <a:pt x="943" y="1"/>
                    <a:pt x="86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3"/>
            <p:cNvSpPr/>
            <p:nvPr/>
          </p:nvSpPr>
          <p:spPr>
            <a:xfrm>
              <a:off x="17163950" y="89875"/>
              <a:ext cx="110975" cy="162725"/>
            </a:xfrm>
            <a:custGeom>
              <a:avLst/>
              <a:gdLst/>
              <a:ahLst/>
              <a:cxnLst/>
              <a:rect l="l" t="t" r="r" b="b"/>
              <a:pathLst>
                <a:path w="4439" h="6509" extrusionOk="0">
                  <a:moveTo>
                    <a:pt x="2070" y="1"/>
                  </a:moveTo>
                  <a:cubicBezTo>
                    <a:pt x="2039" y="1"/>
                    <a:pt x="2008" y="2"/>
                    <a:pt x="1977" y="4"/>
                  </a:cubicBezTo>
                  <a:cubicBezTo>
                    <a:pt x="1430" y="34"/>
                    <a:pt x="943" y="308"/>
                    <a:pt x="639" y="673"/>
                  </a:cubicBezTo>
                  <a:cubicBezTo>
                    <a:pt x="335" y="1068"/>
                    <a:pt x="214" y="1463"/>
                    <a:pt x="153" y="1919"/>
                  </a:cubicBezTo>
                  <a:cubicBezTo>
                    <a:pt x="1" y="3104"/>
                    <a:pt x="335" y="4350"/>
                    <a:pt x="1065" y="5384"/>
                  </a:cubicBezTo>
                  <a:cubicBezTo>
                    <a:pt x="1369" y="5809"/>
                    <a:pt x="1703" y="6174"/>
                    <a:pt x="2250" y="6417"/>
                  </a:cubicBezTo>
                  <a:lnTo>
                    <a:pt x="2433" y="6508"/>
                  </a:lnTo>
                  <a:cubicBezTo>
                    <a:pt x="3709" y="5110"/>
                    <a:pt x="4439" y="3287"/>
                    <a:pt x="3952" y="1645"/>
                  </a:cubicBezTo>
                  <a:cubicBezTo>
                    <a:pt x="3831" y="1220"/>
                    <a:pt x="3648" y="794"/>
                    <a:pt x="3314" y="490"/>
                  </a:cubicBezTo>
                  <a:cubicBezTo>
                    <a:pt x="2973" y="206"/>
                    <a:pt x="2524" y="1"/>
                    <a:pt x="207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3"/>
            <p:cNvSpPr/>
            <p:nvPr/>
          </p:nvSpPr>
          <p:spPr>
            <a:xfrm>
              <a:off x="17287075" y="199900"/>
              <a:ext cx="111725" cy="162875"/>
            </a:xfrm>
            <a:custGeom>
              <a:avLst/>
              <a:gdLst/>
              <a:ahLst/>
              <a:cxnLst/>
              <a:rect l="l" t="t" r="r" b="b"/>
              <a:pathLst>
                <a:path w="4469" h="6515" extrusionOk="0">
                  <a:moveTo>
                    <a:pt x="2136" y="1"/>
                  </a:moveTo>
                  <a:cubicBezTo>
                    <a:pt x="2083" y="1"/>
                    <a:pt x="2030" y="4"/>
                    <a:pt x="1976" y="10"/>
                  </a:cubicBezTo>
                  <a:cubicBezTo>
                    <a:pt x="1459" y="41"/>
                    <a:pt x="973" y="314"/>
                    <a:pt x="669" y="679"/>
                  </a:cubicBezTo>
                  <a:cubicBezTo>
                    <a:pt x="365" y="1074"/>
                    <a:pt x="243" y="1469"/>
                    <a:pt x="152" y="1925"/>
                  </a:cubicBezTo>
                  <a:cubicBezTo>
                    <a:pt x="0" y="3111"/>
                    <a:pt x="365" y="4357"/>
                    <a:pt x="1064" y="5390"/>
                  </a:cubicBezTo>
                  <a:cubicBezTo>
                    <a:pt x="1368" y="5816"/>
                    <a:pt x="1733" y="6180"/>
                    <a:pt x="2249" y="6424"/>
                  </a:cubicBezTo>
                  <a:lnTo>
                    <a:pt x="2432" y="6515"/>
                  </a:lnTo>
                  <a:cubicBezTo>
                    <a:pt x="3739" y="5117"/>
                    <a:pt x="4468" y="3323"/>
                    <a:pt x="3951" y="1621"/>
                  </a:cubicBezTo>
                  <a:cubicBezTo>
                    <a:pt x="3860" y="1226"/>
                    <a:pt x="3647" y="800"/>
                    <a:pt x="3313" y="497"/>
                  </a:cubicBezTo>
                  <a:cubicBezTo>
                    <a:pt x="3014" y="224"/>
                    <a:pt x="2592" y="1"/>
                    <a:pt x="213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3"/>
            <p:cNvSpPr/>
            <p:nvPr/>
          </p:nvSpPr>
          <p:spPr>
            <a:xfrm>
              <a:off x="17034775" y="127125"/>
              <a:ext cx="392900" cy="506950"/>
            </a:xfrm>
            <a:custGeom>
              <a:avLst/>
              <a:gdLst/>
              <a:ahLst/>
              <a:cxnLst/>
              <a:rect l="l" t="t" r="r" b="b"/>
              <a:pathLst>
                <a:path w="15716" h="20278" extrusionOk="0">
                  <a:moveTo>
                    <a:pt x="41" y="0"/>
                  </a:moveTo>
                  <a:cubicBezTo>
                    <a:pt x="37" y="0"/>
                    <a:pt x="34" y="1"/>
                    <a:pt x="31" y="3"/>
                  </a:cubicBezTo>
                  <a:cubicBezTo>
                    <a:pt x="1" y="34"/>
                    <a:pt x="183" y="520"/>
                    <a:pt x="609" y="1401"/>
                  </a:cubicBezTo>
                  <a:cubicBezTo>
                    <a:pt x="730" y="1614"/>
                    <a:pt x="821" y="1888"/>
                    <a:pt x="943" y="2131"/>
                  </a:cubicBezTo>
                  <a:cubicBezTo>
                    <a:pt x="1095" y="2374"/>
                    <a:pt x="1247" y="2678"/>
                    <a:pt x="1399" y="2952"/>
                  </a:cubicBezTo>
                  <a:cubicBezTo>
                    <a:pt x="1703" y="3559"/>
                    <a:pt x="2098" y="4259"/>
                    <a:pt x="2554" y="5018"/>
                  </a:cubicBezTo>
                  <a:cubicBezTo>
                    <a:pt x="2767" y="5383"/>
                    <a:pt x="3010" y="5778"/>
                    <a:pt x="3223" y="6174"/>
                  </a:cubicBezTo>
                  <a:lnTo>
                    <a:pt x="4013" y="7450"/>
                  </a:lnTo>
                  <a:cubicBezTo>
                    <a:pt x="4560" y="8301"/>
                    <a:pt x="5229" y="9183"/>
                    <a:pt x="5897" y="10125"/>
                  </a:cubicBezTo>
                  <a:cubicBezTo>
                    <a:pt x="7265" y="11949"/>
                    <a:pt x="8876" y="13924"/>
                    <a:pt x="10700" y="15870"/>
                  </a:cubicBezTo>
                  <a:cubicBezTo>
                    <a:pt x="12281" y="17511"/>
                    <a:pt x="13831" y="18940"/>
                    <a:pt x="15381" y="20277"/>
                  </a:cubicBezTo>
                  <a:cubicBezTo>
                    <a:pt x="15411" y="20064"/>
                    <a:pt x="15563" y="19912"/>
                    <a:pt x="15715" y="19760"/>
                  </a:cubicBezTo>
                  <a:cubicBezTo>
                    <a:pt x="14256" y="18423"/>
                    <a:pt x="12676" y="16964"/>
                    <a:pt x="11156" y="15383"/>
                  </a:cubicBezTo>
                  <a:cubicBezTo>
                    <a:pt x="9393" y="13468"/>
                    <a:pt x="7752" y="11554"/>
                    <a:pt x="6384" y="9760"/>
                  </a:cubicBezTo>
                  <a:cubicBezTo>
                    <a:pt x="5685" y="8848"/>
                    <a:pt x="5046" y="7967"/>
                    <a:pt x="4469" y="7146"/>
                  </a:cubicBezTo>
                  <a:cubicBezTo>
                    <a:pt x="4226" y="6721"/>
                    <a:pt x="3922" y="6325"/>
                    <a:pt x="3648" y="5900"/>
                  </a:cubicBezTo>
                  <a:cubicBezTo>
                    <a:pt x="3375" y="5535"/>
                    <a:pt x="3162" y="5140"/>
                    <a:pt x="2919" y="4775"/>
                  </a:cubicBezTo>
                  <a:cubicBezTo>
                    <a:pt x="1136" y="1923"/>
                    <a:pt x="196" y="0"/>
                    <a:pt x="4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3"/>
            <p:cNvSpPr/>
            <p:nvPr/>
          </p:nvSpPr>
          <p:spPr>
            <a:xfrm>
              <a:off x="16959200" y="414250"/>
              <a:ext cx="288150" cy="36975"/>
            </a:xfrm>
            <a:custGeom>
              <a:avLst/>
              <a:gdLst/>
              <a:ahLst/>
              <a:cxnLst/>
              <a:rect l="l" t="t" r="r" b="b"/>
              <a:pathLst>
                <a:path w="11526" h="1479" extrusionOk="0">
                  <a:moveTo>
                    <a:pt x="248" y="1"/>
                  </a:moveTo>
                  <a:cubicBezTo>
                    <a:pt x="89" y="1"/>
                    <a:pt x="0" y="319"/>
                    <a:pt x="197" y="403"/>
                  </a:cubicBezTo>
                  <a:cubicBezTo>
                    <a:pt x="2419" y="1113"/>
                    <a:pt x="4711" y="1478"/>
                    <a:pt x="7001" y="1478"/>
                  </a:cubicBezTo>
                  <a:cubicBezTo>
                    <a:pt x="8437" y="1478"/>
                    <a:pt x="9873" y="1334"/>
                    <a:pt x="11291" y="1041"/>
                  </a:cubicBezTo>
                  <a:cubicBezTo>
                    <a:pt x="11525" y="1012"/>
                    <a:pt x="11450" y="644"/>
                    <a:pt x="11226" y="644"/>
                  </a:cubicBezTo>
                  <a:cubicBezTo>
                    <a:pt x="11218" y="644"/>
                    <a:pt x="11209" y="645"/>
                    <a:pt x="11200" y="646"/>
                  </a:cubicBezTo>
                  <a:cubicBezTo>
                    <a:pt x="9775" y="943"/>
                    <a:pt x="8337" y="1091"/>
                    <a:pt x="6902" y="1091"/>
                  </a:cubicBezTo>
                  <a:cubicBezTo>
                    <a:pt x="4664" y="1091"/>
                    <a:pt x="2437" y="730"/>
                    <a:pt x="288" y="8"/>
                  </a:cubicBezTo>
                  <a:cubicBezTo>
                    <a:pt x="274" y="3"/>
                    <a:pt x="261" y="1"/>
                    <a:pt x="248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3"/>
            <p:cNvSpPr/>
            <p:nvPr/>
          </p:nvSpPr>
          <p:spPr>
            <a:xfrm>
              <a:off x="16921550" y="295525"/>
              <a:ext cx="221150" cy="28025"/>
            </a:xfrm>
            <a:custGeom>
              <a:avLst/>
              <a:gdLst/>
              <a:ahLst/>
              <a:cxnLst/>
              <a:rect l="l" t="t" r="r" b="b"/>
              <a:pathLst>
                <a:path w="8846" h="1121" extrusionOk="0">
                  <a:moveTo>
                    <a:pt x="238" y="0"/>
                  </a:moveTo>
                  <a:lnTo>
                    <a:pt x="238" y="0"/>
                  </a:lnTo>
                  <a:cubicBezTo>
                    <a:pt x="70" y="0"/>
                    <a:pt x="0" y="295"/>
                    <a:pt x="244" y="349"/>
                  </a:cubicBezTo>
                  <a:cubicBezTo>
                    <a:pt x="2506" y="847"/>
                    <a:pt x="4789" y="1120"/>
                    <a:pt x="7092" y="1120"/>
                  </a:cubicBezTo>
                  <a:cubicBezTo>
                    <a:pt x="7604" y="1120"/>
                    <a:pt x="8118" y="1107"/>
                    <a:pt x="8633" y="1079"/>
                  </a:cubicBezTo>
                  <a:cubicBezTo>
                    <a:pt x="8846" y="1079"/>
                    <a:pt x="8846" y="684"/>
                    <a:pt x="8633" y="684"/>
                  </a:cubicBezTo>
                  <a:cubicBezTo>
                    <a:pt x="8049" y="715"/>
                    <a:pt x="7468" y="731"/>
                    <a:pt x="6889" y="731"/>
                  </a:cubicBezTo>
                  <a:cubicBezTo>
                    <a:pt x="4665" y="731"/>
                    <a:pt x="2475" y="497"/>
                    <a:pt x="305" y="15"/>
                  </a:cubicBezTo>
                  <a:cubicBezTo>
                    <a:pt x="281" y="5"/>
                    <a:pt x="259" y="0"/>
                    <a:pt x="23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3"/>
            <p:cNvSpPr/>
            <p:nvPr/>
          </p:nvSpPr>
          <p:spPr>
            <a:xfrm>
              <a:off x="16829600" y="216150"/>
              <a:ext cx="158850" cy="107175"/>
            </a:xfrm>
            <a:custGeom>
              <a:avLst/>
              <a:gdLst/>
              <a:ahLst/>
              <a:cxnLst/>
              <a:rect l="l" t="t" r="r" b="b"/>
              <a:pathLst>
                <a:path w="6354" h="4287" extrusionOk="0">
                  <a:moveTo>
                    <a:pt x="2070" y="0"/>
                  </a:moveTo>
                  <a:cubicBezTo>
                    <a:pt x="1767" y="0"/>
                    <a:pt x="1462" y="54"/>
                    <a:pt x="1186" y="181"/>
                  </a:cubicBezTo>
                  <a:cubicBezTo>
                    <a:pt x="761" y="394"/>
                    <a:pt x="366" y="728"/>
                    <a:pt x="183" y="1214"/>
                  </a:cubicBezTo>
                  <a:cubicBezTo>
                    <a:pt x="1" y="1701"/>
                    <a:pt x="62" y="2278"/>
                    <a:pt x="305" y="2704"/>
                  </a:cubicBezTo>
                  <a:cubicBezTo>
                    <a:pt x="518" y="3129"/>
                    <a:pt x="913" y="3403"/>
                    <a:pt x="1277" y="3646"/>
                  </a:cubicBezTo>
                  <a:cubicBezTo>
                    <a:pt x="1998" y="4070"/>
                    <a:pt x="2821" y="4287"/>
                    <a:pt x="3686" y="4287"/>
                  </a:cubicBezTo>
                  <a:cubicBezTo>
                    <a:pt x="4063" y="4287"/>
                    <a:pt x="4447" y="4246"/>
                    <a:pt x="4834" y="4163"/>
                  </a:cubicBezTo>
                  <a:cubicBezTo>
                    <a:pt x="5320" y="4071"/>
                    <a:pt x="5837" y="3859"/>
                    <a:pt x="6232" y="3494"/>
                  </a:cubicBezTo>
                  <a:lnTo>
                    <a:pt x="6354" y="3342"/>
                  </a:lnTo>
                  <a:cubicBezTo>
                    <a:pt x="5594" y="1640"/>
                    <a:pt x="4226" y="242"/>
                    <a:pt x="2463" y="29"/>
                  </a:cubicBezTo>
                  <a:cubicBezTo>
                    <a:pt x="2334" y="10"/>
                    <a:pt x="2202" y="0"/>
                    <a:pt x="207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3"/>
            <p:cNvSpPr/>
            <p:nvPr/>
          </p:nvSpPr>
          <p:spPr>
            <a:xfrm>
              <a:off x="16887350" y="349850"/>
              <a:ext cx="161900" cy="105575"/>
            </a:xfrm>
            <a:custGeom>
              <a:avLst/>
              <a:gdLst/>
              <a:ahLst/>
              <a:cxnLst/>
              <a:rect l="l" t="t" r="r" b="b"/>
              <a:pathLst>
                <a:path w="6476" h="4223" extrusionOk="0">
                  <a:moveTo>
                    <a:pt x="2372" y="0"/>
                  </a:moveTo>
                  <a:cubicBezTo>
                    <a:pt x="1916" y="0"/>
                    <a:pt x="1490" y="30"/>
                    <a:pt x="1065" y="274"/>
                  </a:cubicBezTo>
                  <a:cubicBezTo>
                    <a:pt x="639" y="517"/>
                    <a:pt x="305" y="882"/>
                    <a:pt x="153" y="1368"/>
                  </a:cubicBezTo>
                  <a:cubicBezTo>
                    <a:pt x="1" y="1915"/>
                    <a:pt x="122" y="2493"/>
                    <a:pt x="396" y="2857"/>
                  </a:cubicBezTo>
                  <a:cubicBezTo>
                    <a:pt x="609" y="3283"/>
                    <a:pt x="1004" y="3556"/>
                    <a:pt x="1399" y="3739"/>
                  </a:cubicBezTo>
                  <a:cubicBezTo>
                    <a:pt x="2086" y="4054"/>
                    <a:pt x="2818" y="4223"/>
                    <a:pt x="3561" y="4223"/>
                  </a:cubicBezTo>
                  <a:cubicBezTo>
                    <a:pt x="4035" y="4223"/>
                    <a:pt x="4513" y="4154"/>
                    <a:pt x="4986" y="4012"/>
                  </a:cubicBezTo>
                  <a:cubicBezTo>
                    <a:pt x="5442" y="3860"/>
                    <a:pt x="5928" y="3617"/>
                    <a:pt x="6323" y="3192"/>
                  </a:cubicBezTo>
                  <a:lnTo>
                    <a:pt x="6475" y="3009"/>
                  </a:lnTo>
                  <a:cubicBezTo>
                    <a:pt x="5594" y="1338"/>
                    <a:pt x="4104" y="91"/>
                    <a:pt x="2372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3"/>
            <p:cNvSpPr/>
            <p:nvPr/>
          </p:nvSpPr>
          <p:spPr>
            <a:xfrm>
              <a:off x="16983875" y="36000"/>
              <a:ext cx="65375" cy="117050"/>
            </a:xfrm>
            <a:custGeom>
              <a:avLst/>
              <a:gdLst/>
              <a:ahLst/>
              <a:cxnLst/>
              <a:rect l="l" t="t" r="r" b="b"/>
              <a:pathLst>
                <a:path w="2615" h="468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2" y="305"/>
                    <a:pt x="304" y="700"/>
                  </a:cubicBezTo>
                  <a:cubicBezTo>
                    <a:pt x="517" y="1156"/>
                    <a:pt x="821" y="1733"/>
                    <a:pt x="1186" y="2372"/>
                  </a:cubicBezTo>
                  <a:cubicBezTo>
                    <a:pt x="1520" y="3040"/>
                    <a:pt x="1885" y="3587"/>
                    <a:pt x="2128" y="4013"/>
                  </a:cubicBezTo>
                  <a:cubicBezTo>
                    <a:pt x="2401" y="4438"/>
                    <a:pt x="2614" y="4682"/>
                    <a:pt x="2614" y="4682"/>
                  </a:cubicBezTo>
                  <a:cubicBezTo>
                    <a:pt x="2614" y="4682"/>
                    <a:pt x="2493" y="4438"/>
                    <a:pt x="2219" y="4013"/>
                  </a:cubicBezTo>
                  <a:cubicBezTo>
                    <a:pt x="1763" y="3162"/>
                    <a:pt x="1490" y="2676"/>
                    <a:pt x="1307" y="2341"/>
                  </a:cubicBezTo>
                  <a:cubicBezTo>
                    <a:pt x="1125" y="2007"/>
                    <a:pt x="851" y="1490"/>
                    <a:pt x="395" y="669"/>
                  </a:cubicBezTo>
                  <a:cubicBezTo>
                    <a:pt x="183" y="24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3"/>
            <p:cNvSpPr/>
            <p:nvPr/>
          </p:nvSpPr>
          <p:spPr>
            <a:xfrm>
              <a:off x="16959550" y="78550"/>
              <a:ext cx="79050" cy="73175"/>
            </a:xfrm>
            <a:custGeom>
              <a:avLst/>
              <a:gdLst/>
              <a:ahLst/>
              <a:cxnLst/>
              <a:rect l="l" t="t" r="r" b="b"/>
              <a:pathLst>
                <a:path w="3162" h="2927" extrusionOk="0">
                  <a:moveTo>
                    <a:pt x="0" y="1"/>
                  </a:moveTo>
                  <a:cubicBezTo>
                    <a:pt x="0" y="1"/>
                    <a:pt x="92" y="214"/>
                    <a:pt x="274" y="609"/>
                  </a:cubicBezTo>
                  <a:cubicBezTo>
                    <a:pt x="456" y="943"/>
                    <a:pt x="760" y="1399"/>
                    <a:pt x="1216" y="1855"/>
                  </a:cubicBezTo>
                  <a:cubicBezTo>
                    <a:pt x="1672" y="2281"/>
                    <a:pt x="2128" y="2585"/>
                    <a:pt x="2523" y="2736"/>
                  </a:cubicBezTo>
                  <a:cubicBezTo>
                    <a:pt x="2827" y="2863"/>
                    <a:pt x="3047" y="2926"/>
                    <a:pt x="3112" y="2926"/>
                  </a:cubicBezTo>
                  <a:cubicBezTo>
                    <a:pt x="3124" y="2926"/>
                    <a:pt x="3131" y="2924"/>
                    <a:pt x="3131" y="2919"/>
                  </a:cubicBezTo>
                  <a:cubicBezTo>
                    <a:pt x="3162" y="2888"/>
                    <a:pt x="2159" y="2585"/>
                    <a:pt x="1307" y="1733"/>
                  </a:cubicBezTo>
                  <a:cubicBezTo>
                    <a:pt x="426" y="913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3"/>
            <p:cNvSpPr/>
            <p:nvPr/>
          </p:nvSpPr>
          <p:spPr>
            <a:xfrm>
              <a:off x="17032500" y="30675"/>
              <a:ext cx="25850" cy="114025"/>
            </a:xfrm>
            <a:custGeom>
              <a:avLst/>
              <a:gdLst/>
              <a:ahLst/>
              <a:cxnLst/>
              <a:rect l="l" t="t" r="r" b="b"/>
              <a:pathLst>
                <a:path w="1034" h="4561" extrusionOk="0">
                  <a:moveTo>
                    <a:pt x="0" y="1"/>
                  </a:moveTo>
                  <a:cubicBezTo>
                    <a:pt x="1" y="1"/>
                    <a:pt x="122" y="275"/>
                    <a:pt x="274" y="670"/>
                  </a:cubicBezTo>
                  <a:cubicBezTo>
                    <a:pt x="426" y="1034"/>
                    <a:pt x="608" y="1612"/>
                    <a:pt x="760" y="2250"/>
                  </a:cubicBezTo>
                  <a:cubicBezTo>
                    <a:pt x="882" y="2889"/>
                    <a:pt x="943" y="3466"/>
                    <a:pt x="943" y="3922"/>
                  </a:cubicBezTo>
                  <a:lnTo>
                    <a:pt x="973" y="4560"/>
                  </a:lnTo>
                  <a:cubicBezTo>
                    <a:pt x="973" y="4560"/>
                    <a:pt x="1034" y="4287"/>
                    <a:pt x="1034" y="3892"/>
                  </a:cubicBezTo>
                  <a:cubicBezTo>
                    <a:pt x="1034" y="3466"/>
                    <a:pt x="1004" y="2858"/>
                    <a:pt x="882" y="2220"/>
                  </a:cubicBezTo>
                  <a:cubicBezTo>
                    <a:pt x="730" y="1551"/>
                    <a:pt x="548" y="1004"/>
                    <a:pt x="335" y="609"/>
                  </a:cubicBezTo>
                  <a:cubicBezTo>
                    <a:pt x="153" y="24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3"/>
            <p:cNvSpPr/>
            <p:nvPr/>
          </p:nvSpPr>
          <p:spPr>
            <a:xfrm>
              <a:off x="17183725" y="150750"/>
              <a:ext cx="28900" cy="87500"/>
            </a:xfrm>
            <a:custGeom>
              <a:avLst/>
              <a:gdLst/>
              <a:ahLst/>
              <a:cxnLst/>
              <a:rect l="l" t="t" r="r" b="b"/>
              <a:pathLst>
                <a:path w="1156" h="3500" extrusionOk="0">
                  <a:moveTo>
                    <a:pt x="0" y="0"/>
                  </a:moveTo>
                  <a:lnTo>
                    <a:pt x="0" y="578"/>
                  </a:lnTo>
                  <a:cubicBezTo>
                    <a:pt x="31" y="912"/>
                    <a:pt x="91" y="1399"/>
                    <a:pt x="183" y="1885"/>
                  </a:cubicBezTo>
                  <a:cubicBezTo>
                    <a:pt x="304" y="2432"/>
                    <a:pt x="547" y="2858"/>
                    <a:pt x="730" y="3162"/>
                  </a:cubicBezTo>
                  <a:cubicBezTo>
                    <a:pt x="924" y="3356"/>
                    <a:pt x="1119" y="3500"/>
                    <a:pt x="1151" y="3500"/>
                  </a:cubicBezTo>
                  <a:cubicBezTo>
                    <a:pt x="1154" y="3500"/>
                    <a:pt x="1155" y="3499"/>
                    <a:pt x="1155" y="3496"/>
                  </a:cubicBezTo>
                  <a:cubicBezTo>
                    <a:pt x="1155" y="3496"/>
                    <a:pt x="1034" y="3283"/>
                    <a:pt x="851" y="3040"/>
                  </a:cubicBezTo>
                  <a:cubicBezTo>
                    <a:pt x="639" y="2736"/>
                    <a:pt x="456" y="2311"/>
                    <a:pt x="335" y="1824"/>
                  </a:cubicBezTo>
                  <a:cubicBezTo>
                    <a:pt x="243" y="1307"/>
                    <a:pt x="152" y="821"/>
                    <a:pt x="122" y="517"/>
                  </a:cubicBezTo>
                  <a:cubicBezTo>
                    <a:pt x="91" y="183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3"/>
            <p:cNvSpPr/>
            <p:nvPr/>
          </p:nvSpPr>
          <p:spPr>
            <a:xfrm>
              <a:off x="17210325" y="118825"/>
              <a:ext cx="9900" cy="114025"/>
            </a:xfrm>
            <a:custGeom>
              <a:avLst/>
              <a:gdLst/>
              <a:ahLst/>
              <a:cxnLst/>
              <a:rect l="l" t="t" r="r" b="b"/>
              <a:pathLst>
                <a:path w="396" h="4561" extrusionOk="0">
                  <a:moveTo>
                    <a:pt x="30" y="1"/>
                  </a:moveTo>
                  <a:cubicBezTo>
                    <a:pt x="0" y="1"/>
                    <a:pt x="91" y="274"/>
                    <a:pt x="152" y="700"/>
                  </a:cubicBezTo>
                  <a:cubicBezTo>
                    <a:pt x="243" y="1125"/>
                    <a:pt x="274" y="1673"/>
                    <a:pt x="243" y="2281"/>
                  </a:cubicBezTo>
                  <a:cubicBezTo>
                    <a:pt x="152" y="3557"/>
                    <a:pt x="0" y="4560"/>
                    <a:pt x="30" y="4560"/>
                  </a:cubicBezTo>
                  <a:cubicBezTo>
                    <a:pt x="30" y="4560"/>
                    <a:pt x="122" y="4317"/>
                    <a:pt x="182" y="3922"/>
                  </a:cubicBezTo>
                  <a:cubicBezTo>
                    <a:pt x="274" y="3496"/>
                    <a:pt x="334" y="2949"/>
                    <a:pt x="334" y="2281"/>
                  </a:cubicBezTo>
                  <a:cubicBezTo>
                    <a:pt x="395" y="1642"/>
                    <a:pt x="304" y="1065"/>
                    <a:pt x="243" y="670"/>
                  </a:cubicBezTo>
                  <a:cubicBezTo>
                    <a:pt x="152" y="244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3"/>
            <p:cNvSpPr/>
            <p:nvPr/>
          </p:nvSpPr>
          <p:spPr>
            <a:xfrm>
              <a:off x="17230075" y="125675"/>
              <a:ext cx="17500" cy="105650"/>
            </a:xfrm>
            <a:custGeom>
              <a:avLst/>
              <a:gdLst/>
              <a:ahLst/>
              <a:cxnLst/>
              <a:rect l="l" t="t" r="r" b="b"/>
              <a:pathLst>
                <a:path w="700" h="4226" extrusionOk="0">
                  <a:moveTo>
                    <a:pt x="669" y="0"/>
                  </a:moveTo>
                  <a:cubicBezTo>
                    <a:pt x="608" y="0"/>
                    <a:pt x="608" y="244"/>
                    <a:pt x="608" y="608"/>
                  </a:cubicBezTo>
                  <a:cubicBezTo>
                    <a:pt x="608" y="1003"/>
                    <a:pt x="578" y="1520"/>
                    <a:pt x="456" y="2098"/>
                  </a:cubicBezTo>
                  <a:cubicBezTo>
                    <a:pt x="395" y="2675"/>
                    <a:pt x="274" y="3192"/>
                    <a:pt x="152" y="3587"/>
                  </a:cubicBezTo>
                  <a:cubicBezTo>
                    <a:pt x="61" y="3952"/>
                    <a:pt x="0" y="4195"/>
                    <a:pt x="0" y="4225"/>
                  </a:cubicBezTo>
                  <a:cubicBezTo>
                    <a:pt x="0" y="4225"/>
                    <a:pt x="122" y="3982"/>
                    <a:pt x="244" y="3648"/>
                  </a:cubicBezTo>
                  <a:cubicBezTo>
                    <a:pt x="365" y="3283"/>
                    <a:pt x="456" y="2736"/>
                    <a:pt x="578" y="2158"/>
                  </a:cubicBezTo>
                  <a:cubicBezTo>
                    <a:pt x="669" y="1611"/>
                    <a:pt x="699" y="1034"/>
                    <a:pt x="699" y="669"/>
                  </a:cubicBezTo>
                  <a:cubicBezTo>
                    <a:pt x="699" y="274"/>
                    <a:pt x="669" y="0"/>
                    <a:pt x="669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3"/>
            <p:cNvSpPr/>
            <p:nvPr/>
          </p:nvSpPr>
          <p:spPr>
            <a:xfrm>
              <a:off x="17308350" y="250300"/>
              <a:ext cx="38775" cy="98150"/>
            </a:xfrm>
            <a:custGeom>
              <a:avLst/>
              <a:gdLst/>
              <a:ahLst/>
              <a:cxnLst/>
              <a:rect l="l" t="t" r="r" b="b"/>
              <a:pathLst>
                <a:path w="1551" h="3926" extrusionOk="0">
                  <a:moveTo>
                    <a:pt x="30" y="0"/>
                  </a:moveTo>
                  <a:cubicBezTo>
                    <a:pt x="30" y="0"/>
                    <a:pt x="0" y="213"/>
                    <a:pt x="0" y="639"/>
                  </a:cubicBezTo>
                  <a:cubicBezTo>
                    <a:pt x="0" y="1034"/>
                    <a:pt x="61" y="1581"/>
                    <a:pt x="304" y="2158"/>
                  </a:cubicBezTo>
                  <a:cubicBezTo>
                    <a:pt x="517" y="2736"/>
                    <a:pt x="821" y="3192"/>
                    <a:pt x="1064" y="3496"/>
                  </a:cubicBezTo>
                  <a:cubicBezTo>
                    <a:pt x="1259" y="3774"/>
                    <a:pt x="1454" y="3925"/>
                    <a:pt x="1508" y="3925"/>
                  </a:cubicBezTo>
                  <a:cubicBezTo>
                    <a:pt x="1513" y="3925"/>
                    <a:pt x="1517" y="3924"/>
                    <a:pt x="1520" y="3921"/>
                  </a:cubicBezTo>
                  <a:cubicBezTo>
                    <a:pt x="1550" y="3861"/>
                    <a:pt x="821" y="3192"/>
                    <a:pt x="395" y="2098"/>
                  </a:cubicBezTo>
                  <a:cubicBezTo>
                    <a:pt x="0" y="973"/>
                    <a:pt x="61" y="0"/>
                    <a:pt x="3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3"/>
            <p:cNvSpPr/>
            <p:nvPr/>
          </p:nvSpPr>
          <p:spPr>
            <a:xfrm>
              <a:off x="17337975" y="227500"/>
              <a:ext cx="6100" cy="110200"/>
            </a:xfrm>
            <a:custGeom>
              <a:avLst/>
              <a:gdLst/>
              <a:ahLst/>
              <a:cxnLst/>
              <a:rect l="l" t="t" r="r" b="b"/>
              <a:pathLst>
                <a:path w="244" h="4408" extrusionOk="0">
                  <a:moveTo>
                    <a:pt x="1" y="0"/>
                  </a:moveTo>
                  <a:lnTo>
                    <a:pt x="1" y="639"/>
                  </a:lnTo>
                  <a:cubicBezTo>
                    <a:pt x="31" y="1034"/>
                    <a:pt x="31" y="1581"/>
                    <a:pt x="61" y="2219"/>
                  </a:cubicBezTo>
                  <a:cubicBezTo>
                    <a:pt x="92" y="2827"/>
                    <a:pt x="92" y="3374"/>
                    <a:pt x="92" y="3769"/>
                  </a:cubicBezTo>
                  <a:cubicBezTo>
                    <a:pt x="92" y="4134"/>
                    <a:pt x="92" y="4408"/>
                    <a:pt x="153" y="4408"/>
                  </a:cubicBezTo>
                  <a:cubicBezTo>
                    <a:pt x="153" y="4408"/>
                    <a:pt x="183" y="4165"/>
                    <a:pt x="213" y="3769"/>
                  </a:cubicBezTo>
                  <a:cubicBezTo>
                    <a:pt x="244" y="3344"/>
                    <a:pt x="244" y="2797"/>
                    <a:pt x="213" y="2219"/>
                  </a:cubicBezTo>
                  <a:cubicBezTo>
                    <a:pt x="183" y="1581"/>
                    <a:pt x="153" y="1034"/>
                    <a:pt x="92" y="639"/>
                  </a:cubicBezTo>
                  <a:cubicBezTo>
                    <a:pt x="61" y="274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3"/>
            <p:cNvSpPr/>
            <p:nvPr/>
          </p:nvSpPr>
          <p:spPr>
            <a:xfrm>
              <a:off x="17353925" y="239650"/>
              <a:ext cx="19025" cy="95025"/>
            </a:xfrm>
            <a:custGeom>
              <a:avLst/>
              <a:gdLst/>
              <a:ahLst/>
              <a:cxnLst/>
              <a:rect l="l" t="t" r="r" b="b"/>
              <a:pathLst>
                <a:path w="761" h="3801" extrusionOk="0">
                  <a:moveTo>
                    <a:pt x="578" y="1"/>
                  </a:moveTo>
                  <a:cubicBezTo>
                    <a:pt x="518" y="1"/>
                    <a:pt x="609" y="244"/>
                    <a:pt x="609" y="578"/>
                  </a:cubicBezTo>
                  <a:cubicBezTo>
                    <a:pt x="639" y="913"/>
                    <a:pt x="609" y="1399"/>
                    <a:pt x="487" y="1916"/>
                  </a:cubicBezTo>
                  <a:cubicBezTo>
                    <a:pt x="366" y="2432"/>
                    <a:pt x="214" y="2888"/>
                    <a:pt x="92" y="3192"/>
                  </a:cubicBezTo>
                  <a:cubicBezTo>
                    <a:pt x="31" y="3587"/>
                    <a:pt x="1" y="3800"/>
                    <a:pt x="1" y="3800"/>
                  </a:cubicBezTo>
                  <a:cubicBezTo>
                    <a:pt x="1" y="3800"/>
                    <a:pt x="122" y="3618"/>
                    <a:pt x="214" y="3283"/>
                  </a:cubicBezTo>
                  <a:cubicBezTo>
                    <a:pt x="335" y="2919"/>
                    <a:pt x="518" y="2463"/>
                    <a:pt x="639" y="1946"/>
                  </a:cubicBezTo>
                  <a:cubicBezTo>
                    <a:pt x="761" y="1399"/>
                    <a:pt x="761" y="913"/>
                    <a:pt x="730" y="578"/>
                  </a:cubicBezTo>
                  <a:cubicBezTo>
                    <a:pt x="670" y="244"/>
                    <a:pt x="609" y="1"/>
                    <a:pt x="57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3"/>
            <p:cNvSpPr/>
            <p:nvPr/>
          </p:nvSpPr>
          <p:spPr>
            <a:xfrm>
              <a:off x="16874450" y="298725"/>
              <a:ext cx="77525" cy="15425"/>
            </a:xfrm>
            <a:custGeom>
              <a:avLst/>
              <a:gdLst/>
              <a:ahLst/>
              <a:cxnLst/>
              <a:rect l="l" t="t" r="r" b="b"/>
              <a:pathLst>
                <a:path w="3101" h="617" extrusionOk="0">
                  <a:moveTo>
                    <a:pt x="46" y="1"/>
                  </a:moveTo>
                  <a:cubicBezTo>
                    <a:pt x="36" y="1"/>
                    <a:pt x="31" y="3"/>
                    <a:pt x="31" y="9"/>
                  </a:cubicBezTo>
                  <a:cubicBezTo>
                    <a:pt x="0" y="39"/>
                    <a:pt x="638" y="404"/>
                    <a:pt x="1550" y="525"/>
                  </a:cubicBezTo>
                  <a:cubicBezTo>
                    <a:pt x="2006" y="617"/>
                    <a:pt x="2371" y="617"/>
                    <a:pt x="2675" y="617"/>
                  </a:cubicBezTo>
                  <a:cubicBezTo>
                    <a:pt x="2918" y="617"/>
                    <a:pt x="3101" y="617"/>
                    <a:pt x="3101" y="556"/>
                  </a:cubicBezTo>
                  <a:cubicBezTo>
                    <a:pt x="3101" y="525"/>
                    <a:pt x="2371" y="495"/>
                    <a:pt x="1550" y="373"/>
                  </a:cubicBezTo>
                  <a:cubicBezTo>
                    <a:pt x="748" y="263"/>
                    <a:pt x="147" y="1"/>
                    <a:pt x="4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3"/>
            <p:cNvSpPr/>
            <p:nvPr/>
          </p:nvSpPr>
          <p:spPr>
            <a:xfrm>
              <a:off x="16869125" y="254050"/>
              <a:ext cx="90450" cy="45700"/>
            </a:xfrm>
            <a:custGeom>
              <a:avLst/>
              <a:gdLst/>
              <a:ahLst/>
              <a:cxnLst/>
              <a:rect l="l" t="t" r="r" b="b"/>
              <a:pathLst>
                <a:path w="3618" h="1828" extrusionOk="0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3"/>
                    <a:pt x="821" y="458"/>
                    <a:pt x="1794" y="975"/>
                  </a:cubicBezTo>
                  <a:cubicBezTo>
                    <a:pt x="2758" y="1472"/>
                    <a:pt x="3553" y="1828"/>
                    <a:pt x="3614" y="1828"/>
                  </a:cubicBezTo>
                  <a:cubicBezTo>
                    <a:pt x="3616" y="1828"/>
                    <a:pt x="3617" y="1827"/>
                    <a:pt x="3617" y="1826"/>
                  </a:cubicBezTo>
                  <a:cubicBezTo>
                    <a:pt x="3617" y="1796"/>
                    <a:pt x="2827" y="1370"/>
                    <a:pt x="1824" y="823"/>
                  </a:cubicBezTo>
                  <a:cubicBezTo>
                    <a:pt x="889" y="356"/>
                    <a:pt x="67" y="0"/>
                    <a:pt x="4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3"/>
            <p:cNvSpPr/>
            <p:nvPr/>
          </p:nvSpPr>
          <p:spPr>
            <a:xfrm>
              <a:off x="16884325" y="227500"/>
              <a:ext cx="78275" cy="65400"/>
            </a:xfrm>
            <a:custGeom>
              <a:avLst/>
              <a:gdLst/>
              <a:ahLst/>
              <a:cxnLst/>
              <a:rect l="l" t="t" r="r" b="b"/>
              <a:pathLst>
                <a:path w="3131" h="2616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31"/>
                    <a:pt x="851" y="456"/>
                    <a:pt x="1672" y="1186"/>
                  </a:cubicBezTo>
                  <a:cubicBezTo>
                    <a:pt x="2536" y="1871"/>
                    <a:pt x="3079" y="2615"/>
                    <a:pt x="3129" y="2615"/>
                  </a:cubicBezTo>
                  <a:cubicBezTo>
                    <a:pt x="3130" y="2615"/>
                    <a:pt x="3130" y="2615"/>
                    <a:pt x="3131" y="2614"/>
                  </a:cubicBezTo>
                  <a:cubicBezTo>
                    <a:pt x="3131" y="2614"/>
                    <a:pt x="3009" y="2432"/>
                    <a:pt x="2797" y="2128"/>
                  </a:cubicBezTo>
                  <a:cubicBezTo>
                    <a:pt x="2554" y="1824"/>
                    <a:pt x="2219" y="1429"/>
                    <a:pt x="1763" y="1095"/>
                  </a:cubicBezTo>
                  <a:cubicBezTo>
                    <a:pt x="1338" y="730"/>
                    <a:pt x="882" y="456"/>
                    <a:pt x="578" y="274"/>
                  </a:cubicBezTo>
                  <a:cubicBezTo>
                    <a:pt x="274" y="61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3"/>
            <p:cNvSpPr/>
            <p:nvPr/>
          </p:nvSpPr>
          <p:spPr>
            <a:xfrm>
              <a:off x="16913200" y="388600"/>
              <a:ext cx="98800" cy="33525"/>
            </a:xfrm>
            <a:custGeom>
              <a:avLst/>
              <a:gdLst/>
              <a:ahLst/>
              <a:cxnLst/>
              <a:rect l="l" t="t" r="r" b="b"/>
              <a:pathLst>
                <a:path w="3952" h="1341" extrusionOk="0">
                  <a:moveTo>
                    <a:pt x="31" y="0"/>
                  </a:moveTo>
                  <a:cubicBezTo>
                    <a:pt x="0" y="0"/>
                    <a:pt x="882" y="365"/>
                    <a:pt x="1976" y="730"/>
                  </a:cubicBezTo>
                  <a:cubicBezTo>
                    <a:pt x="2980" y="1103"/>
                    <a:pt x="3849" y="1340"/>
                    <a:pt x="3943" y="1340"/>
                  </a:cubicBezTo>
                  <a:cubicBezTo>
                    <a:pt x="3949" y="1340"/>
                    <a:pt x="3952" y="1339"/>
                    <a:pt x="3952" y="1338"/>
                  </a:cubicBezTo>
                  <a:cubicBezTo>
                    <a:pt x="3952" y="1307"/>
                    <a:pt x="3101" y="1003"/>
                    <a:pt x="2006" y="608"/>
                  </a:cubicBezTo>
                  <a:cubicBezTo>
                    <a:pt x="943" y="274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3"/>
            <p:cNvSpPr/>
            <p:nvPr/>
          </p:nvSpPr>
          <p:spPr>
            <a:xfrm>
              <a:off x="16926125" y="424150"/>
              <a:ext cx="92725" cy="12625"/>
            </a:xfrm>
            <a:custGeom>
              <a:avLst/>
              <a:gdLst/>
              <a:ahLst/>
              <a:cxnLst/>
              <a:rect l="l" t="t" r="r" b="b"/>
              <a:pathLst>
                <a:path w="3709" h="505" extrusionOk="0">
                  <a:moveTo>
                    <a:pt x="14" y="0"/>
                  </a:moveTo>
                  <a:cubicBezTo>
                    <a:pt x="5" y="0"/>
                    <a:pt x="0" y="2"/>
                    <a:pt x="0" y="7"/>
                  </a:cubicBezTo>
                  <a:cubicBezTo>
                    <a:pt x="0" y="7"/>
                    <a:pt x="213" y="128"/>
                    <a:pt x="486" y="220"/>
                  </a:cubicBezTo>
                  <a:cubicBezTo>
                    <a:pt x="790" y="341"/>
                    <a:pt x="1307" y="463"/>
                    <a:pt x="1793" y="493"/>
                  </a:cubicBezTo>
                  <a:cubicBezTo>
                    <a:pt x="1930" y="501"/>
                    <a:pt x="2059" y="505"/>
                    <a:pt x="2182" y="505"/>
                  </a:cubicBezTo>
                  <a:cubicBezTo>
                    <a:pt x="2549" y="505"/>
                    <a:pt x="2857" y="470"/>
                    <a:pt x="3131" y="402"/>
                  </a:cubicBezTo>
                  <a:cubicBezTo>
                    <a:pt x="3465" y="372"/>
                    <a:pt x="3708" y="311"/>
                    <a:pt x="3708" y="311"/>
                  </a:cubicBezTo>
                  <a:cubicBezTo>
                    <a:pt x="3708" y="309"/>
                    <a:pt x="3704" y="308"/>
                    <a:pt x="3697" y="308"/>
                  </a:cubicBezTo>
                  <a:cubicBezTo>
                    <a:pt x="3617" y="308"/>
                    <a:pt x="3136" y="409"/>
                    <a:pt x="2488" y="409"/>
                  </a:cubicBezTo>
                  <a:cubicBezTo>
                    <a:pt x="2281" y="409"/>
                    <a:pt x="2057" y="399"/>
                    <a:pt x="1824" y="372"/>
                  </a:cubicBezTo>
                  <a:cubicBezTo>
                    <a:pt x="869" y="315"/>
                    <a:pt x="122" y="0"/>
                    <a:pt x="14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3"/>
            <p:cNvSpPr/>
            <p:nvPr/>
          </p:nvSpPr>
          <p:spPr>
            <a:xfrm>
              <a:off x="16936000" y="364775"/>
              <a:ext cx="79800" cy="52750"/>
            </a:xfrm>
            <a:custGeom>
              <a:avLst/>
              <a:gdLst/>
              <a:ahLst/>
              <a:cxnLst/>
              <a:rect l="l" t="t" r="r" b="b"/>
              <a:pathLst>
                <a:path w="3192" h="2110" extrusionOk="0">
                  <a:moveTo>
                    <a:pt x="35" y="0"/>
                  </a:moveTo>
                  <a:cubicBezTo>
                    <a:pt x="12" y="0"/>
                    <a:pt x="0" y="4"/>
                    <a:pt x="0" y="11"/>
                  </a:cubicBezTo>
                  <a:cubicBezTo>
                    <a:pt x="0" y="41"/>
                    <a:pt x="821" y="254"/>
                    <a:pt x="1733" y="862"/>
                  </a:cubicBezTo>
                  <a:cubicBezTo>
                    <a:pt x="2596" y="1398"/>
                    <a:pt x="3139" y="2109"/>
                    <a:pt x="3189" y="2109"/>
                  </a:cubicBezTo>
                  <a:cubicBezTo>
                    <a:pt x="3190" y="2109"/>
                    <a:pt x="3191" y="2109"/>
                    <a:pt x="3192" y="2108"/>
                  </a:cubicBezTo>
                  <a:cubicBezTo>
                    <a:pt x="3192" y="2108"/>
                    <a:pt x="3070" y="1926"/>
                    <a:pt x="2857" y="1652"/>
                  </a:cubicBezTo>
                  <a:cubicBezTo>
                    <a:pt x="2614" y="1379"/>
                    <a:pt x="2280" y="1044"/>
                    <a:pt x="1824" y="741"/>
                  </a:cubicBezTo>
                  <a:cubicBezTo>
                    <a:pt x="1368" y="437"/>
                    <a:pt x="912" y="254"/>
                    <a:pt x="578" y="133"/>
                  </a:cubicBezTo>
                  <a:cubicBezTo>
                    <a:pt x="299" y="40"/>
                    <a:pt x="109" y="0"/>
                    <a:pt x="3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3"/>
            <p:cNvSpPr/>
            <p:nvPr/>
          </p:nvSpPr>
          <p:spPr>
            <a:xfrm>
              <a:off x="16907125" y="227475"/>
              <a:ext cx="98050" cy="117850"/>
            </a:xfrm>
            <a:custGeom>
              <a:avLst/>
              <a:gdLst/>
              <a:ahLst/>
              <a:cxnLst/>
              <a:rect l="l" t="t" r="r" b="b"/>
              <a:pathLst>
                <a:path w="3922" h="4714" extrusionOk="0">
                  <a:moveTo>
                    <a:pt x="1874" y="0"/>
                  </a:moveTo>
                  <a:cubicBezTo>
                    <a:pt x="1805" y="0"/>
                    <a:pt x="1737" y="10"/>
                    <a:pt x="1672" y="32"/>
                  </a:cubicBezTo>
                  <a:cubicBezTo>
                    <a:pt x="1490" y="123"/>
                    <a:pt x="1307" y="305"/>
                    <a:pt x="1186" y="731"/>
                  </a:cubicBezTo>
                  <a:cubicBezTo>
                    <a:pt x="1034" y="1369"/>
                    <a:pt x="1216" y="2038"/>
                    <a:pt x="1672" y="2555"/>
                  </a:cubicBezTo>
                  <a:cubicBezTo>
                    <a:pt x="1186" y="2615"/>
                    <a:pt x="426" y="2889"/>
                    <a:pt x="213" y="3406"/>
                  </a:cubicBezTo>
                  <a:cubicBezTo>
                    <a:pt x="0" y="3922"/>
                    <a:pt x="243" y="4530"/>
                    <a:pt x="760" y="4682"/>
                  </a:cubicBezTo>
                  <a:cubicBezTo>
                    <a:pt x="857" y="4704"/>
                    <a:pt x="958" y="4714"/>
                    <a:pt x="1060" y="4714"/>
                  </a:cubicBezTo>
                  <a:cubicBezTo>
                    <a:pt x="1245" y="4714"/>
                    <a:pt x="1434" y="4680"/>
                    <a:pt x="1611" y="4622"/>
                  </a:cubicBezTo>
                  <a:cubicBezTo>
                    <a:pt x="2523" y="4378"/>
                    <a:pt x="3101" y="3679"/>
                    <a:pt x="3921" y="3375"/>
                  </a:cubicBezTo>
                  <a:lnTo>
                    <a:pt x="3921" y="3375"/>
                  </a:lnTo>
                  <a:cubicBezTo>
                    <a:pt x="3916" y="3377"/>
                    <a:pt x="3910" y="3378"/>
                    <a:pt x="3904" y="3378"/>
                  </a:cubicBezTo>
                  <a:cubicBezTo>
                    <a:pt x="3632" y="3378"/>
                    <a:pt x="3251" y="1274"/>
                    <a:pt x="3161" y="1065"/>
                  </a:cubicBezTo>
                  <a:cubicBezTo>
                    <a:pt x="3001" y="556"/>
                    <a:pt x="2391" y="0"/>
                    <a:pt x="187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3"/>
            <p:cNvSpPr/>
            <p:nvPr/>
          </p:nvSpPr>
          <p:spPr>
            <a:xfrm>
              <a:off x="16969425" y="357075"/>
              <a:ext cx="95775" cy="118675"/>
            </a:xfrm>
            <a:custGeom>
              <a:avLst/>
              <a:gdLst/>
              <a:ahLst/>
              <a:cxnLst/>
              <a:rect l="l" t="t" r="r" b="b"/>
              <a:pathLst>
                <a:path w="3831" h="4747" extrusionOk="0">
                  <a:moveTo>
                    <a:pt x="3830" y="3207"/>
                  </a:moveTo>
                  <a:cubicBezTo>
                    <a:pt x="3830" y="3207"/>
                    <a:pt x="3829" y="3207"/>
                    <a:pt x="3828" y="3208"/>
                  </a:cubicBezTo>
                  <a:lnTo>
                    <a:pt x="3828" y="3208"/>
                  </a:lnTo>
                  <a:cubicBezTo>
                    <a:pt x="3829" y="3207"/>
                    <a:pt x="3830" y="3207"/>
                    <a:pt x="3830" y="3207"/>
                  </a:cubicBezTo>
                  <a:close/>
                  <a:moveTo>
                    <a:pt x="1598" y="0"/>
                  </a:moveTo>
                  <a:cubicBezTo>
                    <a:pt x="1517" y="0"/>
                    <a:pt x="1439" y="14"/>
                    <a:pt x="1368" y="45"/>
                  </a:cubicBezTo>
                  <a:cubicBezTo>
                    <a:pt x="1156" y="137"/>
                    <a:pt x="973" y="349"/>
                    <a:pt x="943" y="745"/>
                  </a:cubicBezTo>
                  <a:cubicBezTo>
                    <a:pt x="852" y="1383"/>
                    <a:pt x="1095" y="2082"/>
                    <a:pt x="1581" y="2538"/>
                  </a:cubicBezTo>
                  <a:cubicBezTo>
                    <a:pt x="1064" y="2629"/>
                    <a:pt x="335" y="2994"/>
                    <a:pt x="153" y="3511"/>
                  </a:cubicBezTo>
                  <a:cubicBezTo>
                    <a:pt x="1" y="4058"/>
                    <a:pt x="213" y="4635"/>
                    <a:pt x="791" y="4726"/>
                  </a:cubicBezTo>
                  <a:cubicBezTo>
                    <a:pt x="862" y="4741"/>
                    <a:pt x="931" y="4746"/>
                    <a:pt x="998" y="4746"/>
                  </a:cubicBezTo>
                  <a:cubicBezTo>
                    <a:pt x="1220" y="4746"/>
                    <a:pt x="1425" y="4682"/>
                    <a:pt x="1612" y="4635"/>
                  </a:cubicBezTo>
                  <a:cubicBezTo>
                    <a:pt x="2492" y="4301"/>
                    <a:pt x="2978" y="3603"/>
                    <a:pt x="3828" y="3208"/>
                  </a:cubicBezTo>
                  <a:lnTo>
                    <a:pt x="3828" y="3208"/>
                  </a:lnTo>
                  <a:cubicBezTo>
                    <a:pt x="3822" y="3210"/>
                    <a:pt x="3816" y="3212"/>
                    <a:pt x="3810" y="3212"/>
                  </a:cubicBezTo>
                  <a:cubicBezTo>
                    <a:pt x="3554" y="3212"/>
                    <a:pt x="2978" y="1164"/>
                    <a:pt x="2919" y="957"/>
                  </a:cubicBezTo>
                  <a:cubicBezTo>
                    <a:pt x="2685" y="490"/>
                    <a:pt x="2074" y="0"/>
                    <a:pt x="159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3"/>
            <p:cNvSpPr/>
            <p:nvPr/>
          </p:nvSpPr>
          <p:spPr>
            <a:xfrm>
              <a:off x="16963350" y="73125"/>
              <a:ext cx="148950" cy="127800"/>
            </a:xfrm>
            <a:custGeom>
              <a:avLst/>
              <a:gdLst/>
              <a:ahLst/>
              <a:cxnLst/>
              <a:rect l="l" t="t" r="r" b="b"/>
              <a:pathLst>
                <a:path w="5958" h="5112" extrusionOk="0">
                  <a:moveTo>
                    <a:pt x="4838" y="1"/>
                  </a:moveTo>
                  <a:cubicBezTo>
                    <a:pt x="4635" y="1"/>
                    <a:pt x="4415" y="89"/>
                    <a:pt x="4195" y="309"/>
                  </a:cubicBezTo>
                  <a:cubicBezTo>
                    <a:pt x="3496" y="826"/>
                    <a:pt x="3070" y="1646"/>
                    <a:pt x="3131" y="2498"/>
                  </a:cubicBezTo>
                  <a:cubicBezTo>
                    <a:pt x="2713" y="2211"/>
                    <a:pt x="2103" y="1941"/>
                    <a:pt x="1544" y="1941"/>
                  </a:cubicBezTo>
                  <a:cubicBezTo>
                    <a:pt x="1332" y="1941"/>
                    <a:pt x="1127" y="1980"/>
                    <a:pt x="943" y="2072"/>
                  </a:cubicBezTo>
                  <a:cubicBezTo>
                    <a:pt x="335" y="2376"/>
                    <a:pt x="0" y="3136"/>
                    <a:pt x="426" y="3744"/>
                  </a:cubicBezTo>
                  <a:cubicBezTo>
                    <a:pt x="608" y="4048"/>
                    <a:pt x="943" y="4230"/>
                    <a:pt x="1247" y="4382"/>
                  </a:cubicBezTo>
                  <a:cubicBezTo>
                    <a:pt x="2280" y="4868"/>
                    <a:pt x="3435" y="4686"/>
                    <a:pt x="4499" y="5112"/>
                  </a:cubicBezTo>
                  <a:cubicBezTo>
                    <a:pt x="4195" y="4990"/>
                    <a:pt x="5593" y="2528"/>
                    <a:pt x="5715" y="2254"/>
                  </a:cubicBezTo>
                  <a:cubicBezTo>
                    <a:pt x="5958" y="1525"/>
                    <a:pt x="5776" y="309"/>
                    <a:pt x="5137" y="66"/>
                  </a:cubicBezTo>
                  <a:cubicBezTo>
                    <a:pt x="5044" y="24"/>
                    <a:pt x="4943" y="1"/>
                    <a:pt x="4838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3"/>
            <p:cNvSpPr/>
            <p:nvPr/>
          </p:nvSpPr>
          <p:spPr>
            <a:xfrm>
              <a:off x="16705750" y="491950"/>
              <a:ext cx="177075" cy="301700"/>
            </a:xfrm>
            <a:custGeom>
              <a:avLst/>
              <a:gdLst/>
              <a:ahLst/>
              <a:cxnLst/>
              <a:rect l="l" t="t" r="r" b="b"/>
              <a:pathLst>
                <a:path w="7083" h="12068" extrusionOk="0">
                  <a:moveTo>
                    <a:pt x="1338" y="0"/>
                  </a:moveTo>
                  <a:cubicBezTo>
                    <a:pt x="1186" y="0"/>
                    <a:pt x="1034" y="0"/>
                    <a:pt x="912" y="30"/>
                  </a:cubicBezTo>
                  <a:cubicBezTo>
                    <a:pt x="608" y="152"/>
                    <a:pt x="517" y="456"/>
                    <a:pt x="426" y="760"/>
                  </a:cubicBezTo>
                  <a:cubicBezTo>
                    <a:pt x="0" y="2432"/>
                    <a:pt x="91" y="4195"/>
                    <a:pt x="547" y="5866"/>
                  </a:cubicBezTo>
                  <a:cubicBezTo>
                    <a:pt x="1003" y="7538"/>
                    <a:pt x="1763" y="9119"/>
                    <a:pt x="2675" y="10578"/>
                  </a:cubicBezTo>
                  <a:cubicBezTo>
                    <a:pt x="3040" y="11155"/>
                    <a:pt x="3465" y="11763"/>
                    <a:pt x="4073" y="12067"/>
                  </a:cubicBezTo>
                  <a:lnTo>
                    <a:pt x="7083" y="3404"/>
                  </a:lnTo>
                  <a:cubicBezTo>
                    <a:pt x="5897" y="1429"/>
                    <a:pt x="3648" y="91"/>
                    <a:pt x="133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>
              <a:off x="16932950" y="414175"/>
              <a:ext cx="193800" cy="307275"/>
            </a:xfrm>
            <a:custGeom>
              <a:avLst/>
              <a:gdLst/>
              <a:ahLst/>
              <a:cxnLst/>
              <a:rect l="l" t="t" r="r" b="b"/>
              <a:pathLst>
                <a:path w="7752" h="12291" extrusionOk="0">
                  <a:moveTo>
                    <a:pt x="5587" y="0"/>
                  </a:moveTo>
                  <a:cubicBezTo>
                    <a:pt x="5379" y="0"/>
                    <a:pt x="5149" y="51"/>
                    <a:pt x="4894" y="163"/>
                  </a:cubicBezTo>
                  <a:cubicBezTo>
                    <a:pt x="2827" y="1105"/>
                    <a:pt x="1247" y="3506"/>
                    <a:pt x="639" y="5634"/>
                  </a:cubicBezTo>
                  <a:cubicBezTo>
                    <a:pt x="1" y="7792"/>
                    <a:pt x="153" y="10163"/>
                    <a:pt x="852" y="12291"/>
                  </a:cubicBezTo>
                  <a:lnTo>
                    <a:pt x="7296" y="9525"/>
                  </a:lnTo>
                  <a:cubicBezTo>
                    <a:pt x="7752" y="8096"/>
                    <a:pt x="7721" y="6576"/>
                    <a:pt x="7630" y="5117"/>
                  </a:cubicBezTo>
                  <a:cubicBezTo>
                    <a:pt x="7575" y="3944"/>
                    <a:pt x="7423" y="0"/>
                    <a:pt x="5587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3"/>
            <p:cNvSpPr/>
            <p:nvPr/>
          </p:nvSpPr>
          <p:spPr>
            <a:xfrm>
              <a:off x="16967150" y="499125"/>
              <a:ext cx="246225" cy="435850"/>
            </a:xfrm>
            <a:custGeom>
              <a:avLst/>
              <a:gdLst/>
              <a:ahLst/>
              <a:cxnLst/>
              <a:rect l="l" t="t" r="r" b="b"/>
              <a:pathLst>
                <a:path w="9849" h="17434" extrusionOk="0">
                  <a:moveTo>
                    <a:pt x="8168" y="1"/>
                  </a:moveTo>
                  <a:cubicBezTo>
                    <a:pt x="7984" y="1"/>
                    <a:pt x="7792" y="39"/>
                    <a:pt x="7599" y="78"/>
                  </a:cubicBezTo>
                  <a:cubicBezTo>
                    <a:pt x="4499" y="929"/>
                    <a:pt x="2554" y="2844"/>
                    <a:pt x="943" y="5640"/>
                  </a:cubicBezTo>
                  <a:cubicBezTo>
                    <a:pt x="608" y="6187"/>
                    <a:pt x="304" y="6765"/>
                    <a:pt x="152" y="7403"/>
                  </a:cubicBezTo>
                  <a:cubicBezTo>
                    <a:pt x="0" y="8072"/>
                    <a:pt x="0" y="8741"/>
                    <a:pt x="304" y="9318"/>
                  </a:cubicBezTo>
                  <a:lnTo>
                    <a:pt x="1824" y="17434"/>
                  </a:lnTo>
                  <a:cubicBezTo>
                    <a:pt x="3952" y="15914"/>
                    <a:pt x="5897" y="14060"/>
                    <a:pt x="7326" y="11871"/>
                  </a:cubicBezTo>
                  <a:cubicBezTo>
                    <a:pt x="8785" y="9652"/>
                    <a:pt x="9697" y="7099"/>
                    <a:pt x="9818" y="4485"/>
                  </a:cubicBezTo>
                  <a:cubicBezTo>
                    <a:pt x="9849" y="3421"/>
                    <a:pt x="9575" y="2297"/>
                    <a:pt x="9302" y="1233"/>
                  </a:cubicBezTo>
                  <a:cubicBezTo>
                    <a:pt x="9210" y="716"/>
                    <a:pt x="8967" y="199"/>
                    <a:pt x="8481" y="47"/>
                  </a:cubicBezTo>
                  <a:cubicBezTo>
                    <a:pt x="8380" y="14"/>
                    <a:pt x="8276" y="1"/>
                    <a:pt x="816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3"/>
            <p:cNvSpPr/>
            <p:nvPr/>
          </p:nvSpPr>
          <p:spPr>
            <a:xfrm>
              <a:off x="16643425" y="627375"/>
              <a:ext cx="367825" cy="313675"/>
            </a:xfrm>
            <a:custGeom>
              <a:avLst/>
              <a:gdLst/>
              <a:ahLst/>
              <a:cxnLst/>
              <a:rect l="l" t="t" r="r" b="b"/>
              <a:pathLst>
                <a:path w="14713" h="12547" extrusionOk="0">
                  <a:moveTo>
                    <a:pt x="3681" y="0"/>
                  </a:moveTo>
                  <a:cubicBezTo>
                    <a:pt x="2850" y="0"/>
                    <a:pt x="1992" y="114"/>
                    <a:pt x="1095" y="358"/>
                  </a:cubicBezTo>
                  <a:cubicBezTo>
                    <a:pt x="822" y="419"/>
                    <a:pt x="518" y="510"/>
                    <a:pt x="335" y="723"/>
                  </a:cubicBezTo>
                  <a:cubicBezTo>
                    <a:pt x="1" y="1057"/>
                    <a:pt x="31" y="1635"/>
                    <a:pt x="183" y="2121"/>
                  </a:cubicBezTo>
                  <a:cubicBezTo>
                    <a:pt x="457" y="3155"/>
                    <a:pt x="791" y="4310"/>
                    <a:pt x="1369" y="5222"/>
                  </a:cubicBezTo>
                  <a:cubicBezTo>
                    <a:pt x="2736" y="7440"/>
                    <a:pt x="4773" y="9203"/>
                    <a:pt x="7144" y="10419"/>
                  </a:cubicBezTo>
                  <a:cubicBezTo>
                    <a:pt x="9484" y="11635"/>
                    <a:pt x="12068" y="12273"/>
                    <a:pt x="14712" y="12547"/>
                  </a:cubicBezTo>
                  <a:lnTo>
                    <a:pt x="12007" y="4705"/>
                  </a:lnTo>
                  <a:cubicBezTo>
                    <a:pt x="11977" y="4066"/>
                    <a:pt x="11673" y="3459"/>
                    <a:pt x="11217" y="3003"/>
                  </a:cubicBezTo>
                  <a:cubicBezTo>
                    <a:pt x="10761" y="2547"/>
                    <a:pt x="10214" y="2212"/>
                    <a:pt x="9636" y="1878"/>
                  </a:cubicBezTo>
                  <a:cubicBezTo>
                    <a:pt x="7663" y="707"/>
                    <a:pt x="5752" y="0"/>
                    <a:pt x="368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3"/>
            <p:cNvSpPr/>
            <p:nvPr/>
          </p:nvSpPr>
          <p:spPr>
            <a:xfrm>
              <a:off x="16970200" y="500300"/>
              <a:ext cx="208225" cy="329050"/>
            </a:xfrm>
            <a:custGeom>
              <a:avLst/>
              <a:gdLst/>
              <a:ahLst/>
              <a:cxnLst/>
              <a:rect l="l" t="t" r="r" b="b"/>
              <a:pathLst>
                <a:path w="8329" h="13162" extrusionOk="0">
                  <a:moveTo>
                    <a:pt x="8207" y="0"/>
                  </a:moveTo>
                  <a:cubicBezTo>
                    <a:pt x="8024" y="152"/>
                    <a:pt x="7842" y="335"/>
                    <a:pt x="7660" y="517"/>
                  </a:cubicBezTo>
                  <a:cubicBezTo>
                    <a:pt x="6140" y="2037"/>
                    <a:pt x="4103" y="4286"/>
                    <a:pt x="2432" y="7143"/>
                  </a:cubicBezTo>
                  <a:cubicBezTo>
                    <a:pt x="1216" y="9241"/>
                    <a:pt x="426" y="11368"/>
                    <a:pt x="0" y="13162"/>
                  </a:cubicBezTo>
                  <a:lnTo>
                    <a:pt x="91" y="13162"/>
                  </a:lnTo>
                  <a:cubicBezTo>
                    <a:pt x="547" y="11368"/>
                    <a:pt x="1307" y="9271"/>
                    <a:pt x="2523" y="7174"/>
                  </a:cubicBezTo>
                  <a:cubicBezTo>
                    <a:pt x="4225" y="4317"/>
                    <a:pt x="6231" y="2067"/>
                    <a:pt x="7751" y="548"/>
                  </a:cubicBezTo>
                  <a:lnTo>
                    <a:pt x="8328" y="0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3"/>
            <p:cNvSpPr/>
            <p:nvPr/>
          </p:nvSpPr>
          <p:spPr>
            <a:xfrm>
              <a:off x="17023375" y="515500"/>
              <a:ext cx="171775" cy="357175"/>
            </a:xfrm>
            <a:custGeom>
              <a:avLst/>
              <a:gdLst/>
              <a:ahLst/>
              <a:cxnLst/>
              <a:rect l="l" t="t" r="r" b="b"/>
              <a:pathLst>
                <a:path w="6871" h="14287" extrusionOk="0">
                  <a:moveTo>
                    <a:pt x="6840" y="0"/>
                  </a:moveTo>
                  <a:cubicBezTo>
                    <a:pt x="6840" y="31"/>
                    <a:pt x="6840" y="61"/>
                    <a:pt x="6809" y="122"/>
                  </a:cubicBezTo>
                  <a:cubicBezTo>
                    <a:pt x="6688" y="639"/>
                    <a:pt x="6566" y="1186"/>
                    <a:pt x="6384" y="1794"/>
                  </a:cubicBezTo>
                  <a:cubicBezTo>
                    <a:pt x="6232" y="2402"/>
                    <a:pt x="6049" y="3010"/>
                    <a:pt x="5806" y="3678"/>
                  </a:cubicBezTo>
                  <a:cubicBezTo>
                    <a:pt x="5350" y="5016"/>
                    <a:pt x="4773" y="6414"/>
                    <a:pt x="4104" y="7873"/>
                  </a:cubicBezTo>
                  <a:cubicBezTo>
                    <a:pt x="3375" y="9301"/>
                    <a:pt x="2584" y="10608"/>
                    <a:pt x="1824" y="11763"/>
                  </a:cubicBezTo>
                  <a:cubicBezTo>
                    <a:pt x="1399" y="12341"/>
                    <a:pt x="1065" y="12888"/>
                    <a:pt x="639" y="13374"/>
                  </a:cubicBezTo>
                  <a:cubicBezTo>
                    <a:pt x="426" y="13678"/>
                    <a:pt x="213" y="13952"/>
                    <a:pt x="1" y="14165"/>
                  </a:cubicBezTo>
                  <a:cubicBezTo>
                    <a:pt x="1" y="14195"/>
                    <a:pt x="31" y="14256"/>
                    <a:pt x="31" y="14286"/>
                  </a:cubicBezTo>
                  <a:cubicBezTo>
                    <a:pt x="274" y="14013"/>
                    <a:pt x="487" y="13739"/>
                    <a:pt x="730" y="13435"/>
                  </a:cubicBezTo>
                  <a:cubicBezTo>
                    <a:pt x="1095" y="12949"/>
                    <a:pt x="1490" y="12432"/>
                    <a:pt x="1885" y="11855"/>
                  </a:cubicBezTo>
                  <a:cubicBezTo>
                    <a:pt x="2676" y="10700"/>
                    <a:pt x="3496" y="9393"/>
                    <a:pt x="4195" y="7934"/>
                  </a:cubicBezTo>
                  <a:cubicBezTo>
                    <a:pt x="4925" y="6475"/>
                    <a:pt x="5502" y="5046"/>
                    <a:pt x="5928" y="3709"/>
                  </a:cubicBezTo>
                  <a:cubicBezTo>
                    <a:pt x="6110" y="3040"/>
                    <a:pt x="6323" y="2432"/>
                    <a:pt x="6475" y="1824"/>
                  </a:cubicBezTo>
                  <a:cubicBezTo>
                    <a:pt x="6657" y="1216"/>
                    <a:pt x="6749" y="639"/>
                    <a:pt x="6870" y="152"/>
                  </a:cubicBezTo>
                  <a:cubicBezTo>
                    <a:pt x="6870" y="122"/>
                    <a:pt x="6870" y="31"/>
                    <a:pt x="6840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>
              <a:off x="16651800" y="642400"/>
              <a:ext cx="344250" cy="187725"/>
            </a:xfrm>
            <a:custGeom>
              <a:avLst/>
              <a:gdLst/>
              <a:ahLst/>
              <a:cxnLst/>
              <a:rect l="l" t="t" r="r" b="b"/>
              <a:pathLst>
                <a:path w="13770" h="7509" extrusionOk="0">
                  <a:moveTo>
                    <a:pt x="91" y="0"/>
                  </a:moveTo>
                  <a:cubicBezTo>
                    <a:pt x="91" y="40"/>
                    <a:pt x="66" y="66"/>
                    <a:pt x="40" y="72"/>
                  </a:cubicBezTo>
                  <a:lnTo>
                    <a:pt x="40" y="72"/>
                  </a:lnTo>
                  <a:lnTo>
                    <a:pt x="0" y="61"/>
                  </a:lnTo>
                  <a:lnTo>
                    <a:pt x="0" y="61"/>
                  </a:lnTo>
                  <a:cubicBezTo>
                    <a:pt x="8" y="69"/>
                    <a:pt x="19" y="73"/>
                    <a:pt x="29" y="73"/>
                  </a:cubicBezTo>
                  <a:cubicBezTo>
                    <a:pt x="33" y="73"/>
                    <a:pt x="37" y="73"/>
                    <a:pt x="40" y="72"/>
                  </a:cubicBezTo>
                  <a:lnTo>
                    <a:pt x="40" y="72"/>
                  </a:lnTo>
                  <a:lnTo>
                    <a:pt x="790" y="274"/>
                  </a:lnTo>
                  <a:cubicBezTo>
                    <a:pt x="2888" y="882"/>
                    <a:pt x="5745" y="1824"/>
                    <a:pt x="8602" y="3465"/>
                  </a:cubicBezTo>
                  <a:cubicBezTo>
                    <a:pt x="10669" y="4681"/>
                    <a:pt x="12402" y="6140"/>
                    <a:pt x="13678" y="7508"/>
                  </a:cubicBezTo>
                  <a:cubicBezTo>
                    <a:pt x="13678" y="7447"/>
                    <a:pt x="13709" y="7447"/>
                    <a:pt x="13769" y="7417"/>
                  </a:cubicBezTo>
                  <a:cubicBezTo>
                    <a:pt x="12462" y="6019"/>
                    <a:pt x="10730" y="4560"/>
                    <a:pt x="8633" y="3344"/>
                  </a:cubicBezTo>
                  <a:cubicBezTo>
                    <a:pt x="5745" y="1672"/>
                    <a:pt x="2888" y="760"/>
                    <a:pt x="790" y="213"/>
                  </a:cubicBezTo>
                  <a:cubicBezTo>
                    <a:pt x="578" y="122"/>
                    <a:pt x="304" y="92"/>
                    <a:pt x="91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>
              <a:off x="16644950" y="666725"/>
              <a:ext cx="324500" cy="226450"/>
            </a:xfrm>
            <a:custGeom>
              <a:avLst/>
              <a:gdLst/>
              <a:ahLst/>
              <a:cxnLst/>
              <a:rect l="l" t="t" r="r" b="b"/>
              <a:pathLst>
                <a:path w="12980" h="9058" extrusionOk="0">
                  <a:moveTo>
                    <a:pt x="1" y="0"/>
                  </a:moveTo>
                  <a:lnTo>
                    <a:pt x="1" y="182"/>
                  </a:lnTo>
                  <a:cubicBezTo>
                    <a:pt x="335" y="547"/>
                    <a:pt x="730" y="973"/>
                    <a:pt x="1186" y="1429"/>
                  </a:cubicBezTo>
                  <a:cubicBezTo>
                    <a:pt x="1612" y="1885"/>
                    <a:pt x="2098" y="2310"/>
                    <a:pt x="2584" y="2796"/>
                  </a:cubicBezTo>
                  <a:cubicBezTo>
                    <a:pt x="3618" y="3739"/>
                    <a:pt x="4834" y="4711"/>
                    <a:pt x="6171" y="5623"/>
                  </a:cubicBezTo>
                  <a:cubicBezTo>
                    <a:pt x="7539" y="6505"/>
                    <a:pt x="8876" y="7265"/>
                    <a:pt x="10122" y="7903"/>
                  </a:cubicBezTo>
                  <a:cubicBezTo>
                    <a:pt x="10761" y="8207"/>
                    <a:pt x="11369" y="8450"/>
                    <a:pt x="11946" y="8693"/>
                  </a:cubicBezTo>
                  <a:cubicBezTo>
                    <a:pt x="12281" y="8815"/>
                    <a:pt x="12615" y="8967"/>
                    <a:pt x="12980" y="9058"/>
                  </a:cubicBezTo>
                  <a:lnTo>
                    <a:pt x="12980" y="8967"/>
                  </a:lnTo>
                  <a:cubicBezTo>
                    <a:pt x="12676" y="8845"/>
                    <a:pt x="12372" y="8724"/>
                    <a:pt x="12007" y="8572"/>
                  </a:cubicBezTo>
                  <a:cubicBezTo>
                    <a:pt x="11399" y="8359"/>
                    <a:pt x="10852" y="8085"/>
                    <a:pt x="10183" y="7781"/>
                  </a:cubicBezTo>
                  <a:cubicBezTo>
                    <a:pt x="8937" y="7143"/>
                    <a:pt x="7600" y="6414"/>
                    <a:pt x="6293" y="5502"/>
                  </a:cubicBezTo>
                  <a:cubicBezTo>
                    <a:pt x="4955" y="4590"/>
                    <a:pt x="3739" y="3587"/>
                    <a:pt x="2706" y="2675"/>
                  </a:cubicBezTo>
                  <a:cubicBezTo>
                    <a:pt x="2189" y="2219"/>
                    <a:pt x="1672" y="1763"/>
                    <a:pt x="1277" y="1307"/>
                  </a:cubicBezTo>
                  <a:cubicBezTo>
                    <a:pt x="821" y="912"/>
                    <a:pt x="426" y="456"/>
                    <a:pt x="92" y="61"/>
                  </a:cubicBezTo>
                  <a:cubicBezTo>
                    <a:pt x="61" y="61"/>
                    <a:pt x="61" y="30"/>
                    <a:pt x="1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>
              <a:off x="16799975" y="1346750"/>
              <a:ext cx="414925" cy="120150"/>
            </a:xfrm>
            <a:custGeom>
              <a:avLst/>
              <a:gdLst/>
              <a:ahLst/>
              <a:cxnLst/>
              <a:rect l="l" t="t" r="r" b="b"/>
              <a:pathLst>
                <a:path w="16597" h="4806" extrusionOk="0">
                  <a:moveTo>
                    <a:pt x="4495" y="1"/>
                  </a:moveTo>
                  <a:cubicBezTo>
                    <a:pt x="3560" y="1"/>
                    <a:pt x="2625" y="104"/>
                    <a:pt x="1703" y="337"/>
                  </a:cubicBezTo>
                  <a:cubicBezTo>
                    <a:pt x="1034" y="520"/>
                    <a:pt x="304" y="854"/>
                    <a:pt x="152" y="1553"/>
                  </a:cubicBezTo>
                  <a:cubicBezTo>
                    <a:pt x="0" y="2344"/>
                    <a:pt x="851" y="2982"/>
                    <a:pt x="1551" y="3377"/>
                  </a:cubicBezTo>
                  <a:cubicBezTo>
                    <a:pt x="3891" y="4471"/>
                    <a:pt x="6475" y="4806"/>
                    <a:pt x="8997" y="4806"/>
                  </a:cubicBezTo>
                  <a:cubicBezTo>
                    <a:pt x="11551" y="4775"/>
                    <a:pt x="14074" y="4350"/>
                    <a:pt x="16596" y="3955"/>
                  </a:cubicBezTo>
                  <a:lnTo>
                    <a:pt x="16444" y="3651"/>
                  </a:lnTo>
                  <a:cubicBezTo>
                    <a:pt x="14074" y="2648"/>
                    <a:pt x="11733" y="1523"/>
                    <a:pt x="9301" y="793"/>
                  </a:cubicBezTo>
                  <a:cubicBezTo>
                    <a:pt x="7740" y="311"/>
                    <a:pt x="6117" y="1"/>
                    <a:pt x="4495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>
              <a:off x="17157125" y="797350"/>
              <a:ext cx="131475" cy="422600"/>
            </a:xfrm>
            <a:custGeom>
              <a:avLst/>
              <a:gdLst/>
              <a:ahLst/>
              <a:cxnLst/>
              <a:rect l="l" t="t" r="r" b="b"/>
              <a:pathLst>
                <a:path w="5259" h="16904" extrusionOk="0">
                  <a:moveTo>
                    <a:pt x="2836" y="1"/>
                  </a:moveTo>
                  <a:cubicBezTo>
                    <a:pt x="2813" y="1"/>
                    <a:pt x="2790" y="2"/>
                    <a:pt x="2766" y="3"/>
                  </a:cubicBezTo>
                  <a:cubicBezTo>
                    <a:pt x="2128" y="94"/>
                    <a:pt x="1763" y="702"/>
                    <a:pt x="1490" y="1249"/>
                  </a:cubicBezTo>
                  <a:cubicBezTo>
                    <a:pt x="395" y="3681"/>
                    <a:pt x="0" y="6417"/>
                    <a:pt x="122" y="9091"/>
                  </a:cubicBezTo>
                  <a:cubicBezTo>
                    <a:pt x="244" y="11736"/>
                    <a:pt x="851" y="14380"/>
                    <a:pt x="1642" y="16903"/>
                  </a:cubicBezTo>
                  <a:lnTo>
                    <a:pt x="2006" y="16873"/>
                  </a:lnTo>
                  <a:cubicBezTo>
                    <a:pt x="2310" y="15961"/>
                    <a:pt x="2888" y="15140"/>
                    <a:pt x="3344" y="14289"/>
                  </a:cubicBezTo>
                  <a:cubicBezTo>
                    <a:pt x="5107" y="10976"/>
                    <a:pt x="5259" y="7085"/>
                    <a:pt x="4864" y="3347"/>
                  </a:cubicBezTo>
                  <a:cubicBezTo>
                    <a:pt x="4742" y="2374"/>
                    <a:pt x="4590" y="1310"/>
                    <a:pt x="3921" y="550"/>
                  </a:cubicBezTo>
                  <a:cubicBezTo>
                    <a:pt x="3662" y="262"/>
                    <a:pt x="3265" y="1"/>
                    <a:pt x="2836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>
              <a:off x="16654075" y="1040525"/>
              <a:ext cx="387575" cy="160575"/>
            </a:xfrm>
            <a:custGeom>
              <a:avLst/>
              <a:gdLst/>
              <a:ahLst/>
              <a:cxnLst/>
              <a:rect l="l" t="t" r="r" b="b"/>
              <a:pathLst>
                <a:path w="15503" h="6423" extrusionOk="0">
                  <a:moveTo>
                    <a:pt x="2799" y="1"/>
                  </a:moveTo>
                  <a:cubicBezTo>
                    <a:pt x="1905" y="1"/>
                    <a:pt x="991" y="167"/>
                    <a:pt x="396" y="763"/>
                  </a:cubicBezTo>
                  <a:cubicBezTo>
                    <a:pt x="213" y="945"/>
                    <a:pt x="31" y="1219"/>
                    <a:pt x="31" y="1522"/>
                  </a:cubicBezTo>
                  <a:cubicBezTo>
                    <a:pt x="0" y="1735"/>
                    <a:pt x="61" y="2009"/>
                    <a:pt x="152" y="2222"/>
                  </a:cubicBezTo>
                  <a:cubicBezTo>
                    <a:pt x="730" y="3681"/>
                    <a:pt x="2250" y="4562"/>
                    <a:pt x="3769" y="5140"/>
                  </a:cubicBezTo>
                  <a:cubicBezTo>
                    <a:pt x="6019" y="5988"/>
                    <a:pt x="8426" y="6422"/>
                    <a:pt x="10826" y="6422"/>
                  </a:cubicBezTo>
                  <a:cubicBezTo>
                    <a:pt x="12382" y="6422"/>
                    <a:pt x="13935" y="6240"/>
                    <a:pt x="15441" y="5869"/>
                  </a:cubicBezTo>
                  <a:lnTo>
                    <a:pt x="15502" y="5474"/>
                  </a:lnTo>
                  <a:cubicBezTo>
                    <a:pt x="12250" y="2404"/>
                    <a:pt x="7964" y="428"/>
                    <a:pt x="3526" y="33"/>
                  </a:cubicBezTo>
                  <a:cubicBezTo>
                    <a:pt x="3290" y="13"/>
                    <a:pt x="3045" y="1"/>
                    <a:pt x="2799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>
              <a:off x="16711825" y="1720675"/>
              <a:ext cx="167200" cy="109700"/>
            </a:xfrm>
            <a:custGeom>
              <a:avLst/>
              <a:gdLst/>
              <a:ahLst/>
              <a:cxnLst/>
              <a:rect l="l" t="t" r="r" b="b"/>
              <a:pathLst>
                <a:path w="6688" h="4388" extrusionOk="0">
                  <a:moveTo>
                    <a:pt x="6110" y="1"/>
                  </a:moveTo>
                  <a:cubicBezTo>
                    <a:pt x="3709" y="1"/>
                    <a:pt x="1399" y="1338"/>
                    <a:pt x="213" y="3435"/>
                  </a:cubicBezTo>
                  <a:cubicBezTo>
                    <a:pt x="122" y="3618"/>
                    <a:pt x="0" y="3861"/>
                    <a:pt x="122" y="4104"/>
                  </a:cubicBezTo>
                  <a:cubicBezTo>
                    <a:pt x="245" y="4325"/>
                    <a:pt x="486" y="4387"/>
                    <a:pt x="734" y="4387"/>
                  </a:cubicBezTo>
                  <a:cubicBezTo>
                    <a:pt x="793" y="4387"/>
                    <a:pt x="853" y="4384"/>
                    <a:pt x="912" y="4378"/>
                  </a:cubicBezTo>
                  <a:cubicBezTo>
                    <a:pt x="3374" y="4074"/>
                    <a:pt x="5624" y="2402"/>
                    <a:pt x="6688" y="153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>
              <a:off x="16883550" y="1492175"/>
              <a:ext cx="140900" cy="130500"/>
            </a:xfrm>
            <a:custGeom>
              <a:avLst/>
              <a:gdLst/>
              <a:ahLst/>
              <a:cxnLst/>
              <a:rect l="l" t="t" r="r" b="b"/>
              <a:pathLst>
                <a:path w="5636" h="5220" extrusionOk="0">
                  <a:moveTo>
                    <a:pt x="4844" y="1"/>
                  </a:moveTo>
                  <a:cubicBezTo>
                    <a:pt x="4787" y="1"/>
                    <a:pt x="4723" y="8"/>
                    <a:pt x="4651" y="22"/>
                  </a:cubicBezTo>
                  <a:cubicBezTo>
                    <a:pt x="3770" y="204"/>
                    <a:pt x="2767" y="904"/>
                    <a:pt x="2129" y="1511"/>
                  </a:cubicBezTo>
                  <a:cubicBezTo>
                    <a:pt x="1186" y="2393"/>
                    <a:pt x="487" y="3548"/>
                    <a:pt x="274" y="4855"/>
                  </a:cubicBezTo>
                  <a:lnTo>
                    <a:pt x="1" y="5220"/>
                  </a:lnTo>
                  <a:cubicBezTo>
                    <a:pt x="882" y="4977"/>
                    <a:pt x="1703" y="4642"/>
                    <a:pt x="2554" y="4247"/>
                  </a:cubicBezTo>
                  <a:cubicBezTo>
                    <a:pt x="3223" y="3882"/>
                    <a:pt x="3800" y="3548"/>
                    <a:pt x="4196" y="2910"/>
                  </a:cubicBezTo>
                  <a:cubicBezTo>
                    <a:pt x="4408" y="2514"/>
                    <a:pt x="4682" y="2150"/>
                    <a:pt x="4864" y="1724"/>
                  </a:cubicBezTo>
                  <a:cubicBezTo>
                    <a:pt x="5091" y="1299"/>
                    <a:pt x="5635" y="1"/>
                    <a:pt x="4844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>
              <a:off x="16864875" y="1396425"/>
              <a:ext cx="36175" cy="254325"/>
            </a:xfrm>
            <a:custGeom>
              <a:avLst/>
              <a:gdLst/>
              <a:ahLst/>
              <a:cxnLst/>
              <a:rect l="l" t="t" r="r" b="b"/>
              <a:pathLst>
                <a:path w="1447" h="10173" extrusionOk="0">
                  <a:moveTo>
                    <a:pt x="221" y="1"/>
                  </a:moveTo>
                  <a:cubicBezTo>
                    <a:pt x="110" y="1"/>
                    <a:pt x="0" y="91"/>
                    <a:pt x="18" y="235"/>
                  </a:cubicBezTo>
                  <a:cubicBezTo>
                    <a:pt x="930" y="3427"/>
                    <a:pt x="1052" y="6709"/>
                    <a:pt x="383" y="9931"/>
                  </a:cubicBezTo>
                  <a:cubicBezTo>
                    <a:pt x="346" y="10080"/>
                    <a:pt x="480" y="10172"/>
                    <a:pt x="596" y="10172"/>
                  </a:cubicBezTo>
                  <a:cubicBezTo>
                    <a:pt x="670" y="10172"/>
                    <a:pt x="736" y="10135"/>
                    <a:pt x="748" y="10053"/>
                  </a:cubicBezTo>
                  <a:cubicBezTo>
                    <a:pt x="1447" y="6740"/>
                    <a:pt x="1325" y="3396"/>
                    <a:pt x="414" y="144"/>
                  </a:cubicBezTo>
                  <a:cubicBezTo>
                    <a:pt x="376" y="44"/>
                    <a:pt x="298" y="1"/>
                    <a:pt x="22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>
              <a:off x="16793900" y="1283525"/>
              <a:ext cx="170225" cy="185975"/>
            </a:xfrm>
            <a:custGeom>
              <a:avLst/>
              <a:gdLst/>
              <a:ahLst/>
              <a:cxnLst/>
              <a:rect l="l" t="t" r="r" b="b"/>
              <a:pathLst>
                <a:path w="6809" h="7439" extrusionOk="0">
                  <a:moveTo>
                    <a:pt x="2763" y="1"/>
                  </a:moveTo>
                  <a:cubicBezTo>
                    <a:pt x="2305" y="1"/>
                    <a:pt x="1845" y="143"/>
                    <a:pt x="1490" y="465"/>
                  </a:cubicBezTo>
                  <a:cubicBezTo>
                    <a:pt x="1216" y="708"/>
                    <a:pt x="1034" y="1043"/>
                    <a:pt x="882" y="1377"/>
                  </a:cubicBezTo>
                  <a:cubicBezTo>
                    <a:pt x="426" y="2411"/>
                    <a:pt x="0" y="4113"/>
                    <a:pt x="274" y="5268"/>
                  </a:cubicBezTo>
                  <a:cubicBezTo>
                    <a:pt x="578" y="6514"/>
                    <a:pt x="1946" y="7000"/>
                    <a:pt x="3101" y="7395"/>
                  </a:cubicBezTo>
                  <a:cubicBezTo>
                    <a:pt x="3187" y="7417"/>
                    <a:pt x="3257" y="7438"/>
                    <a:pt x="3334" y="7438"/>
                  </a:cubicBezTo>
                  <a:cubicBezTo>
                    <a:pt x="3366" y="7438"/>
                    <a:pt x="3399" y="7435"/>
                    <a:pt x="3435" y="7426"/>
                  </a:cubicBezTo>
                  <a:cubicBezTo>
                    <a:pt x="3557" y="7395"/>
                    <a:pt x="3678" y="7304"/>
                    <a:pt x="3739" y="7243"/>
                  </a:cubicBezTo>
                  <a:cubicBezTo>
                    <a:pt x="5715" y="5359"/>
                    <a:pt x="6809" y="3262"/>
                    <a:pt x="4681" y="952"/>
                  </a:cubicBezTo>
                  <a:cubicBezTo>
                    <a:pt x="4377" y="648"/>
                    <a:pt x="4225" y="404"/>
                    <a:pt x="3800" y="252"/>
                  </a:cubicBezTo>
                  <a:cubicBezTo>
                    <a:pt x="3490" y="91"/>
                    <a:pt x="3127" y="1"/>
                    <a:pt x="2763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3"/>
            <p:cNvSpPr/>
            <p:nvPr/>
          </p:nvSpPr>
          <p:spPr>
            <a:xfrm>
              <a:off x="16783250" y="1370550"/>
              <a:ext cx="100325" cy="119150"/>
            </a:xfrm>
            <a:custGeom>
              <a:avLst/>
              <a:gdLst/>
              <a:ahLst/>
              <a:cxnLst/>
              <a:rect l="l" t="t" r="r" b="b"/>
              <a:pathLst>
                <a:path w="4013" h="4766" extrusionOk="0">
                  <a:moveTo>
                    <a:pt x="380" y="1"/>
                  </a:moveTo>
                  <a:cubicBezTo>
                    <a:pt x="278" y="1"/>
                    <a:pt x="209" y="32"/>
                    <a:pt x="153" y="145"/>
                  </a:cubicBezTo>
                  <a:cubicBezTo>
                    <a:pt x="31" y="328"/>
                    <a:pt x="1" y="571"/>
                    <a:pt x="1" y="753"/>
                  </a:cubicBezTo>
                  <a:cubicBezTo>
                    <a:pt x="1" y="1118"/>
                    <a:pt x="61" y="1544"/>
                    <a:pt x="213" y="1878"/>
                  </a:cubicBezTo>
                  <a:cubicBezTo>
                    <a:pt x="365" y="2243"/>
                    <a:pt x="609" y="2547"/>
                    <a:pt x="852" y="2851"/>
                  </a:cubicBezTo>
                  <a:cubicBezTo>
                    <a:pt x="1703" y="3762"/>
                    <a:pt x="2767" y="4431"/>
                    <a:pt x="3952" y="4765"/>
                  </a:cubicBezTo>
                  <a:lnTo>
                    <a:pt x="4013" y="4765"/>
                  </a:lnTo>
                  <a:lnTo>
                    <a:pt x="4013" y="4218"/>
                  </a:lnTo>
                  <a:cubicBezTo>
                    <a:pt x="3983" y="3246"/>
                    <a:pt x="3496" y="2273"/>
                    <a:pt x="2888" y="1513"/>
                  </a:cubicBezTo>
                  <a:cubicBezTo>
                    <a:pt x="2311" y="784"/>
                    <a:pt x="1520" y="267"/>
                    <a:pt x="609" y="24"/>
                  </a:cubicBezTo>
                  <a:cubicBezTo>
                    <a:pt x="517" y="12"/>
                    <a:pt x="442" y="1"/>
                    <a:pt x="380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3"/>
            <p:cNvSpPr/>
            <p:nvPr/>
          </p:nvSpPr>
          <p:spPr>
            <a:xfrm>
              <a:off x="16879000" y="1351375"/>
              <a:ext cx="77525" cy="137575"/>
            </a:xfrm>
            <a:custGeom>
              <a:avLst/>
              <a:gdLst/>
              <a:ahLst/>
              <a:cxnLst/>
              <a:rect l="l" t="t" r="r" b="b"/>
              <a:pathLst>
                <a:path w="3101" h="5503" extrusionOk="0">
                  <a:moveTo>
                    <a:pt x="2554" y="0"/>
                  </a:moveTo>
                  <a:cubicBezTo>
                    <a:pt x="2463" y="0"/>
                    <a:pt x="2432" y="0"/>
                    <a:pt x="2341" y="31"/>
                  </a:cubicBezTo>
                  <a:cubicBezTo>
                    <a:pt x="1338" y="487"/>
                    <a:pt x="578" y="1429"/>
                    <a:pt x="213" y="2493"/>
                  </a:cubicBezTo>
                  <a:cubicBezTo>
                    <a:pt x="61" y="2949"/>
                    <a:pt x="31" y="3374"/>
                    <a:pt x="31" y="3830"/>
                  </a:cubicBezTo>
                  <a:cubicBezTo>
                    <a:pt x="31" y="4408"/>
                    <a:pt x="1" y="4894"/>
                    <a:pt x="153" y="5472"/>
                  </a:cubicBezTo>
                  <a:lnTo>
                    <a:pt x="183" y="5502"/>
                  </a:lnTo>
                  <a:lnTo>
                    <a:pt x="213" y="5502"/>
                  </a:lnTo>
                  <a:cubicBezTo>
                    <a:pt x="669" y="5229"/>
                    <a:pt x="1064" y="4894"/>
                    <a:pt x="1520" y="4621"/>
                  </a:cubicBezTo>
                  <a:cubicBezTo>
                    <a:pt x="1976" y="4317"/>
                    <a:pt x="2341" y="3770"/>
                    <a:pt x="2584" y="3314"/>
                  </a:cubicBezTo>
                  <a:cubicBezTo>
                    <a:pt x="3040" y="2341"/>
                    <a:pt x="3101" y="1216"/>
                    <a:pt x="2706" y="183"/>
                  </a:cubicBezTo>
                  <a:cubicBezTo>
                    <a:pt x="2645" y="122"/>
                    <a:pt x="2615" y="31"/>
                    <a:pt x="255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3"/>
            <p:cNvSpPr/>
            <p:nvPr/>
          </p:nvSpPr>
          <p:spPr>
            <a:xfrm>
              <a:off x="16537050" y="1605400"/>
              <a:ext cx="186950" cy="143525"/>
            </a:xfrm>
            <a:custGeom>
              <a:avLst/>
              <a:gdLst/>
              <a:ahLst/>
              <a:cxnLst/>
              <a:rect l="l" t="t" r="r" b="b"/>
              <a:pathLst>
                <a:path w="7478" h="5741" extrusionOk="0">
                  <a:moveTo>
                    <a:pt x="3823" y="1"/>
                  </a:moveTo>
                  <a:cubicBezTo>
                    <a:pt x="3147" y="1"/>
                    <a:pt x="2483" y="95"/>
                    <a:pt x="2037" y="235"/>
                  </a:cubicBezTo>
                  <a:cubicBezTo>
                    <a:pt x="1642" y="356"/>
                    <a:pt x="1338" y="387"/>
                    <a:pt x="1064" y="660"/>
                  </a:cubicBezTo>
                  <a:cubicBezTo>
                    <a:pt x="426" y="1207"/>
                    <a:pt x="0" y="2058"/>
                    <a:pt x="274" y="2879"/>
                  </a:cubicBezTo>
                  <a:cubicBezTo>
                    <a:pt x="365" y="3214"/>
                    <a:pt x="608" y="3548"/>
                    <a:pt x="821" y="3821"/>
                  </a:cubicBezTo>
                  <a:cubicBezTo>
                    <a:pt x="1872" y="5063"/>
                    <a:pt x="3211" y="5741"/>
                    <a:pt x="4626" y="5741"/>
                  </a:cubicBezTo>
                  <a:cubicBezTo>
                    <a:pt x="5463" y="5741"/>
                    <a:pt x="6327" y="5504"/>
                    <a:pt x="7174" y="5007"/>
                  </a:cubicBezTo>
                  <a:cubicBezTo>
                    <a:pt x="7295" y="4916"/>
                    <a:pt x="7447" y="4824"/>
                    <a:pt x="7478" y="4673"/>
                  </a:cubicBezTo>
                  <a:lnTo>
                    <a:pt x="7478" y="4460"/>
                  </a:lnTo>
                  <a:cubicBezTo>
                    <a:pt x="7356" y="3274"/>
                    <a:pt x="6961" y="1238"/>
                    <a:pt x="5928" y="478"/>
                  </a:cubicBezTo>
                  <a:cubicBezTo>
                    <a:pt x="5434" y="132"/>
                    <a:pt x="4620" y="1"/>
                    <a:pt x="3823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3"/>
            <p:cNvSpPr/>
            <p:nvPr/>
          </p:nvSpPr>
          <p:spPr>
            <a:xfrm>
              <a:off x="16696875" y="1701650"/>
              <a:ext cx="261700" cy="23150"/>
            </a:xfrm>
            <a:custGeom>
              <a:avLst/>
              <a:gdLst/>
              <a:ahLst/>
              <a:cxnLst/>
              <a:rect l="l" t="t" r="r" b="b"/>
              <a:pathLst>
                <a:path w="10468" h="926" extrusionOk="0">
                  <a:moveTo>
                    <a:pt x="10171" y="0"/>
                  </a:moveTo>
                  <a:cubicBezTo>
                    <a:pt x="10162" y="0"/>
                    <a:pt x="10152" y="1"/>
                    <a:pt x="10143" y="2"/>
                  </a:cubicBezTo>
                  <a:cubicBezTo>
                    <a:pt x="8499" y="370"/>
                    <a:pt x="6848" y="553"/>
                    <a:pt x="5197" y="553"/>
                  </a:cubicBezTo>
                  <a:cubicBezTo>
                    <a:pt x="3580" y="553"/>
                    <a:pt x="1964" y="378"/>
                    <a:pt x="355" y="32"/>
                  </a:cubicBezTo>
                  <a:cubicBezTo>
                    <a:pt x="346" y="31"/>
                    <a:pt x="337" y="31"/>
                    <a:pt x="329" y="31"/>
                  </a:cubicBezTo>
                  <a:cubicBezTo>
                    <a:pt x="104" y="31"/>
                    <a:pt x="1" y="398"/>
                    <a:pt x="264" y="427"/>
                  </a:cubicBezTo>
                  <a:cubicBezTo>
                    <a:pt x="1887" y="758"/>
                    <a:pt x="3540" y="925"/>
                    <a:pt x="5193" y="925"/>
                  </a:cubicBezTo>
                  <a:cubicBezTo>
                    <a:pt x="6884" y="925"/>
                    <a:pt x="8574" y="750"/>
                    <a:pt x="10234" y="397"/>
                  </a:cubicBezTo>
                  <a:cubicBezTo>
                    <a:pt x="10467" y="339"/>
                    <a:pt x="10393" y="0"/>
                    <a:pt x="1017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>
              <a:off x="16594050" y="1699400"/>
              <a:ext cx="148200" cy="69175"/>
            </a:xfrm>
            <a:custGeom>
              <a:avLst/>
              <a:gdLst/>
              <a:ahLst/>
              <a:cxnLst/>
              <a:rect l="l" t="t" r="r" b="b"/>
              <a:pathLst>
                <a:path w="5928" h="2767" extrusionOk="0">
                  <a:moveTo>
                    <a:pt x="3879" y="0"/>
                  </a:moveTo>
                  <a:cubicBezTo>
                    <a:pt x="3398" y="0"/>
                    <a:pt x="2910" y="68"/>
                    <a:pt x="2462" y="183"/>
                  </a:cubicBezTo>
                  <a:cubicBezTo>
                    <a:pt x="1550" y="396"/>
                    <a:pt x="760" y="882"/>
                    <a:pt x="183" y="1612"/>
                  </a:cubicBezTo>
                  <a:cubicBezTo>
                    <a:pt x="61" y="1794"/>
                    <a:pt x="0" y="1885"/>
                    <a:pt x="122" y="2068"/>
                  </a:cubicBezTo>
                  <a:cubicBezTo>
                    <a:pt x="213" y="2250"/>
                    <a:pt x="365" y="2372"/>
                    <a:pt x="578" y="2493"/>
                  </a:cubicBezTo>
                  <a:cubicBezTo>
                    <a:pt x="912" y="2675"/>
                    <a:pt x="1338" y="2767"/>
                    <a:pt x="1702" y="2767"/>
                  </a:cubicBezTo>
                  <a:cubicBezTo>
                    <a:pt x="2097" y="2767"/>
                    <a:pt x="2462" y="2675"/>
                    <a:pt x="2857" y="2554"/>
                  </a:cubicBezTo>
                  <a:cubicBezTo>
                    <a:pt x="4012" y="2189"/>
                    <a:pt x="5076" y="1490"/>
                    <a:pt x="5897" y="578"/>
                  </a:cubicBezTo>
                  <a:lnTo>
                    <a:pt x="5927" y="517"/>
                  </a:lnTo>
                  <a:cubicBezTo>
                    <a:pt x="5745" y="426"/>
                    <a:pt x="5593" y="365"/>
                    <a:pt x="5380" y="274"/>
                  </a:cubicBezTo>
                  <a:cubicBezTo>
                    <a:pt x="4933" y="83"/>
                    <a:pt x="4411" y="0"/>
                    <a:pt x="387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3"/>
            <p:cNvSpPr/>
            <p:nvPr/>
          </p:nvSpPr>
          <p:spPr>
            <a:xfrm>
              <a:off x="16637350" y="1600175"/>
              <a:ext cx="101850" cy="112925"/>
            </a:xfrm>
            <a:custGeom>
              <a:avLst/>
              <a:gdLst/>
              <a:ahLst/>
              <a:cxnLst/>
              <a:rect l="l" t="t" r="r" b="b"/>
              <a:pathLst>
                <a:path w="4074" h="4517" extrusionOk="0">
                  <a:moveTo>
                    <a:pt x="229" y="0"/>
                  </a:moveTo>
                  <a:cubicBezTo>
                    <a:pt x="181" y="0"/>
                    <a:pt x="130" y="21"/>
                    <a:pt x="92" y="79"/>
                  </a:cubicBezTo>
                  <a:cubicBezTo>
                    <a:pt x="61" y="109"/>
                    <a:pt x="61" y="170"/>
                    <a:pt x="61" y="261"/>
                  </a:cubicBezTo>
                  <a:cubicBezTo>
                    <a:pt x="1" y="1356"/>
                    <a:pt x="548" y="2450"/>
                    <a:pt x="1368" y="3210"/>
                  </a:cubicBezTo>
                  <a:cubicBezTo>
                    <a:pt x="1733" y="3514"/>
                    <a:pt x="2098" y="3757"/>
                    <a:pt x="2524" y="3939"/>
                  </a:cubicBezTo>
                  <a:cubicBezTo>
                    <a:pt x="3010" y="4182"/>
                    <a:pt x="3466" y="4395"/>
                    <a:pt x="4043" y="4517"/>
                  </a:cubicBezTo>
                  <a:lnTo>
                    <a:pt x="4074" y="4517"/>
                  </a:lnTo>
                  <a:lnTo>
                    <a:pt x="4074" y="4486"/>
                  </a:lnTo>
                  <a:cubicBezTo>
                    <a:pt x="4013" y="3939"/>
                    <a:pt x="3861" y="3453"/>
                    <a:pt x="3800" y="2936"/>
                  </a:cubicBezTo>
                  <a:cubicBezTo>
                    <a:pt x="3739" y="2389"/>
                    <a:pt x="3405" y="1812"/>
                    <a:pt x="3040" y="1416"/>
                  </a:cubicBezTo>
                  <a:cubicBezTo>
                    <a:pt x="2402" y="565"/>
                    <a:pt x="1368" y="49"/>
                    <a:pt x="305" y="18"/>
                  </a:cubicBezTo>
                  <a:cubicBezTo>
                    <a:pt x="282" y="7"/>
                    <a:pt x="256" y="0"/>
                    <a:pt x="22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3"/>
            <p:cNvSpPr/>
            <p:nvPr/>
          </p:nvSpPr>
          <p:spPr>
            <a:xfrm>
              <a:off x="16537050" y="1456475"/>
              <a:ext cx="212800" cy="81975"/>
            </a:xfrm>
            <a:custGeom>
              <a:avLst/>
              <a:gdLst/>
              <a:ahLst/>
              <a:cxnLst/>
              <a:rect l="l" t="t" r="r" b="b"/>
              <a:pathLst>
                <a:path w="8512" h="3279" extrusionOk="0">
                  <a:moveTo>
                    <a:pt x="1228" y="0"/>
                  </a:moveTo>
                  <a:cubicBezTo>
                    <a:pt x="1043" y="0"/>
                    <a:pt x="856" y="7"/>
                    <a:pt x="669" y="21"/>
                  </a:cubicBezTo>
                  <a:cubicBezTo>
                    <a:pt x="365" y="21"/>
                    <a:pt x="0" y="173"/>
                    <a:pt x="0" y="477"/>
                  </a:cubicBezTo>
                  <a:cubicBezTo>
                    <a:pt x="0" y="569"/>
                    <a:pt x="61" y="690"/>
                    <a:pt x="122" y="812"/>
                  </a:cubicBezTo>
                  <a:cubicBezTo>
                    <a:pt x="973" y="2088"/>
                    <a:pt x="2554" y="2696"/>
                    <a:pt x="4104" y="3000"/>
                  </a:cubicBezTo>
                  <a:cubicBezTo>
                    <a:pt x="4905" y="3161"/>
                    <a:pt x="5664" y="3279"/>
                    <a:pt x="6426" y="3279"/>
                  </a:cubicBezTo>
                  <a:cubicBezTo>
                    <a:pt x="7108" y="3279"/>
                    <a:pt x="7793" y="3184"/>
                    <a:pt x="8511" y="2939"/>
                  </a:cubicBezTo>
                  <a:lnTo>
                    <a:pt x="8359" y="2757"/>
                  </a:lnTo>
                  <a:cubicBezTo>
                    <a:pt x="6204" y="1339"/>
                    <a:pt x="3810" y="0"/>
                    <a:pt x="1228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3"/>
            <p:cNvSpPr/>
            <p:nvPr/>
          </p:nvSpPr>
          <p:spPr>
            <a:xfrm>
              <a:off x="17357725" y="1729050"/>
              <a:ext cx="125425" cy="296375"/>
            </a:xfrm>
            <a:custGeom>
              <a:avLst/>
              <a:gdLst/>
              <a:ahLst/>
              <a:cxnLst/>
              <a:rect l="l" t="t" r="r" b="b"/>
              <a:pathLst>
                <a:path w="5017" h="11855" extrusionOk="0">
                  <a:moveTo>
                    <a:pt x="791" y="0"/>
                  </a:moveTo>
                  <a:cubicBezTo>
                    <a:pt x="1" y="1337"/>
                    <a:pt x="305" y="3040"/>
                    <a:pt x="700" y="4529"/>
                  </a:cubicBezTo>
                  <a:cubicBezTo>
                    <a:pt x="1460" y="7143"/>
                    <a:pt x="2615" y="9605"/>
                    <a:pt x="4104" y="11854"/>
                  </a:cubicBezTo>
                  <a:lnTo>
                    <a:pt x="4347" y="11794"/>
                  </a:lnTo>
                  <a:cubicBezTo>
                    <a:pt x="4287" y="11794"/>
                    <a:pt x="4226" y="11824"/>
                    <a:pt x="4135" y="11824"/>
                  </a:cubicBezTo>
                  <a:cubicBezTo>
                    <a:pt x="5016" y="7903"/>
                    <a:pt x="3983" y="3617"/>
                    <a:pt x="1429" y="486"/>
                  </a:cubicBezTo>
                  <a:cubicBezTo>
                    <a:pt x="1277" y="274"/>
                    <a:pt x="1065" y="30"/>
                    <a:pt x="791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3"/>
            <p:cNvSpPr/>
            <p:nvPr/>
          </p:nvSpPr>
          <p:spPr>
            <a:xfrm>
              <a:off x="17164725" y="2013925"/>
              <a:ext cx="300175" cy="98275"/>
            </a:xfrm>
            <a:custGeom>
              <a:avLst/>
              <a:gdLst/>
              <a:ahLst/>
              <a:cxnLst/>
              <a:rect l="l" t="t" r="r" b="b"/>
              <a:pathLst>
                <a:path w="12007" h="3931" extrusionOk="0">
                  <a:moveTo>
                    <a:pt x="8491" y="0"/>
                  </a:moveTo>
                  <a:cubicBezTo>
                    <a:pt x="6603" y="0"/>
                    <a:pt x="4687" y="438"/>
                    <a:pt x="2888" y="1006"/>
                  </a:cubicBezTo>
                  <a:cubicBezTo>
                    <a:pt x="1854" y="1341"/>
                    <a:pt x="791" y="1736"/>
                    <a:pt x="152" y="2587"/>
                  </a:cubicBezTo>
                  <a:cubicBezTo>
                    <a:pt x="91" y="2709"/>
                    <a:pt x="0" y="2830"/>
                    <a:pt x="0" y="2952"/>
                  </a:cubicBezTo>
                  <a:cubicBezTo>
                    <a:pt x="0" y="3104"/>
                    <a:pt x="122" y="3195"/>
                    <a:pt x="243" y="3317"/>
                  </a:cubicBezTo>
                  <a:cubicBezTo>
                    <a:pt x="853" y="3820"/>
                    <a:pt x="1693" y="3931"/>
                    <a:pt x="2503" y="3931"/>
                  </a:cubicBezTo>
                  <a:cubicBezTo>
                    <a:pt x="2622" y="3931"/>
                    <a:pt x="2741" y="3928"/>
                    <a:pt x="2858" y="3924"/>
                  </a:cubicBezTo>
                  <a:cubicBezTo>
                    <a:pt x="6171" y="3803"/>
                    <a:pt x="9453" y="2557"/>
                    <a:pt x="12007" y="429"/>
                  </a:cubicBezTo>
                  <a:lnTo>
                    <a:pt x="12007" y="429"/>
                  </a:lnTo>
                  <a:lnTo>
                    <a:pt x="11855" y="551"/>
                  </a:lnTo>
                  <a:cubicBezTo>
                    <a:pt x="10766" y="161"/>
                    <a:pt x="9634" y="0"/>
                    <a:pt x="8491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3"/>
            <p:cNvSpPr/>
            <p:nvPr/>
          </p:nvSpPr>
          <p:spPr>
            <a:xfrm>
              <a:off x="17176125" y="1599100"/>
              <a:ext cx="88175" cy="288775"/>
            </a:xfrm>
            <a:custGeom>
              <a:avLst/>
              <a:gdLst/>
              <a:ahLst/>
              <a:cxnLst/>
              <a:rect l="l" t="t" r="r" b="b"/>
              <a:pathLst>
                <a:path w="3527" h="11551" extrusionOk="0">
                  <a:moveTo>
                    <a:pt x="882" y="0"/>
                  </a:moveTo>
                  <a:cubicBezTo>
                    <a:pt x="0" y="1855"/>
                    <a:pt x="0" y="4043"/>
                    <a:pt x="547" y="6019"/>
                  </a:cubicBezTo>
                  <a:cubicBezTo>
                    <a:pt x="1034" y="7964"/>
                    <a:pt x="2006" y="9818"/>
                    <a:pt x="3131" y="11551"/>
                  </a:cubicBezTo>
                  <a:lnTo>
                    <a:pt x="3283" y="11429"/>
                  </a:lnTo>
                  <a:cubicBezTo>
                    <a:pt x="3465" y="10031"/>
                    <a:pt x="3526" y="8602"/>
                    <a:pt x="3496" y="7143"/>
                  </a:cubicBezTo>
                  <a:cubicBezTo>
                    <a:pt x="3465" y="5836"/>
                    <a:pt x="3344" y="4529"/>
                    <a:pt x="2979" y="3283"/>
                  </a:cubicBezTo>
                  <a:cubicBezTo>
                    <a:pt x="2553" y="2007"/>
                    <a:pt x="1854" y="852"/>
                    <a:pt x="882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3"/>
            <p:cNvSpPr/>
            <p:nvPr/>
          </p:nvSpPr>
          <p:spPr>
            <a:xfrm>
              <a:off x="16960300" y="1859300"/>
              <a:ext cx="297900" cy="91825"/>
            </a:xfrm>
            <a:custGeom>
              <a:avLst/>
              <a:gdLst/>
              <a:ahLst/>
              <a:cxnLst/>
              <a:rect l="l" t="t" r="r" b="b"/>
              <a:pathLst>
                <a:path w="11916" h="3673" extrusionOk="0">
                  <a:moveTo>
                    <a:pt x="5840" y="1"/>
                  </a:moveTo>
                  <a:cubicBezTo>
                    <a:pt x="4111" y="1"/>
                    <a:pt x="2388" y="344"/>
                    <a:pt x="822" y="1021"/>
                  </a:cubicBezTo>
                  <a:cubicBezTo>
                    <a:pt x="426" y="1173"/>
                    <a:pt x="1" y="1538"/>
                    <a:pt x="92" y="1903"/>
                  </a:cubicBezTo>
                  <a:cubicBezTo>
                    <a:pt x="122" y="2055"/>
                    <a:pt x="274" y="2207"/>
                    <a:pt x="396" y="2328"/>
                  </a:cubicBezTo>
                  <a:cubicBezTo>
                    <a:pt x="1577" y="3313"/>
                    <a:pt x="3201" y="3672"/>
                    <a:pt x="4762" y="3672"/>
                  </a:cubicBezTo>
                  <a:cubicBezTo>
                    <a:pt x="4888" y="3672"/>
                    <a:pt x="5013" y="3670"/>
                    <a:pt x="5138" y="3666"/>
                  </a:cubicBezTo>
                  <a:cubicBezTo>
                    <a:pt x="6809" y="3574"/>
                    <a:pt x="8451" y="2997"/>
                    <a:pt x="10031" y="2480"/>
                  </a:cubicBezTo>
                  <a:cubicBezTo>
                    <a:pt x="10731" y="2237"/>
                    <a:pt x="11460" y="1994"/>
                    <a:pt x="11916" y="1447"/>
                  </a:cubicBezTo>
                  <a:lnTo>
                    <a:pt x="11612" y="1386"/>
                  </a:lnTo>
                  <a:cubicBezTo>
                    <a:pt x="9837" y="458"/>
                    <a:pt x="7835" y="1"/>
                    <a:pt x="5840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3"/>
            <p:cNvSpPr/>
            <p:nvPr/>
          </p:nvSpPr>
          <p:spPr>
            <a:xfrm>
              <a:off x="17015025" y="1541925"/>
              <a:ext cx="80575" cy="240325"/>
            </a:xfrm>
            <a:custGeom>
              <a:avLst/>
              <a:gdLst/>
              <a:ahLst/>
              <a:cxnLst/>
              <a:rect l="l" t="t" r="r" b="b"/>
              <a:pathLst>
                <a:path w="3223" h="9613" extrusionOk="0">
                  <a:moveTo>
                    <a:pt x="1596" y="0"/>
                  </a:moveTo>
                  <a:cubicBezTo>
                    <a:pt x="1478" y="0"/>
                    <a:pt x="1378" y="59"/>
                    <a:pt x="1277" y="160"/>
                  </a:cubicBezTo>
                  <a:cubicBezTo>
                    <a:pt x="487" y="889"/>
                    <a:pt x="213" y="2014"/>
                    <a:pt x="152" y="3078"/>
                  </a:cubicBezTo>
                  <a:cubicBezTo>
                    <a:pt x="0" y="5357"/>
                    <a:pt x="699" y="7637"/>
                    <a:pt x="2067" y="9430"/>
                  </a:cubicBezTo>
                  <a:lnTo>
                    <a:pt x="2067" y="9613"/>
                  </a:lnTo>
                  <a:cubicBezTo>
                    <a:pt x="2189" y="8701"/>
                    <a:pt x="2523" y="7789"/>
                    <a:pt x="2736" y="6877"/>
                  </a:cubicBezTo>
                  <a:cubicBezTo>
                    <a:pt x="3222" y="4689"/>
                    <a:pt x="2949" y="2318"/>
                    <a:pt x="1976" y="312"/>
                  </a:cubicBezTo>
                  <a:cubicBezTo>
                    <a:pt x="1885" y="190"/>
                    <a:pt x="1824" y="38"/>
                    <a:pt x="1672" y="8"/>
                  </a:cubicBezTo>
                  <a:cubicBezTo>
                    <a:pt x="1646" y="3"/>
                    <a:pt x="1621" y="0"/>
                    <a:pt x="1596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3"/>
            <p:cNvSpPr/>
            <p:nvPr/>
          </p:nvSpPr>
          <p:spPr>
            <a:xfrm>
              <a:off x="17571275" y="-108700"/>
              <a:ext cx="101075" cy="403850"/>
            </a:xfrm>
            <a:custGeom>
              <a:avLst/>
              <a:gdLst/>
              <a:ahLst/>
              <a:cxnLst/>
              <a:rect l="l" t="t" r="r" b="b"/>
              <a:pathLst>
                <a:path w="4043" h="16154" extrusionOk="0">
                  <a:moveTo>
                    <a:pt x="2120" y="0"/>
                  </a:moveTo>
                  <a:cubicBezTo>
                    <a:pt x="1397" y="0"/>
                    <a:pt x="1036" y="2298"/>
                    <a:pt x="851" y="3084"/>
                  </a:cubicBezTo>
                  <a:cubicBezTo>
                    <a:pt x="486" y="4482"/>
                    <a:pt x="274" y="5910"/>
                    <a:pt x="182" y="7369"/>
                  </a:cubicBezTo>
                  <a:cubicBezTo>
                    <a:pt x="0" y="10348"/>
                    <a:pt x="334" y="13296"/>
                    <a:pt x="1216" y="16154"/>
                  </a:cubicBezTo>
                  <a:lnTo>
                    <a:pt x="1945" y="14664"/>
                  </a:lnTo>
                  <a:cubicBezTo>
                    <a:pt x="2766" y="12141"/>
                    <a:pt x="3647" y="9619"/>
                    <a:pt x="3891" y="6944"/>
                  </a:cubicBezTo>
                  <a:cubicBezTo>
                    <a:pt x="4043" y="4938"/>
                    <a:pt x="3921" y="2628"/>
                    <a:pt x="2918" y="804"/>
                  </a:cubicBezTo>
                  <a:cubicBezTo>
                    <a:pt x="2612" y="229"/>
                    <a:pt x="2348" y="0"/>
                    <a:pt x="2120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>
              <a:off x="17564425" y="189200"/>
              <a:ext cx="398200" cy="149275"/>
            </a:xfrm>
            <a:custGeom>
              <a:avLst/>
              <a:gdLst/>
              <a:ahLst/>
              <a:cxnLst/>
              <a:rect l="l" t="t" r="r" b="b"/>
              <a:pathLst>
                <a:path w="15928" h="5971" extrusionOk="0">
                  <a:moveTo>
                    <a:pt x="14904" y="1"/>
                  </a:moveTo>
                  <a:cubicBezTo>
                    <a:pt x="14796" y="1"/>
                    <a:pt x="14689" y="6"/>
                    <a:pt x="14590" y="13"/>
                  </a:cubicBezTo>
                  <a:cubicBezTo>
                    <a:pt x="9332" y="529"/>
                    <a:pt x="4529" y="3174"/>
                    <a:pt x="0" y="5970"/>
                  </a:cubicBezTo>
                  <a:cubicBezTo>
                    <a:pt x="2584" y="5514"/>
                    <a:pt x="5259" y="5514"/>
                    <a:pt x="7873" y="5089"/>
                  </a:cubicBezTo>
                  <a:cubicBezTo>
                    <a:pt x="11064" y="4572"/>
                    <a:pt x="14408" y="3204"/>
                    <a:pt x="15928" y="377"/>
                  </a:cubicBezTo>
                  <a:cubicBezTo>
                    <a:pt x="15714" y="68"/>
                    <a:pt x="15295" y="1"/>
                    <a:pt x="14904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3"/>
            <p:cNvSpPr/>
            <p:nvPr/>
          </p:nvSpPr>
          <p:spPr>
            <a:xfrm>
              <a:off x="18186025" y="-87000"/>
              <a:ext cx="119325" cy="118475"/>
            </a:xfrm>
            <a:custGeom>
              <a:avLst/>
              <a:gdLst/>
              <a:ahLst/>
              <a:cxnLst/>
              <a:rect l="l" t="t" r="r" b="b"/>
              <a:pathLst>
                <a:path w="4773" h="4739" extrusionOk="0">
                  <a:moveTo>
                    <a:pt x="2989" y="1"/>
                  </a:moveTo>
                  <a:cubicBezTo>
                    <a:pt x="2904" y="1"/>
                    <a:pt x="2819" y="9"/>
                    <a:pt x="2736" y="27"/>
                  </a:cubicBezTo>
                  <a:cubicBezTo>
                    <a:pt x="2341" y="149"/>
                    <a:pt x="2037" y="453"/>
                    <a:pt x="1824" y="757"/>
                  </a:cubicBezTo>
                  <a:cubicBezTo>
                    <a:pt x="912" y="1851"/>
                    <a:pt x="274" y="3219"/>
                    <a:pt x="0" y="4647"/>
                  </a:cubicBezTo>
                  <a:lnTo>
                    <a:pt x="4256" y="4738"/>
                  </a:lnTo>
                  <a:cubicBezTo>
                    <a:pt x="4529" y="3675"/>
                    <a:pt x="4772" y="2611"/>
                    <a:pt x="4559" y="1547"/>
                  </a:cubicBezTo>
                  <a:cubicBezTo>
                    <a:pt x="4438" y="1091"/>
                    <a:pt x="4256" y="696"/>
                    <a:pt x="3952" y="392"/>
                  </a:cubicBezTo>
                  <a:cubicBezTo>
                    <a:pt x="3707" y="147"/>
                    <a:pt x="3344" y="1"/>
                    <a:pt x="2989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3"/>
            <p:cNvSpPr/>
            <p:nvPr/>
          </p:nvSpPr>
          <p:spPr>
            <a:xfrm>
              <a:off x="18326600" y="-20675"/>
              <a:ext cx="107925" cy="111425"/>
            </a:xfrm>
            <a:custGeom>
              <a:avLst/>
              <a:gdLst/>
              <a:ahLst/>
              <a:cxnLst/>
              <a:rect l="l" t="t" r="r" b="b"/>
              <a:pathLst>
                <a:path w="4317" h="4457" extrusionOk="0">
                  <a:moveTo>
                    <a:pt x="2509" y="0"/>
                  </a:moveTo>
                  <a:cubicBezTo>
                    <a:pt x="2124" y="0"/>
                    <a:pt x="1735" y="110"/>
                    <a:pt x="1399" y="322"/>
                  </a:cubicBezTo>
                  <a:cubicBezTo>
                    <a:pt x="821" y="626"/>
                    <a:pt x="365" y="1143"/>
                    <a:pt x="0" y="1690"/>
                  </a:cubicBezTo>
                  <a:lnTo>
                    <a:pt x="1551" y="4456"/>
                  </a:lnTo>
                  <a:cubicBezTo>
                    <a:pt x="2462" y="3970"/>
                    <a:pt x="3253" y="3240"/>
                    <a:pt x="3830" y="2359"/>
                  </a:cubicBezTo>
                  <a:cubicBezTo>
                    <a:pt x="3982" y="2177"/>
                    <a:pt x="4104" y="1994"/>
                    <a:pt x="4134" y="1781"/>
                  </a:cubicBezTo>
                  <a:cubicBezTo>
                    <a:pt x="4317" y="1143"/>
                    <a:pt x="3921" y="444"/>
                    <a:pt x="3313" y="170"/>
                  </a:cubicBezTo>
                  <a:cubicBezTo>
                    <a:pt x="3060" y="56"/>
                    <a:pt x="2785" y="0"/>
                    <a:pt x="2509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>
              <a:off x="17870650" y="45400"/>
              <a:ext cx="88175" cy="112975"/>
            </a:xfrm>
            <a:custGeom>
              <a:avLst/>
              <a:gdLst/>
              <a:ahLst/>
              <a:cxnLst/>
              <a:rect l="l" t="t" r="r" b="b"/>
              <a:pathLst>
                <a:path w="3527" h="4519" extrusionOk="0">
                  <a:moveTo>
                    <a:pt x="1641" y="1"/>
                  </a:moveTo>
                  <a:cubicBezTo>
                    <a:pt x="1446" y="1"/>
                    <a:pt x="1254" y="46"/>
                    <a:pt x="1095" y="141"/>
                  </a:cubicBezTo>
                  <a:cubicBezTo>
                    <a:pt x="822" y="324"/>
                    <a:pt x="670" y="628"/>
                    <a:pt x="578" y="932"/>
                  </a:cubicBezTo>
                  <a:cubicBezTo>
                    <a:pt x="153" y="2087"/>
                    <a:pt x="1" y="3303"/>
                    <a:pt x="153" y="4518"/>
                  </a:cubicBezTo>
                  <a:lnTo>
                    <a:pt x="3527" y="3485"/>
                  </a:lnTo>
                  <a:cubicBezTo>
                    <a:pt x="3496" y="2573"/>
                    <a:pt x="3405" y="1631"/>
                    <a:pt x="2949" y="871"/>
                  </a:cubicBezTo>
                  <a:cubicBezTo>
                    <a:pt x="2767" y="567"/>
                    <a:pt x="2493" y="263"/>
                    <a:pt x="2159" y="111"/>
                  </a:cubicBezTo>
                  <a:cubicBezTo>
                    <a:pt x="1999" y="39"/>
                    <a:pt x="1819" y="1"/>
                    <a:pt x="164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>
              <a:off x="17967175" y="65425"/>
              <a:ext cx="83600" cy="97500"/>
            </a:xfrm>
            <a:custGeom>
              <a:avLst/>
              <a:gdLst/>
              <a:ahLst/>
              <a:cxnLst/>
              <a:rect l="l" t="t" r="r" b="b"/>
              <a:pathLst>
                <a:path w="3344" h="3900" extrusionOk="0">
                  <a:moveTo>
                    <a:pt x="2089" y="1"/>
                  </a:moveTo>
                  <a:cubicBezTo>
                    <a:pt x="1576" y="1"/>
                    <a:pt x="1118" y="259"/>
                    <a:pt x="760" y="617"/>
                  </a:cubicBezTo>
                  <a:cubicBezTo>
                    <a:pt x="395" y="1043"/>
                    <a:pt x="152" y="1590"/>
                    <a:pt x="0" y="2106"/>
                  </a:cubicBezTo>
                  <a:lnTo>
                    <a:pt x="2037" y="3900"/>
                  </a:lnTo>
                  <a:cubicBezTo>
                    <a:pt x="2584" y="3261"/>
                    <a:pt x="3040" y="2441"/>
                    <a:pt x="3283" y="1620"/>
                  </a:cubicBezTo>
                  <a:cubicBezTo>
                    <a:pt x="3313" y="1438"/>
                    <a:pt x="3344" y="1286"/>
                    <a:pt x="3344" y="1073"/>
                  </a:cubicBezTo>
                  <a:cubicBezTo>
                    <a:pt x="3313" y="526"/>
                    <a:pt x="2827" y="100"/>
                    <a:pt x="2249" y="9"/>
                  </a:cubicBezTo>
                  <a:cubicBezTo>
                    <a:pt x="2195" y="3"/>
                    <a:pt x="2142" y="1"/>
                    <a:pt x="2089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>
              <a:off x="18423100" y="351200"/>
              <a:ext cx="91225" cy="72375"/>
            </a:xfrm>
            <a:custGeom>
              <a:avLst/>
              <a:gdLst/>
              <a:ahLst/>
              <a:cxnLst/>
              <a:rect l="l" t="t" r="r" b="b"/>
              <a:pathLst>
                <a:path w="3649" h="2895" extrusionOk="0">
                  <a:moveTo>
                    <a:pt x="1616" y="1"/>
                  </a:moveTo>
                  <a:cubicBezTo>
                    <a:pt x="1219" y="1"/>
                    <a:pt x="823" y="79"/>
                    <a:pt x="426" y="189"/>
                  </a:cubicBezTo>
                  <a:lnTo>
                    <a:pt x="1" y="2803"/>
                  </a:lnTo>
                  <a:cubicBezTo>
                    <a:pt x="345" y="2863"/>
                    <a:pt x="690" y="2894"/>
                    <a:pt x="1031" y="2894"/>
                  </a:cubicBezTo>
                  <a:cubicBezTo>
                    <a:pt x="1562" y="2894"/>
                    <a:pt x="2085" y="2818"/>
                    <a:pt x="2584" y="2651"/>
                  </a:cubicBezTo>
                  <a:cubicBezTo>
                    <a:pt x="2797" y="2591"/>
                    <a:pt x="2919" y="2530"/>
                    <a:pt x="3101" y="2439"/>
                  </a:cubicBezTo>
                  <a:cubicBezTo>
                    <a:pt x="3557" y="2104"/>
                    <a:pt x="3648" y="1435"/>
                    <a:pt x="3405" y="949"/>
                  </a:cubicBezTo>
                  <a:cubicBezTo>
                    <a:pt x="3131" y="432"/>
                    <a:pt x="2584" y="128"/>
                    <a:pt x="2067" y="37"/>
                  </a:cubicBezTo>
                  <a:cubicBezTo>
                    <a:pt x="1917" y="12"/>
                    <a:pt x="1766" y="1"/>
                    <a:pt x="1616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>
              <a:off x="18352425" y="248400"/>
              <a:ext cx="120100" cy="98425"/>
            </a:xfrm>
            <a:custGeom>
              <a:avLst/>
              <a:gdLst/>
              <a:ahLst/>
              <a:cxnLst/>
              <a:rect l="l" t="t" r="r" b="b"/>
              <a:pathLst>
                <a:path w="4804" h="3937" extrusionOk="0">
                  <a:moveTo>
                    <a:pt x="3694" y="0"/>
                  </a:moveTo>
                  <a:cubicBezTo>
                    <a:pt x="3534" y="0"/>
                    <a:pt x="3375" y="31"/>
                    <a:pt x="3223" y="76"/>
                  </a:cubicBezTo>
                  <a:cubicBezTo>
                    <a:pt x="2037" y="350"/>
                    <a:pt x="943" y="867"/>
                    <a:pt x="1" y="1626"/>
                  </a:cubicBezTo>
                  <a:lnTo>
                    <a:pt x="2645" y="3937"/>
                  </a:lnTo>
                  <a:cubicBezTo>
                    <a:pt x="3375" y="3420"/>
                    <a:pt x="4135" y="2842"/>
                    <a:pt x="4560" y="2052"/>
                  </a:cubicBezTo>
                  <a:cubicBezTo>
                    <a:pt x="4712" y="1748"/>
                    <a:pt x="4803" y="1353"/>
                    <a:pt x="4773" y="988"/>
                  </a:cubicBezTo>
                  <a:cubicBezTo>
                    <a:pt x="4743" y="593"/>
                    <a:pt x="4499" y="259"/>
                    <a:pt x="4165" y="107"/>
                  </a:cubicBezTo>
                  <a:cubicBezTo>
                    <a:pt x="4013" y="31"/>
                    <a:pt x="3853" y="0"/>
                    <a:pt x="3694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>
              <a:off x="17446650" y="604425"/>
              <a:ext cx="130725" cy="463525"/>
            </a:xfrm>
            <a:custGeom>
              <a:avLst/>
              <a:gdLst/>
              <a:ahLst/>
              <a:cxnLst/>
              <a:rect l="l" t="t" r="r" b="b"/>
              <a:pathLst>
                <a:path w="5229" h="18541" extrusionOk="0">
                  <a:moveTo>
                    <a:pt x="3477" y="0"/>
                  </a:moveTo>
                  <a:cubicBezTo>
                    <a:pt x="3294" y="0"/>
                    <a:pt x="3081" y="164"/>
                    <a:pt x="2827" y="577"/>
                  </a:cubicBezTo>
                  <a:cubicBezTo>
                    <a:pt x="2401" y="1276"/>
                    <a:pt x="2219" y="2127"/>
                    <a:pt x="1976" y="2887"/>
                  </a:cubicBezTo>
                  <a:cubicBezTo>
                    <a:pt x="456" y="7872"/>
                    <a:pt x="0" y="13647"/>
                    <a:pt x="1824" y="18541"/>
                  </a:cubicBezTo>
                  <a:cubicBezTo>
                    <a:pt x="1976" y="17112"/>
                    <a:pt x="2523" y="15775"/>
                    <a:pt x="3040" y="14438"/>
                  </a:cubicBezTo>
                  <a:cubicBezTo>
                    <a:pt x="3739" y="12735"/>
                    <a:pt x="4377" y="10912"/>
                    <a:pt x="4711" y="9088"/>
                  </a:cubicBezTo>
                  <a:cubicBezTo>
                    <a:pt x="5167" y="6535"/>
                    <a:pt x="5228" y="3921"/>
                    <a:pt x="4377" y="1489"/>
                  </a:cubicBezTo>
                  <a:cubicBezTo>
                    <a:pt x="4146" y="817"/>
                    <a:pt x="3886" y="0"/>
                    <a:pt x="3477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>
              <a:off x="17434475" y="983600"/>
              <a:ext cx="377700" cy="204425"/>
            </a:xfrm>
            <a:custGeom>
              <a:avLst/>
              <a:gdLst/>
              <a:ahLst/>
              <a:cxnLst/>
              <a:rect l="l" t="t" r="r" b="b"/>
              <a:pathLst>
                <a:path w="15108" h="8177" extrusionOk="0">
                  <a:moveTo>
                    <a:pt x="12961" y="1"/>
                  </a:moveTo>
                  <a:cubicBezTo>
                    <a:pt x="11387" y="1"/>
                    <a:pt x="9778" y="535"/>
                    <a:pt x="8238" y="1155"/>
                  </a:cubicBezTo>
                  <a:cubicBezTo>
                    <a:pt x="6505" y="1824"/>
                    <a:pt x="4743" y="2553"/>
                    <a:pt x="3284" y="3678"/>
                  </a:cubicBezTo>
                  <a:cubicBezTo>
                    <a:pt x="1874" y="4749"/>
                    <a:pt x="674" y="6134"/>
                    <a:pt x="143" y="7784"/>
                  </a:cubicBezTo>
                  <a:lnTo>
                    <a:pt x="143" y="7784"/>
                  </a:lnTo>
                  <a:cubicBezTo>
                    <a:pt x="96" y="7784"/>
                    <a:pt x="48" y="7783"/>
                    <a:pt x="1" y="7781"/>
                  </a:cubicBezTo>
                  <a:lnTo>
                    <a:pt x="1" y="7781"/>
                  </a:lnTo>
                  <a:lnTo>
                    <a:pt x="31" y="8176"/>
                  </a:lnTo>
                  <a:cubicBezTo>
                    <a:pt x="64" y="8044"/>
                    <a:pt x="102" y="7913"/>
                    <a:pt x="143" y="7784"/>
                  </a:cubicBezTo>
                  <a:lnTo>
                    <a:pt x="143" y="7784"/>
                  </a:lnTo>
                  <a:cubicBezTo>
                    <a:pt x="263" y="7787"/>
                    <a:pt x="384" y="7788"/>
                    <a:pt x="504" y="7788"/>
                  </a:cubicBezTo>
                  <a:cubicBezTo>
                    <a:pt x="5018" y="7788"/>
                    <a:pt x="9525" y="6217"/>
                    <a:pt x="13071" y="3374"/>
                  </a:cubicBezTo>
                  <a:cubicBezTo>
                    <a:pt x="13861" y="2736"/>
                    <a:pt x="14621" y="2006"/>
                    <a:pt x="15016" y="1064"/>
                  </a:cubicBezTo>
                  <a:cubicBezTo>
                    <a:pt x="15077" y="912"/>
                    <a:pt x="15107" y="760"/>
                    <a:pt x="15077" y="608"/>
                  </a:cubicBezTo>
                  <a:cubicBezTo>
                    <a:pt x="15016" y="334"/>
                    <a:pt x="14712" y="274"/>
                    <a:pt x="14469" y="182"/>
                  </a:cubicBezTo>
                  <a:cubicBezTo>
                    <a:pt x="13972" y="56"/>
                    <a:pt x="13469" y="1"/>
                    <a:pt x="12961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3"/>
            <p:cNvSpPr/>
            <p:nvPr/>
          </p:nvSpPr>
          <p:spPr>
            <a:xfrm>
              <a:off x="17664725" y="336575"/>
              <a:ext cx="167975" cy="442625"/>
            </a:xfrm>
            <a:custGeom>
              <a:avLst/>
              <a:gdLst/>
              <a:ahLst/>
              <a:cxnLst/>
              <a:rect l="l" t="t" r="r" b="b"/>
              <a:pathLst>
                <a:path w="6719" h="17705" extrusionOk="0">
                  <a:moveTo>
                    <a:pt x="4732" y="1"/>
                  </a:moveTo>
                  <a:cubicBezTo>
                    <a:pt x="4605" y="1"/>
                    <a:pt x="4485" y="125"/>
                    <a:pt x="4408" y="227"/>
                  </a:cubicBezTo>
                  <a:cubicBezTo>
                    <a:pt x="2341" y="2568"/>
                    <a:pt x="1065" y="5486"/>
                    <a:pt x="517" y="8525"/>
                  </a:cubicBezTo>
                  <a:cubicBezTo>
                    <a:pt x="1" y="11565"/>
                    <a:pt x="153" y="14665"/>
                    <a:pt x="761" y="17705"/>
                  </a:cubicBezTo>
                  <a:lnTo>
                    <a:pt x="913" y="17461"/>
                  </a:lnTo>
                  <a:cubicBezTo>
                    <a:pt x="2068" y="15547"/>
                    <a:pt x="3101" y="13540"/>
                    <a:pt x="4013" y="11474"/>
                  </a:cubicBezTo>
                  <a:cubicBezTo>
                    <a:pt x="5563" y="7948"/>
                    <a:pt x="6718" y="3875"/>
                    <a:pt x="5198" y="379"/>
                  </a:cubicBezTo>
                  <a:cubicBezTo>
                    <a:pt x="5107" y="227"/>
                    <a:pt x="5016" y="45"/>
                    <a:pt x="4803" y="14"/>
                  </a:cubicBezTo>
                  <a:cubicBezTo>
                    <a:pt x="4779" y="5"/>
                    <a:pt x="4755" y="1"/>
                    <a:pt x="4732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3"/>
            <p:cNvSpPr/>
            <p:nvPr/>
          </p:nvSpPr>
          <p:spPr>
            <a:xfrm>
              <a:off x="17575825" y="797450"/>
              <a:ext cx="401250" cy="108775"/>
            </a:xfrm>
            <a:custGeom>
              <a:avLst/>
              <a:gdLst/>
              <a:ahLst/>
              <a:cxnLst/>
              <a:rect l="l" t="t" r="r" b="b"/>
              <a:pathLst>
                <a:path w="16050" h="4351" extrusionOk="0">
                  <a:moveTo>
                    <a:pt x="12568" y="0"/>
                  </a:moveTo>
                  <a:cubicBezTo>
                    <a:pt x="8231" y="0"/>
                    <a:pt x="3888" y="1363"/>
                    <a:pt x="396" y="3951"/>
                  </a:cubicBezTo>
                  <a:lnTo>
                    <a:pt x="0" y="4133"/>
                  </a:lnTo>
                  <a:cubicBezTo>
                    <a:pt x="2250" y="4224"/>
                    <a:pt x="4499" y="4254"/>
                    <a:pt x="6748" y="4315"/>
                  </a:cubicBezTo>
                  <a:cubicBezTo>
                    <a:pt x="7281" y="4334"/>
                    <a:pt x="7815" y="4350"/>
                    <a:pt x="8346" y="4350"/>
                  </a:cubicBezTo>
                  <a:cubicBezTo>
                    <a:pt x="9511" y="4350"/>
                    <a:pt x="10667" y="4273"/>
                    <a:pt x="11794" y="3981"/>
                  </a:cubicBezTo>
                  <a:cubicBezTo>
                    <a:pt x="13435" y="3555"/>
                    <a:pt x="15016" y="2644"/>
                    <a:pt x="15806" y="1185"/>
                  </a:cubicBezTo>
                  <a:cubicBezTo>
                    <a:pt x="15928" y="941"/>
                    <a:pt x="16049" y="729"/>
                    <a:pt x="15928" y="485"/>
                  </a:cubicBezTo>
                  <a:cubicBezTo>
                    <a:pt x="15806" y="303"/>
                    <a:pt x="15502" y="242"/>
                    <a:pt x="15289" y="181"/>
                  </a:cubicBezTo>
                  <a:cubicBezTo>
                    <a:pt x="14388" y="60"/>
                    <a:pt x="13478" y="0"/>
                    <a:pt x="12568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>
              <a:off x="17741475" y="572325"/>
              <a:ext cx="442275" cy="142275"/>
            </a:xfrm>
            <a:custGeom>
              <a:avLst/>
              <a:gdLst/>
              <a:ahLst/>
              <a:cxnLst/>
              <a:rect l="l" t="t" r="r" b="b"/>
              <a:pathLst>
                <a:path w="17691" h="5691" extrusionOk="0">
                  <a:moveTo>
                    <a:pt x="14480" y="1"/>
                  </a:moveTo>
                  <a:cubicBezTo>
                    <a:pt x="9557" y="1"/>
                    <a:pt x="4634" y="2026"/>
                    <a:pt x="639" y="5022"/>
                  </a:cubicBezTo>
                  <a:lnTo>
                    <a:pt x="1" y="5691"/>
                  </a:lnTo>
                  <a:cubicBezTo>
                    <a:pt x="821" y="5357"/>
                    <a:pt x="1794" y="5296"/>
                    <a:pt x="2706" y="5235"/>
                  </a:cubicBezTo>
                  <a:cubicBezTo>
                    <a:pt x="6262" y="5053"/>
                    <a:pt x="9879" y="4749"/>
                    <a:pt x="13284" y="3624"/>
                  </a:cubicBezTo>
                  <a:cubicBezTo>
                    <a:pt x="14895" y="3077"/>
                    <a:pt x="16536" y="2287"/>
                    <a:pt x="17478" y="919"/>
                  </a:cubicBezTo>
                  <a:cubicBezTo>
                    <a:pt x="17600" y="767"/>
                    <a:pt x="17691" y="524"/>
                    <a:pt x="17600" y="372"/>
                  </a:cubicBezTo>
                  <a:cubicBezTo>
                    <a:pt x="17509" y="250"/>
                    <a:pt x="17357" y="250"/>
                    <a:pt x="17235" y="220"/>
                  </a:cubicBezTo>
                  <a:cubicBezTo>
                    <a:pt x="16321" y="71"/>
                    <a:pt x="15401" y="1"/>
                    <a:pt x="14480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>
              <a:off x="18609275" y="376300"/>
              <a:ext cx="525875" cy="493325"/>
            </a:xfrm>
            <a:custGeom>
              <a:avLst/>
              <a:gdLst/>
              <a:ahLst/>
              <a:cxnLst/>
              <a:rect l="l" t="t" r="r" b="b"/>
              <a:pathLst>
                <a:path w="21035" h="19733" extrusionOk="0">
                  <a:moveTo>
                    <a:pt x="12031" y="0"/>
                  </a:moveTo>
                  <a:cubicBezTo>
                    <a:pt x="11526" y="0"/>
                    <a:pt x="11016" y="97"/>
                    <a:pt x="10548" y="280"/>
                  </a:cubicBezTo>
                  <a:cubicBezTo>
                    <a:pt x="9271" y="766"/>
                    <a:pt x="8299" y="1769"/>
                    <a:pt x="7417" y="2802"/>
                  </a:cubicBezTo>
                  <a:cubicBezTo>
                    <a:pt x="6889" y="2052"/>
                    <a:pt x="6007" y="1723"/>
                    <a:pt x="5087" y="1723"/>
                  </a:cubicBezTo>
                  <a:cubicBezTo>
                    <a:pt x="4367" y="1723"/>
                    <a:pt x="3624" y="1925"/>
                    <a:pt x="3010" y="2286"/>
                  </a:cubicBezTo>
                  <a:cubicBezTo>
                    <a:pt x="1612" y="3137"/>
                    <a:pt x="760" y="4656"/>
                    <a:pt x="1" y="6055"/>
                  </a:cubicBezTo>
                  <a:lnTo>
                    <a:pt x="15259" y="19733"/>
                  </a:lnTo>
                  <a:cubicBezTo>
                    <a:pt x="16627" y="19216"/>
                    <a:pt x="17995" y="18669"/>
                    <a:pt x="19119" y="17727"/>
                  </a:cubicBezTo>
                  <a:cubicBezTo>
                    <a:pt x="20214" y="16784"/>
                    <a:pt x="21034" y="15325"/>
                    <a:pt x="20822" y="13897"/>
                  </a:cubicBezTo>
                  <a:cubicBezTo>
                    <a:pt x="20664" y="12635"/>
                    <a:pt x="19506" y="11533"/>
                    <a:pt x="18292" y="11533"/>
                  </a:cubicBezTo>
                  <a:cubicBezTo>
                    <a:pt x="18102" y="11533"/>
                    <a:pt x="17910" y="11560"/>
                    <a:pt x="17721" y="11617"/>
                  </a:cubicBezTo>
                  <a:cubicBezTo>
                    <a:pt x="18694" y="10280"/>
                    <a:pt x="19423" y="8608"/>
                    <a:pt x="18937" y="6997"/>
                  </a:cubicBezTo>
                  <a:cubicBezTo>
                    <a:pt x="18589" y="5887"/>
                    <a:pt x="17399" y="5042"/>
                    <a:pt x="16283" y="5042"/>
                  </a:cubicBezTo>
                  <a:cubicBezTo>
                    <a:pt x="15840" y="5042"/>
                    <a:pt x="15409" y="5175"/>
                    <a:pt x="15046" y="5477"/>
                  </a:cubicBezTo>
                  <a:cubicBezTo>
                    <a:pt x="15290" y="3897"/>
                    <a:pt x="15442" y="2042"/>
                    <a:pt x="14287" y="857"/>
                  </a:cubicBezTo>
                  <a:cubicBezTo>
                    <a:pt x="13698" y="268"/>
                    <a:pt x="12872" y="0"/>
                    <a:pt x="12031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>
              <a:off x="18410950" y="393425"/>
              <a:ext cx="356400" cy="672250"/>
            </a:xfrm>
            <a:custGeom>
              <a:avLst/>
              <a:gdLst/>
              <a:ahLst/>
              <a:cxnLst/>
              <a:rect l="l" t="t" r="r" b="b"/>
              <a:pathLst>
                <a:path w="14256" h="26890" extrusionOk="0">
                  <a:moveTo>
                    <a:pt x="8746" y="1"/>
                  </a:moveTo>
                  <a:cubicBezTo>
                    <a:pt x="8400" y="1"/>
                    <a:pt x="8030" y="150"/>
                    <a:pt x="7721" y="324"/>
                  </a:cubicBezTo>
                  <a:cubicBezTo>
                    <a:pt x="4894" y="1844"/>
                    <a:pt x="3344" y="4914"/>
                    <a:pt x="2371" y="7953"/>
                  </a:cubicBezTo>
                  <a:cubicBezTo>
                    <a:pt x="395" y="14032"/>
                    <a:pt x="0" y="20659"/>
                    <a:pt x="1338" y="26890"/>
                  </a:cubicBezTo>
                  <a:lnTo>
                    <a:pt x="10608" y="14762"/>
                  </a:lnTo>
                  <a:cubicBezTo>
                    <a:pt x="11946" y="13090"/>
                    <a:pt x="13314" y="11327"/>
                    <a:pt x="13861" y="9291"/>
                  </a:cubicBezTo>
                  <a:cubicBezTo>
                    <a:pt x="14225" y="8075"/>
                    <a:pt x="14256" y="6677"/>
                    <a:pt x="13618" y="5522"/>
                  </a:cubicBezTo>
                  <a:cubicBezTo>
                    <a:pt x="13096" y="4645"/>
                    <a:pt x="12095" y="4027"/>
                    <a:pt x="11118" y="4027"/>
                  </a:cubicBezTo>
                  <a:cubicBezTo>
                    <a:pt x="10841" y="4027"/>
                    <a:pt x="10566" y="4077"/>
                    <a:pt x="10304" y="4184"/>
                  </a:cubicBezTo>
                  <a:cubicBezTo>
                    <a:pt x="10304" y="3120"/>
                    <a:pt x="10152" y="2026"/>
                    <a:pt x="9818" y="993"/>
                  </a:cubicBezTo>
                  <a:cubicBezTo>
                    <a:pt x="9696" y="689"/>
                    <a:pt x="9575" y="354"/>
                    <a:pt x="9301" y="172"/>
                  </a:cubicBezTo>
                  <a:cubicBezTo>
                    <a:pt x="9135" y="50"/>
                    <a:pt x="8945" y="1"/>
                    <a:pt x="874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>
              <a:off x="18436025" y="679550"/>
              <a:ext cx="706725" cy="395875"/>
            </a:xfrm>
            <a:custGeom>
              <a:avLst/>
              <a:gdLst/>
              <a:ahLst/>
              <a:cxnLst/>
              <a:rect l="l" t="t" r="r" b="b"/>
              <a:pathLst>
                <a:path w="28269" h="15835" extrusionOk="0">
                  <a:moveTo>
                    <a:pt x="20455" y="0"/>
                  </a:moveTo>
                  <a:cubicBezTo>
                    <a:pt x="19013" y="0"/>
                    <a:pt x="17643" y="971"/>
                    <a:pt x="16323" y="1493"/>
                  </a:cubicBezTo>
                  <a:lnTo>
                    <a:pt x="0" y="15475"/>
                  </a:lnTo>
                  <a:cubicBezTo>
                    <a:pt x="1984" y="15713"/>
                    <a:pt x="3987" y="15834"/>
                    <a:pt x="5993" y="15834"/>
                  </a:cubicBezTo>
                  <a:cubicBezTo>
                    <a:pt x="9121" y="15834"/>
                    <a:pt x="12258" y="15539"/>
                    <a:pt x="15350" y="14928"/>
                  </a:cubicBezTo>
                  <a:cubicBezTo>
                    <a:pt x="17964" y="14442"/>
                    <a:pt x="20609" y="13682"/>
                    <a:pt x="22888" y="12253"/>
                  </a:cubicBezTo>
                  <a:cubicBezTo>
                    <a:pt x="24803" y="11037"/>
                    <a:pt x="26323" y="9153"/>
                    <a:pt x="27417" y="7238"/>
                  </a:cubicBezTo>
                  <a:cubicBezTo>
                    <a:pt x="27904" y="6356"/>
                    <a:pt x="28268" y="5141"/>
                    <a:pt x="27569" y="4411"/>
                  </a:cubicBezTo>
                  <a:cubicBezTo>
                    <a:pt x="27296" y="4107"/>
                    <a:pt x="26901" y="3955"/>
                    <a:pt x="26475" y="3834"/>
                  </a:cubicBezTo>
                  <a:cubicBezTo>
                    <a:pt x="25912" y="3697"/>
                    <a:pt x="25329" y="3618"/>
                    <a:pt x="24755" y="3618"/>
                  </a:cubicBezTo>
                  <a:cubicBezTo>
                    <a:pt x="24316" y="3618"/>
                    <a:pt x="23883" y="3664"/>
                    <a:pt x="23465" y="3765"/>
                  </a:cubicBezTo>
                  <a:lnTo>
                    <a:pt x="23465" y="3765"/>
                  </a:lnTo>
                  <a:cubicBezTo>
                    <a:pt x="24150" y="3569"/>
                    <a:pt x="23615" y="1762"/>
                    <a:pt x="23405" y="1463"/>
                  </a:cubicBezTo>
                  <a:cubicBezTo>
                    <a:pt x="22888" y="733"/>
                    <a:pt x="21764" y="186"/>
                    <a:pt x="20913" y="34"/>
                  </a:cubicBezTo>
                  <a:cubicBezTo>
                    <a:pt x="20759" y="11"/>
                    <a:pt x="20607" y="0"/>
                    <a:pt x="2045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>
              <a:off x="17983875" y="700150"/>
              <a:ext cx="263725" cy="565375"/>
            </a:xfrm>
            <a:custGeom>
              <a:avLst/>
              <a:gdLst/>
              <a:ahLst/>
              <a:cxnLst/>
              <a:rect l="l" t="t" r="r" b="b"/>
              <a:pathLst>
                <a:path w="10549" h="22615" extrusionOk="0">
                  <a:moveTo>
                    <a:pt x="9028" y="0"/>
                  </a:moveTo>
                  <a:cubicBezTo>
                    <a:pt x="5928" y="2098"/>
                    <a:pt x="4135" y="5715"/>
                    <a:pt x="3132" y="9332"/>
                  </a:cubicBezTo>
                  <a:cubicBezTo>
                    <a:pt x="2159" y="12949"/>
                    <a:pt x="1825" y="16688"/>
                    <a:pt x="700" y="20305"/>
                  </a:cubicBezTo>
                  <a:cubicBezTo>
                    <a:pt x="487" y="21095"/>
                    <a:pt x="305" y="21855"/>
                    <a:pt x="1" y="22615"/>
                  </a:cubicBezTo>
                  <a:cubicBezTo>
                    <a:pt x="1855" y="20396"/>
                    <a:pt x="4135" y="18511"/>
                    <a:pt x="5958" y="16201"/>
                  </a:cubicBezTo>
                  <a:cubicBezTo>
                    <a:pt x="7782" y="13952"/>
                    <a:pt x="9211" y="11368"/>
                    <a:pt x="9879" y="8481"/>
                  </a:cubicBezTo>
                  <a:cubicBezTo>
                    <a:pt x="10548" y="5684"/>
                    <a:pt x="10366" y="2584"/>
                    <a:pt x="9028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3"/>
            <p:cNvSpPr/>
            <p:nvPr/>
          </p:nvSpPr>
          <p:spPr>
            <a:xfrm>
              <a:off x="18201225" y="1293075"/>
              <a:ext cx="696825" cy="139400"/>
            </a:xfrm>
            <a:custGeom>
              <a:avLst/>
              <a:gdLst/>
              <a:ahLst/>
              <a:cxnLst/>
              <a:rect l="l" t="t" r="r" b="b"/>
              <a:pathLst>
                <a:path w="27873" h="5576" extrusionOk="0">
                  <a:moveTo>
                    <a:pt x="0" y="539"/>
                  </a:moveTo>
                  <a:cubicBezTo>
                    <a:pt x="13" y="541"/>
                    <a:pt x="26" y="542"/>
                    <a:pt x="39" y="543"/>
                  </a:cubicBezTo>
                  <a:lnTo>
                    <a:pt x="39" y="543"/>
                  </a:lnTo>
                  <a:cubicBezTo>
                    <a:pt x="26" y="542"/>
                    <a:pt x="13" y="540"/>
                    <a:pt x="0" y="539"/>
                  </a:cubicBezTo>
                  <a:close/>
                  <a:moveTo>
                    <a:pt x="21055" y="0"/>
                  </a:moveTo>
                  <a:cubicBezTo>
                    <a:pt x="18428" y="0"/>
                    <a:pt x="15791" y="214"/>
                    <a:pt x="13192" y="418"/>
                  </a:cubicBezTo>
                  <a:cubicBezTo>
                    <a:pt x="11003" y="570"/>
                    <a:pt x="8815" y="630"/>
                    <a:pt x="6596" y="630"/>
                  </a:cubicBezTo>
                  <a:cubicBezTo>
                    <a:pt x="5380" y="630"/>
                    <a:pt x="4145" y="677"/>
                    <a:pt x="2918" y="677"/>
                  </a:cubicBezTo>
                  <a:cubicBezTo>
                    <a:pt x="1950" y="677"/>
                    <a:pt x="985" y="648"/>
                    <a:pt x="39" y="543"/>
                  </a:cubicBezTo>
                  <a:lnTo>
                    <a:pt x="39" y="543"/>
                  </a:lnTo>
                  <a:cubicBezTo>
                    <a:pt x="441" y="605"/>
                    <a:pt x="680" y="1153"/>
                    <a:pt x="1033" y="1329"/>
                  </a:cubicBezTo>
                  <a:cubicBezTo>
                    <a:pt x="1398" y="1603"/>
                    <a:pt x="1854" y="1755"/>
                    <a:pt x="2280" y="1937"/>
                  </a:cubicBezTo>
                  <a:cubicBezTo>
                    <a:pt x="3404" y="2515"/>
                    <a:pt x="4559" y="3001"/>
                    <a:pt x="5745" y="3427"/>
                  </a:cubicBezTo>
                  <a:cubicBezTo>
                    <a:pt x="8237" y="4308"/>
                    <a:pt x="10942" y="4825"/>
                    <a:pt x="13526" y="5281"/>
                  </a:cubicBezTo>
                  <a:cubicBezTo>
                    <a:pt x="13557" y="5281"/>
                    <a:pt x="13587" y="5342"/>
                    <a:pt x="13709" y="5342"/>
                  </a:cubicBezTo>
                  <a:cubicBezTo>
                    <a:pt x="14594" y="5497"/>
                    <a:pt x="15516" y="5575"/>
                    <a:pt x="16448" y="5575"/>
                  </a:cubicBezTo>
                  <a:cubicBezTo>
                    <a:pt x="18428" y="5575"/>
                    <a:pt x="20451" y="5224"/>
                    <a:pt x="22250" y="4521"/>
                  </a:cubicBezTo>
                  <a:cubicBezTo>
                    <a:pt x="23283" y="4156"/>
                    <a:pt x="24225" y="3609"/>
                    <a:pt x="25228" y="3092"/>
                  </a:cubicBezTo>
                  <a:cubicBezTo>
                    <a:pt x="26110" y="2606"/>
                    <a:pt x="27022" y="2089"/>
                    <a:pt x="27691" y="1390"/>
                  </a:cubicBezTo>
                  <a:cubicBezTo>
                    <a:pt x="27782" y="1269"/>
                    <a:pt x="27873" y="1147"/>
                    <a:pt x="27873" y="995"/>
                  </a:cubicBezTo>
                  <a:cubicBezTo>
                    <a:pt x="27873" y="691"/>
                    <a:pt x="27508" y="539"/>
                    <a:pt x="27235" y="509"/>
                  </a:cubicBezTo>
                  <a:cubicBezTo>
                    <a:pt x="25196" y="133"/>
                    <a:pt x="23129" y="0"/>
                    <a:pt x="21055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3"/>
            <p:cNvSpPr/>
            <p:nvPr/>
          </p:nvSpPr>
          <p:spPr>
            <a:xfrm>
              <a:off x="17957300" y="818700"/>
              <a:ext cx="202150" cy="483300"/>
            </a:xfrm>
            <a:custGeom>
              <a:avLst/>
              <a:gdLst/>
              <a:ahLst/>
              <a:cxnLst/>
              <a:rect l="l" t="t" r="r" b="b"/>
              <a:pathLst>
                <a:path w="8086" h="19332" extrusionOk="0">
                  <a:moveTo>
                    <a:pt x="8055" y="0"/>
                  </a:moveTo>
                  <a:cubicBezTo>
                    <a:pt x="7964" y="0"/>
                    <a:pt x="7751" y="1155"/>
                    <a:pt x="7234" y="3070"/>
                  </a:cubicBezTo>
                  <a:cubicBezTo>
                    <a:pt x="6748" y="4955"/>
                    <a:pt x="5988" y="7599"/>
                    <a:pt x="4803" y="10335"/>
                  </a:cubicBezTo>
                  <a:cubicBezTo>
                    <a:pt x="4255" y="11702"/>
                    <a:pt x="3648" y="12979"/>
                    <a:pt x="3040" y="14165"/>
                  </a:cubicBezTo>
                  <a:cubicBezTo>
                    <a:pt x="2432" y="15289"/>
                    <a:pt x="1854" y="16323"/>
                    <a:pt x="1337" y="17174"/>
                  </a:cubicBezTo>
                  <a:cubicBezTo>
                    <a:pt x="821" y="17994"/>
                    <a:pt x="486" y="18724"/>
                    <a:pt x="61" y="19058"/>
                  </a:cubicBezTo>
                  <a:lnTo>
                    <a:pt x="30" y="19089"/>
                  </a:lnTo>
                  <a:cubicBezTo>
                    <a:pt x="30" y="19180"/>
                    <a:pt x="0" y="19241"/>
                    <a:pt x="0" y="19332"/>
                  </a:cubicBezTo>
                  <a:cubicBezTo>
                    <a:pt x="61" y="19301"/>
                    <a:pt x="91" y="19241"/>
                    <a:pt x="182" y="19210"/>
                  </a:cubicBezTo>
                  <a:cubicBezTo>
                    <a:pt x="395" y="19028"/>
                    <a:pt x="638" y="18754"/>
                    <a:pt x="851" y="18450"/>
                  </a:cubicBezTo>
                  <a:cubicBezTo>
                    <a:pt x="1094" y="18116"/>
                    <a:pt x="1337" y="17782"/>
                    <a:pt x="1611" y="17356"/>
                  </a:cubicBezTo>
                  <a:cubicBezTo>
                    <a:pt x="2158" y="16505"/>
                    <a:pt x="2766" y="15532"/>
                    <a:pt x="3404" y="14347"/>
                  </a:cubicBezTo>
                  <a:cubicBezTo>
                    <a:pt x="4012" y="13192"/>
                    <a:pt x="4651" y="11885"/>
                    <a:pt x="5228" y="10517"/>
                  </a:cubicBezTo>
                  <a:cubicBezTo>
                    <a:pt x="6414" y="7751"/>
                    <a:pt x="7113" y="5076"/>
                    <a:pt x="7538" y="3131"/>
                  </a:cubicBezTo>
                  <a:cubicBezTo>
                    <a:pt x="7660" y="2645"/>
                    <a:pt x="7721" y="2219"/>
                    <a:pt x="7812" y="1854"/>
                  </a:cubicBezTo>
                  <a:cubicBezTo>
                    <a:pt x="7873" y="1459"/>
                    <a:pt x="7933" y="1125"/>
                    <a:pt x="7964" y="851"/>
                  </a:cubicBezTo>
                  <a:cubicBezTo>
                    <a:pt x="8055" y="304"/>
                    <a:pt x="8085" y="0"/>
                    <a:pt x="805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3"/>
            <p:cNvSpPr/>
            <p:nvPr/>
          </p:nvSpPr>
          <p:spPr>
            <a:xfrm>
              <a:off x="18072025" y="1264500"/>
              <a:ext cx="623150" cy="101250"/>
            </a:xfrm>
            <a:custGeom>
              <a:avLst/>
              <a:gdLst/>
              <a:ahLst/>
              <a:cxnLst/>
              <a:rect l="l" t="t" r="r" b="b"/>
              <a:pathLst>
                <a:path w="24926" h="4050" extrusionOk="0">
                  <a:moveTo>
                    <a:pt x="26" y="1"/>
                  </a:moveTo>
                  <a:cubicBezTo>
                    <a:pt x="11" y="1"/>
                    <a:pt x="3" y="4"/>
                    <a:pt x="1" y="10"/>
                  </a:cubicBezTo>
                  <a:cubicBezTo>
                    <a:pt x="1" y="41"/>
                    <a:pt x="305" y="193"/>
                    <a:pt x="852" y="466"/>
                  </a:cubicBezTo>
                  <a:cubicBezTo>
                    <a:pt x="1156" y="618"/>
                    <a:pt x="1521" y="770"/>
                    <a:pt x="1916" y="922"/>
                  </a:cubicBezTo>
                  <a:cubicBezTo>
                    <a:pt x="2341" y="1074"/>
                    <a:pt x="2828" y="1287"/>
                    <a:pt x="3375" y="1500"/>
                  </a:cubicBezTo>
                  <a:cubicBezTo>
                    <a:pt x="3891" y="1682"/>
                    <a:pt x="4499" y="1895"/>
                    <a:pt x="5168" y="2108"/>
                  </a:cubicBezTo>
                  <a:cubicBezTo>
                    <a:pt x="5806" y="2320"/>
                    <a:pt x="6536" y="2472"/>
                    <a:pt x="7235" y="2716"/>
                  </a:cubicBezTo>
                  <a:cubicBezTo>
                    <a:pt x="8724" y="3080"/>
                    <a:pt x="10366" y="3415"/>
                    <a:pt x="12159" y="3658"/>
                  </a:cubicBezTo>
                  <a:cubicBezTo>
                    <a:pt x="13892" y="3871"/>
                    <a:pt x="15563" y="3992"/>
                    <a:pt x="17114" y="4023"/>
                  </a:cubicBezTo>
                  <a:cubicBezTo>
                    <a:pt x="17620" y="4023"/>
                    <a:pt x="18113" y="4050"/>
                    <a:pt x="18593" y="4050"/>
                  </a:cubicBezTo>
                  <a:cubicBezTo>
                    <a:pt x="18833" y="4050"/>
                    <a:pt x="19069" y="4043"/>
                    <a:pt x="19302" y="4023"/>
                  </a:cubicBezTo>
                  <a:cubicBezTo>
                    <a:pt x="19971" y="4023"/>
                    <a:pt x="20609" y="3992"/>
                    <a:pt x="21187" y="3931"/>
                  </a:cubicBezTo>
                  <a:cubicBezTo>
                    <a:pt x="21764" y="3871"/>
                    <a:pt x="22281" y="3810"/>
                    <a:pt x="22737" y="3779"/>
                  </a:cubicBezTo>
                  <a:cubicBezTo>
                    <a:pt x="23193" y="3719"/>
                    <a:pt x="23588" y="3658"/>
                    <a:pt x="23922" y="3627"/>
                  </a:cubicBezTo>
                  <a:cubicBezTo>
                    <a:pt x="24591" y="3536"/>
                    <a:pt x="24925" y="3475"/>
                    <a:pt x="24925" y="3445"/>
                  </a:cubicBezTo>
                  <a:cubicBezTo>
                    <a:pt x="24925" y="3428"/>
                    <a:pt x="24873" y="3420"/>
                    <a:pt x="24774" y="3420"/>
                  </a:cubicBezTo>
                  <a:cubicBezTo>
                    <a:pt x="24347" y="3420"/>
                    <a:pt x="23037" y="3559"/>
                    <a:pt x="21187" y="3658"/>
                  </a:cubicBezTo>
                  <a:cubicBezTo>
                    <a:pt x="20639" y="3688"/>
                    <a:pt x="19971" y="3688"/>
                    <a:pt x="19332" y="3688"/>
                  </a:cubicBezTo>
                  <a:cubicBezTo>
                    <a:pt x="18664" y="3688"/>
                    <a:pt x="17934" y="3688"/>
                    <a:pt x="17174" y="3658"/>
                  </a:cubicBezTo>
                  <a:cubicBezTo>
                    <a:pt x="15655" y="3567"/>
                    <a:pt x="13983" y="3475"/>
                    <a:pt x="12250" y="3232"/>
                  </a:cubicBezTo>
                  <a:cubicBezTo>
                    <a:pt x="10518" y="3020"/>
                    <a:pt x="8876" y="2685"/>
                    <a:pt x="7387" y="2320"/>
                  </a:cubicBezTo>
                  <a:cubicBezTo>
                    <a:pt x="6688" y="2138"/>
                    <a:pt x="5958" y="1986"/>
                    <a:pt x="5320" y="1743"/>
                  </a:cubicBezTo>
                  <a:cubicBezTo>
                    <a:pt x="4651" y="1561"/>
                    <a:pt x="4043" y="1378"/>
                    <a:pt x="3527" y="1226"/>
                  </a:cubicBezTo>
                  <a:cubicBezTo>
                    <a:pt x="1520" y="548"/>
                    <a:pt x="223" y="1"/>
                    <a:pt x="2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3"/>
            <p:cNvSpPr/>
            <p:nvPr/>
          </p:nvSpPr>
          <p:spPr>
            <a:xfrm>
              <a:off x="17066700" y="2074025"/>
              <a:ext cx="230275" cy="326775"/>
            </a:xfrm>
            <a:custGeom>
              <a:avLst/>
              <a:gdLst/>
              <a:ahLst/>
              <a:cxnLst/>
              <a:rect l="l" t="t" r="r" b="b"/>
              <a:pathLst>
                <a:path w="9211" h="13071" extrusionOk="0">
                  <a:moveTo>
                    <a:pt x="1277" y="1"/>
                  </a:moveTo>
                  <a:lnTo>
                    <a:pt x="1277" y="1"/>
                  </a:lnTo>
                  <a:cubicBezTo>
                    <a:pt x="0" y="2523"/>
                    <a:pt x="608" y="5624"/>
                    <a:pt x="2219" y="7904"/>
                  </a:cubicBezTo>
                  <a:cubicBezTo>
                    <a:pt x="3800" y="10214"/>
                    <a:pt x="6231" y="11794"/>
                    <a:pt x="8754" y="13010"/>
                  </a:cubicBezTo>
                  <a:lnTo>
                    <a:pt x="9210" y="13071"/>
                  </a:lnTo>
                  <a:cubicBezTo>
                    <a:pt x="7751" y="12432"/>
                    <a:pt x="6900" y="10943"/>
                    <a:pt x="6201" y="9514"/>
                  </a:cubicBezTo>
                  <a:cubicBezTo>
                    <a:pt x="4651" y="6262"/>
                    <a:pt x="3465" y="2827"/>
                    <a:pt x="1277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>
              <a:off x="16740700" y="1787550"/>
              <a:ext cx="215825" cy="249275"/>
            </a:xfrm>
            <a:custGeom>
              <a:avLst/>
              <a:gdLst/>
              <a:ahLst/>
              <a:cxnLst/>
              <a:rect l="l" t="t" r="r" b="b"/>
              <a:pathLst>
                <a:path w="8633" h="9971" extrusionOk="0">
                  <a:moveTo>
                    <a:pt x="2371" y="1"/>
                  </a:moveTo>
                  <a:cubicBezTo>
                    <a:pt x="1216" y="31"/>
                    <a:pt x="548" y="1581"/>
                    <a:pt x="396" y="2432"/>
                  </a:cubicBezTo>
                  <a:cubicBezTo>
                    <a:pt x="244" y="3374"/>
                    <a:pt x="1" y="4195"/>
                    <a:pt x="152" y="5198"/>
                  </a:cubicBezTo>
                  <a:cubicBezTo>
                    <a:pt x="304" y="6232"/>
                    <a:pt x="730" y="7235"/>
                    <a:pt x="1277" y="8207"/>
                  </a:cubicBezTo>
                  <a:cubicBezTo>
                    <a:pt x="1763" y="9028"/>
                    <a:pt x="2523" y="9423"/>
                    <a:pt x="3314" y="9970"/>
                  </a:cubicBezTo>
                  <a:lnTo>
                    <a:pt x="7691" y="8420"/>
                  </a:lnTo>
                  <a:cubicBezTo>
                    <a:pt x="8633" y="5988"/>
                    <a:pt x="7691" y="3040"/>
                    <a:pt x="5381" y="1277"/>
                  </a:cubicBezTo>
                  <a:cubicBezTo>
                    <a:pt x="4651" y="760"/>
                    <a:pt x="3344" y="1"/>
                    <a:pt x="2371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>
              <a:off x="16297675" y="2597600"/>
              <a:ext cx="257625" cy="256525"/>
            </a:xfrm>
            <a:custGeom>
              <a:avLst/>
              <a:gdLst/>
              <a:ahLst/>
              <a:cxnLst/>
              <a:rect l="l" t="t" r="r" b="b"/>
              <a:pathLst>
                <a:path w="10305" h="10261" extrusionOk="0">
                  <a:moveTo>
                    <a:pt x="6809" y="0"/>
                  </a:moveTo>
                  <a:cubicBezTo>
                    <a:pt x="3831" y="122"/>
                    <a:pt x="1217" y="2401"/>
                    <a:pt x="457" y="5532"/>
                  </a:cubicBezTo>
                  <a:cubicBezTo>
                    <a:pt x="214" y="6535"/>
                    <a:pt x="1" y="8177"/>
                    <a:pt x="457" y="9180"/>
                  </a:cubicBezTo>
                  <a:cubicBezTo>
                    <a:pt x="820" y="10012"/>
                    <a:pt x="1888" y="10260"/>
                    <a:pt x="2807" y="10260"/>
                  </a:cubicBezTo>
                  <a:cubicBezTo>
                    <a:pt x="3196" y="10260"/>
                    <a:pt x="3559" y="10216"/>
                    <a:pt x="3831" y="10152"/>
                  </a:cubicBezTo>
                  <a:cubicBezTo>
                    <a:pt x="4864" y="9879"/>
                    <a:pt x="5837" y="9757"/>
                    <a:pt x="6809" y="9149"/>
                  </a:cubicBezTo>
                  <a:cubicBezTo>
                    <a:pt x="7782" y="8511"/>
                    <a:pt x="8664" y="7660"/>
                    <a:pt x="9393" y="6687"/>
                  </a:cubicBezTo>
                  <a:cubicBezTo>
                    <a:pt x="10031" y="5806"/>
                    <a:pt x="10062" y="4864"/>
                    <a:pt x="10305" y="3800"/>
                  </a:cubicBezTo>
                  <a:lnTo>
                    <a:pt x="6809" y="0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>
              <a:off x="16091750" y="1961275"/>
              <a:ext cx="323750" cy="306550"/>
            </a:xfrm>
            <a:custGeom>
              <a:avLst/>
              <a:gdLst/>
              <a:ahLst/>
              <a:cxnLst/>
              <a:rect l="l" t="t" r="r" b="b"/>
              <a:pathLst>
                <a:path w="12950" h="12262" extrusionOk="0">
                  <a:moveTo>
                    <a:pt x="3591" y="1"/>
                  </a:moveTo>
                  <a:cubicBezTo>
                    <a:pt x="2792" y="1"/>
                    <a:pt x="1996" y="109"/>
                    <a:pt x="1399" y="407"/>
                  </a:cubicBezTo>
                  <a:cubicBezTo>
                    <a:pt x="1" y="1106"/>
                    <a:pt x="61" y="3477"/>
                    <a:pt x="365" y="4602"/>
                  </a:cubicBezTo>
                  <a:cubicBezTo>
                    <a:pt x="760" y="5878"/>
                    <a:pt x="973" y="7064"/>
                    <a:pt x="1733" y="8189"/>
                  </a:cubicBezTo>
                  <a:cubicBezTo>
                    <a:pt x="2584" y="9404"/>
                    <a:pt x="3678" y="10438"/>
                    <a:pt x="4894" y="11289"/>
                  </a:cubicBezTo>
                  <a:cubicBezTo>
                    <a:pt x="5989" y="12049"/>
                    <a:pt x="7174" y="12049"/>
                    <a:pt x="8511" y="12262"/>
                  </a:cubicBezTo>
                  <a:lnTo>
                    <a:pt x="12949" y="7824"/>
                  </a:lnTo>
                  <a:cubicBezTo>
                    <a:pt x="12706" y="4176"/>
                    <a:pt x="9788" y="1046"/>
                    <a:pt x="5867" y="255"/>
                  </a:cubicBezTo>
                  <a:cubicBezTo>
                    <a:pt x="5249" y="116"/>
                    <a:pt x="4418" y="1"/>
                    <a:pt x="3591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>
              <a:off x="16740700" y="1787550"/>
              <a:ext cx="215825" cy="249275"/>
            </a:xfrm>
            <a:custGeom>
              <a:avLst/>
              <a:gdLst/>
              <a:ahLst/>
              <a:cxnLst/>
              <a:rect l="l" t="t" r="r" b="b"/>
              <a:pathLst>
                <a:path w="8633" h="9971" extrusionOk="0">
                  <a:moveTo>
                    <a:pt x="2371" y="1"/>
                  </a:moveTo>
                  <a:cubicBezTo>
                    <a:pt x="1216" y="31"/>
                    <a:pt x="548" y="1581"/>
                    <a:pt x="396" y="2432"/>
                  </a:cubicBezTo>
                  <a:cubicBezTo>
                    <a:pt x="244" y="3374"/>
                    <a:pt x="1" y="4195"/>
                    <a:pt x="152" y="5198"/>
                  </a:cubicBezTo>
                  <a:cubicBezTo>
                    <a:pt x="304" y="6232"/>
                    <a:pt x="730" y="7235"/>
                    <a:pt x="1277" y="8207"/>
                  </a:cubicBezTo>
                  <a:cubicBezTo>
                    <a:pt x="1763" y="9028"/>
                    <a:pt x="2523" y="9423"/>
                    <a:pt x="3314" y="9970"/>
                  </a:cubicBezTo>
                  <a:lnTo>
                    <a:pt x="7691" y="8420"/>
                  </a:lnTo>
                  <a:cubicBezTo>
                    <a:pt x="8633" y="5988"/>
                    <a:pt x="7691" y="3040"/>
                    <a:pt x="5381" y="1277"/>
                  </a:cubicBezTo>
                  <a:cubicBezTo>
                    <a:pt x="4651" y="760"/>
                    <a:pt x="3344" y="1"/>
                    <a:pt x="2371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>
              <a:off x="16621400" y="2008750"/>
              <a:ext cx="218875" cy="341900"/>
            </a:xfrm>
            <a:custGeom>
              <a:avLst/>
              <a:gdLst/>
              <a:ahLst/>
              <a:cxnLst/>
              <a:rect l="l" t="t" r="r" b="b"/>
              <a:pathLst>
                <a:path w="8755" h="13676" extrusionOk="0">
                  <a:moveTo>
                    <a:pt x="511" y="0"/>
                  </a:moveTo>
                  <a:cubicBezTo>
                    <a:pt x="422" y="0"/>
                    <a:pt x="333" y="36"/>
                    <a:pt x="244" y="119"/>
                  </a:cubicBezTo>
                  <a:cubicBezTo>
                    <a:pt x="0" y="332"/>
                    <a:pt x="31" y="1031"/>
                    <a:pt x="31" y="1274"/>
                  </a:cubicBezTo>
                  <a:cubicBezTo>
                    <a:pt x="31" y="2095"/>
                    <a:pt x="122" y="2916"/>
                    <a:pt x="274" y="3706"/>
                  </a:cubicBezTo>
                  <a:cubicBezTo>
                    <a:pt x="578" y="5226"/>
                    <a:pt x="1216" y="6685"/>
                    <a:pt x="2098" y="7961"/>
                  </a:cubicBezTo>
                  <a:cubicBezTo>
                    <a:pt x="3739" y="10363"/>
                    <a:pt x="6080" y="12186"/>
                    <a:pt x="8542" y="13676"/>
                  </a:cubicBezTo>
                  <a:lnTo>
                    <a:pt x="8754" y="13493"/>
                  </a:lnTo>
                  <a:cubicBezTo>
                    <a:pt x="7447" y="12490"/>
                    <a:pt x="6809" y="10910"/>
                    <a:pt x="6201" y="9390"/>
                  </a:cubicBezTo>
                  <a:cubicBezTo>
                    <a:pt x="4985" y="6411"/>
                    <a:pt x="3587" y="3402"/>
                    <a:pt x="1490" y="940"/>
                  </a:cubicBezTo>
                  <a:cubicBezTo>
                    <a:pt x="1221" y="598"/>
                    <a:pt x="874" y="0"/>
                    <a:pt x="511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3"/>
            <p:cNvSpPr/>
            <p:nvPr/>
          </p:nvSpPr>
          <p:spPr>
            <a:xfrm>
              <a:off x="16335675" y="2334675"/>
              <a:ext cx="400500" cy="150175"/>
            </a:xfrm>
            <a:custGeom>
              <a:avLst/>
              <a:gdLst/>
              <a:ahLst/>
              <a:cxnLst/>
              <a:rect l="l" t="t" r="r" b="b"/>
              <a:pathLst>
                <a:path w="16020" h="6007" extrusionOk="0">
                  <a:moveTo>
                    <a:pt x="16019" y="0"/>
                  </a:moveTo>
                  <a:lnTo>
                    <a:pt x="16019" y="0"/>
                  </a:lnTo>
                  <a:cubicBezTo>
                    <a:pt x="15741" y="91"/>
                    <a:pt x="15470" y="190"/>
                    <a:pt x="15204" y="295"/>
                  </a:cubicBezTo>
                  <a:lnTo>
                    <a:pt x="15204" y="295"/>
                  </a:lnTo>
                  <a:cubicBezTo>
                    <a:pt x="14579" y="257"/>
                    <a:pt x="13949" y="237"/>
                    <a:pt x="13319" y="237"/>
                  </a:cubicBezTo>
                  <a:cubicBezTo>
                    <a:pt x="9306" y="237"/>
                    <a:pt x="5256" y="1061"/>
                    <a:pt x="2007" y="3374"/>
                  </a:cubicBezTo>
                  <a:cubicBezTo>
                    <a:pt x="1125" y="3982"/>
                    <a:pt x="305" y="4742"/>
                    <a:pt x="1" y="5776"/>
                  </a:cubicBezTo>
                  <a:cubicBezTo>
                    <a:pt x="755" y="5931"/>
                    <a:pt x="1522" y="6007"/>
                    <a:pt x="2291" y="6007"/>
                  </a:cubicBezTo>
                  <a:cubicBezTo>
                    <a:pt x="4526" y="6007"/>
                    <a:pt x="6763" y="5364"/>
                    <a:pt x="8663" y="4165"/>
                  </a:cubicBezTo>
                  <a:cubicBezTo>
                    <a:pt x="10880" y="2769"/>
                    <a:pt x="12802" y="1249"/>
                    <a:pt x="15204" y="295"/>
                  </a:cubicBezTo>
                  <a:lnTo>
                    <a:pt x="15204" y="295"/>
                  </a:lnTo>
                  <a:cubicBezTo>
                    <a:pt x="15253" y="298"/>
                    <a:pt x="15302" y="301"/>
                    <a:pt x="15350" y="304"/>
                  </a:cubicBezTo>
                  <a:lnTo>
                    <a:pt x="16019" y="0"/>
                  </a:ln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3"/>
            <p:cNvSpPr/>
            <p:nvPr/>
          </p:nvSpPr>
          <p:spPr>
            <a:xfrm>
              <a:off x="16706500" y="2401550"/>
              <a:ext cx="183925" cy="372350"/>
            </a:xfrm>
            <a:custGeom>
              <a:avLst/>
              <a:gdLst/>
              <a:ahLst/>
              <a:cxnLst/>
              <a:rect l="l" t="t" r="r" b="b"/>
              <a:pathLst>
                <a:path w="7357" h="14894" extrusionOk="0">
                  <a:moveTo>
                    <a:pt x="7356" y="0"/>
                  </a:moveTo>
                  <a:lnTo>
                    <a:pt x="6597" y="578"/>
                  </a:lnTo>
                  <a:cubicBezTo>
                    <a:pt x="3435" y="2249"/>
                    <a:pt x="1095" y="5623"/>
                    <a:pt x="365" y="9514"/>
                  </a:cubicBezTo>
                  <a:cubicBezTo>
                    <a:pt x="1" y="11338"/>
                    <a:pt x="61" y="13283"/>
                    <a:pt x="821" y="14894"/>
                  </a:cubicBezTo>
                  <a:cubicBezTo>
                    <a:pt x="2311" y="13374"/>
                    <a:pt x="2979" y="11186"/>
                    <a:pt x="3496" y="9028"/>
                  </a:cubicBezTo>
                  <a:cubicBezTo>
                    <a:pt x="4043" y="6839"/>
                    <a:pt x="4469" y="4620"/>
                    <a:pt x="5533" y="2705"/>
                  </a:cubicBezTo>
                  <a:cubicBezTo>
                    <a:pt x="6049" y="1763"/>
                    <a:pt x="6779" y="912"/>
                    <a:pt x="7356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16809850" y="2460650"/>
              <a:ext cx="645925" cy="209300"/>
            </a:xfrm>
            <a:custGeom>
              <a:avLst/>
              <a:gdLst/>
              <a:ahLst/>
              <a:cxnLst/>
              <a:rect l="l" t="t" r="r" b="b"/>
              <a:pathLst>
                <a:path w="25837" h="8372" extrusionOk="0">
                  <a:moveTo>
                    <a:pt x="19274" y="0"/>
                  </a:moveTo>
                  <a:cubicBezTo>
                    <a:pt x="17592" y="0"/>
                    <a:pt x="15913" y="82"/>
                    <a:pt x="14256" y="341"/>
                  </a:cubicBezTo>
                  <a:cubicBezTo>
                    <a:pt x="10639" y="888"/>
                    <a:pt x="6627" y="2165"/>
                    <a:pt x="3587" y="4293"/>
                  </a:cubicBezTo>
                  <a:cubicBezTo>
                    <a:pt x="2919" y="4749"/>
                    <a:pt x="1" y="6664"/>
                    <a:pt x="1338" y="7636"/>
                  </a:cubicBezTo>
                  <a:cubicBezTo>
                    <a:pt x="1946" y="8092"/>
                    <a:pt x="3587" y="8214"/>
                    <a:pt x="4347" y="8275"/>
                  </a:cubicBezTo>
                  <a:cubicBezTo>
                    <a:pt x="4899" y="8340"/>
                    <a:pt x="5451" y="8372"/>
                    <a:pt x="6003" y="8372"/>
                  </a:cubicBezTo>
                  <a:cubicBezTo>
                    <a:pt x="6727" y="8372"/>
                    <a:pt x="7452" y="8317"/>
                    <a:pt x="8177" y="8214"/>
                  </a:cubicBezTo>
                  <a:cubicBezTo>
                    <a:pt x="12098" y="7636"/>
                    <a:pt x="15533" y="5661"/>
                    <a:pt x="18937" y="3806"/>
                  </a:cubicBezTo>
                  <a:cubicBezTo>
                    <a:pt x="19332" y="3563"/>
                    <a:pt x="19697" y="3381"/>
                    <a:pt x="20092" y="3199"/>
                  </a:cubicBezTo>
                  <a:cubicBezTo>
                    <a:pt x="21977" y="2256"/>
                    <a:pt x="23922" y="1436"/>
                    <a:pt x="25837" y="493"/>
                  </a:cubicBezTo>
                  <a:lnTo>
                    <a:pt x="25837" y="493"/>
                  </a:lnTo>
                  <a:cubicBezTo>
                    <a:pt x="25740" y="539"/>
                    <a:pt x="25599" y="558"/>
                    <a:pt x="25431" y="558"/>
                  </a:cubicBezTo>
                  <a:cubicBezTo>
                    <a:pt x="24708" y="558"/>
                    <a:pt x="23479" y="208"/>
                    <a:pt x="23010" y="159"/>
                  </a:cubicBezTo>
                  <a:cubicBezTo>
                    <a:pt x="22068" y="68"/>
                    <a:pt x="21095" y="7"/>
                    <a:pt x="20153" y="7"/>
                  </a:cubicBezTo>
                  <a:cubicBezTo>
                    <a:pt x="19860" y="3"/>
                    <a:pt x="19567" y="0"/>
                    <a:pt x="19274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18438300" y="2242425"/>
              <a:ext cx="58525" cy="59150"/>
            </a:xfrm>
            <a:custGeom>
              <a:avLst/>
              <a:gdLst/>
              <a:ahLst/>
              <a:cxnLst/>
              <a:rect l="l" t="t" r="r" b="b"/>
              <a:pathLst>
                <a:path w="2341" h="2366" extrusionOk="0">
                  <a:moveTo>
                    <a:pt x="625" y="1"/>
                  </a:moveTo>
                  <a:cubicBezTo>
                    <a:pt x="584" y="1"/>
                    <a:pt x="545" y="16"/>
                    <a:pt x="517" y="43"/>
                  </a:cubicBezTo>
                  <a:cubicBezTo>
                    <a:pt x="426" y="73"/>
                    <a:pt x="335" y="134"/>
                    <a:pt x="304" y="225"/>
                  </a:cubicBezTo>
                  <a:cubicBezTo>
                    <a:pt x="31" y="590"/>
                    <a:pt x="1" y="1046"/>
                    <a:pt x="1" y="1502"/>
                  </a:cubicBezTo>
                  <a:lnTo>
                    <a:pt x="31" y="2353"/>
                  </a:lnTo>
                  <a:cubicBezTo>
                    <a:pt x="156" y="2362"/>
                    <a:pt x="278" y="2366"/>
                    <a:pt x="399" y="2366"/>
                  </a:cubicBezTo>
                  <a:cubicBezTo>
                    <a:pt x="691" y="2366"/>
                    <a:pt x="976" y="2344"/>
                    <a:pt x="1277" y="2323"/>
                  </a:cubicBezTo>
                  <a:cubicBezTo>
                    <a:pt x="1611" y="2262"/>
                    <a:pt x="1915" y="2231"/>
                    <a:pt x="2189" y="2019"/>
                  </a:cubicBezTo>
                  <a:cubicBezTo>
                    <a:pt x="2250" y="1927"/>
                    <a:pt x="2341" y="1806"/>
                    <a:pt x="2341" y="1715"/>
                  </a:cubicBezTo>
                  <a:cubicBezTo>
                    <a:pt x="2341" y="1563"/>
                    <a:pt x="2189" y="1471"/>
                    <a:pt x="2067" y="1441"/>
                  </a:cubicBezTo>
                  <a:cubicBezTo>
                    <a:pt x="1972" y="1409"/>
                    <a:pt x="1873" y="1396"/>
                    <a:pt x="1773" y="1396"/>
                  </a:cubicBezTo>
                  <a:cubicBezTo>
                    <a:pt x="1586" y="1396"/>
                    <a:pt x="1395" y="1442"/>
                    <a:pt x="1216" y="1502"/>
                  </a:cubicBezTo>
                  <a:cubicBezTo>
                    <a:pt x="1429" y="1411"/>
                    <a:pt x="1520" y="1198"/>
                    <a:pt x="1642" y="1016"/>
                  </a:cubicBezTo>
                  <a:cubicBezTo>
                    <a:pt x="1672" y="955"/>
                    <a:pt x="1672" y="864"/>
                    <a:pt x="1672" y="803"/>
                  </a:cubicBezTo>
                  <a:cubicBezTo>
                    <a:pt x="1672" y="681"/>
                    <a:pt x="1551" y="590"/>
                    <a:pt x="1459" y="590"/>
                  </a:cubicBezTo>
                  <a:cubicBezTo>
                    <a:pt x="1338" y="590"/>
                    <a:pt x="1277" y="651"/>
                    <a:pt x="1156" y="681"/>
                  </a:cubicBezTo>
                  <a:cubicBezTo>
                    <a:pt x="1009" y="730"/>
                    <a:pt x="843" y="818"/>
                    <a:pt x="752" y="976"/>
                  </a:cubicBezTo>
                  <a:lnTo>
                    <a:pt x="752" y="976"/>
                  </a:lnTo>
                  <a:cubicBezTo>
                    <a:pt x="838" y="738"/>
                    <a:pt x="877" y="482"/>
                    <a:pt x="852" y="225"/>
                  </a:cubicBezTo>
                  <a:cubicBezTo>
                    <a:pt x="791" y="195"/>
                    <a:pt x="791" y="104"/>
                    <a:pt x="760" y="73"/>
                  </a:cubicBezTo>
                  <a:cubicBezTo>
                    <a:pt x="727" y="23"/>
                    <a:pt x="675" y="1"/>
                    <a:pt x="62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18542400" y="2398125"/>
              <a:ext cx="57775" cy="66500"/>
            </a:xfrm>
            <a:custGeom>
              <a:avLst/>
              <a:gdLst/>
              <a:ahLst/>
              <a:cxnLst/>
              <a:rect l="l" t="t" r="r" b="b"/>
              <a:pathLst>
                <a:path w="2311" h="2660" extrusionOk="0">
                  <a:moveTo>
                    <a:pt x="1760" y="0"/>
                  </a:moveTo>
                  <a:cubicBezTo>
                    <a:pt x="1710" y="0"/>
                    <a:pt x="1657" y="16"/>
                    <a:pt x="1612" y="46"/>
                  </a:cubicBezTo>
                  <a:cubicBezTo>
                    <a:pt x="1156" y="107"/>
                    <a:pt x="821" y="441"/>
                    <a:pt x="517" y="806"/>
                  </a:cubicBezTo>
                  <a:lnTo>
                    <a:pt x="1" y="1566"/>
                  </a:lnTo>
                  <a:cubicBezTo>
                    <a:pt x="305" y="1809"/>
                    <a:pt x="609" y="2082"/>
                    <a:pt x="943" y="2326"/>
                  </a:cubicBezTo>
                  <a:cubicBezTo>
                    <a:pt x="1217" y="2478"/>
                    <a:pt x="1460" y="2660"/>
                    <a:pt x="1824" y="2660"/>
                  </a:cubicBezTo>
                  <a:cubicBezTo>
                    <a:pt x="1916" y="2660"/>
                    <a:pt x="2037" y="2660"/>
                    <a:pt x="2128" y="2538"/>
                  </a:cubicBezTo>
                  <a:cubicBezTo>
                    <a:pt x="2189" y="2417"/>
                    <a:pt x="2159" y="2265"/>
                    <a:pt x="2068" y="2174"/>
                  </a:cubicBezTo>
                  <a:cubicBezTo>
                    <a:pt x="1916" y="1900"/>
                    <a:pt x="1672" y="1718"/>
                    <a:pt x="1399" y="1627"/>
                  </a:cubicBezTo>
                  <a:cubicBezTo>
                    <a:pt x="1612" y="1627"/>
                    <a:pt x="1855" y="1596"/>
                    <a:pt x="2037" y="1505"/>
                  </a:cubicBezTo>
                  <a:cubicBezTo>
                    <a:pt x="2128" y="1505"/>
                    <a:pt x="2189" y="1475"/>
                    <a:pt x="2220" y="1414"/>
                  </a:cubicBezTo>
                  <a:cubicBezTo>
                    <a:pt x="2311" y="1292"/>
                    <a:pt x="2280" y="1171"/>
                    <a:pt x="2189" y="1110"/>
                  </a:cubicBezTo>
                  <a:cubicBezTo>
                    <a:pt x="2128" y="1019"/>
                    <a:pt x="2037" y="988"/>
                    <a:pt x="1916" y="958"/>
                  </a:cubicBezTo>
                  <a:cubicBezTo>
                    <a:pt x="1802" y="909"/>
                    <a:pt x="1679" y="878"/>
                    <a:pt x="1562" y="878"/>
                  </a:cubicBezTo>
                  <a:cubicBezTo>
                    <a:pt x="1470" y="878"/>
                    <a:pt x="1381" y="897"/>
                    <a:pt x="1302" y="942"/>
                  </a:cubicBezTo>
                  <a:lnTo>
                    <a:pt x="1302" y="942"/>
                  </a:lnTo>
                  <a:cubicBezTo>
                    <a:pt x="1541" y="795"/>
                    <a:pt x="1830" y="645"/>
                    <a:pt x="1976" y="380"/>
                  </a:cubicBezTo>
                  <a:cubicBezTo>
                    <a:pt x="2007" y="350"/>
                    <a:pt x="2037" y="289"/>
                    <a:pt x="2037" y="228"/>
                  </a:cubicBezTo>
                  <a:cubicBezTo>
                    <a:pt x="2037" y="137"/>
                    <a:pt x="1976" y="76"/>
                    <a:pt x="1885" y="46"/>
                  </a:cubicBezTo>
                  <a:cubicBezTo>
                    <a:pt x="1855" y="16"/>
                    <a:pt x="1809" y="0"/>
                    <a:pt x="176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18448950" y="2578600"/>
              <a:ext cx="57775" cy="64300"/>
            </a:xfrm>
            <a:custGeom>
              <a:avLst/>
              <a:gdLst/>
              <a:ahLst/>
              <a:cxnLst/>
              <a:rect l="l" t="t" r="r" b="b"/>
              <a:pathLst>
                <a:path w="2311" h="2572" extrusionOk="0">
                  <a:moveTo>
                    <a:pt x="1915" y="0"/>
                  </a:moveTo>
                  <a:cubicBezTo>
                    <a:pt x="1459" y="0"/>
                    <a:pt x="1064" y="274"/>
                    <a:pt x="699" y="517"/>
                  </a:cubicBezTo>
                  <a:lnTo>
                    <a:pt x="0" y="1064"/>
                  </a:lnTo>
                  <a:cubicBezTo>
                    <a:pt x="243" y="1399"/>
                    <a:pt x="486" y="1702"/>
                    <a:pt x="760" y="2006"/>
                  </a:cubicBezTo>
                  <a:cubicBezTo>
                    <a:pt x="1003" y="2250"/>
                    <a:pt x="1246" y="2462"/>
                    <a:pt x="1550" y="2554"/>
                  </a:cubicBezTo>
                  <a:cubicBezTo>
                    <a:pt x="1595" y="2565"/>
                    <a:pt x="1643" y="2572"/>
                    <a:pt x="1691" y="2572"/>
                  </a:cubicBezTo>
                  <a:cubicBezTo>
                    <a:pt x="1775" y="2572"/>
                    <a:pt x="1857" y="2551"/>
                    <a:pt x="1915" y="2493"/>
                  </a:cubicBezTo>
                  <a:cubicBezTo>
                    <a:pt x="1976" y="2432"/>
                    <a:pt x="1976" y="2250"/>
                    <a:pt x="1945" y="2128"/>
                  </a:cubicBezTo>
                  <a:cubicBezTo>
                    <a:pt x="1854" y="1854"/>
                    <a:pt x="1672" y="1642"/>
                    <a:pt x="1398" y="1490"/>
                  </a:cubicBezTo>
                  <a:lnTo>
                    <a:pt x="1398" y="1490"/>
                  </a:lnTo>
                  <a:cubicBezTo>
                    <a:pt x="1523" y="1525"/>
                    <a:pt x="1648" y="1540"/>
                    <a:pt x="1778" y="1540"/>
                  </a:cubicBezTo>
                  <a:cubicBezTo>
                    <a:pt x="1871" y="1540"/>
                    <a:pt x="1966" y="1533"/>
                    <a:pt x="2067" y="1520"/>
                  </a:cubicBezTo>
                  <a:cubicBezTo>
                    <a:pt x="2128" y="1520"/>
                    <a:pt x="2219" y="1490"/>
                    <a:pt x="2249" y="1429"/>
                  </a:cubicBezTo>
                  <a:cubicBezTo>
                    <a:pt x="2310" y="1368"/>
                    <a:pt x="2280" y="1216"/>
                    <a:pt x="2249" y="1125"/>
                  </a:cubicBezTo>
                  <a:cubicBezTo>
                    <a:pt x="2219" y="1064"/>
                    <a:pt x="2097" y="973"/>
                    <a:pt x="2006" y="943"/>
                  </a:cubicBezTo>
                  <a:cubicBezTo>
                    <a:pt x="1873" y="854"/>
                    <a:pt x="1723" y="797"/>
                    <a:pt x="1569" y="797"/>
                  </a:cubicBezTo>
                  <a:cubicBezTo>
                    <a:pt x="1533" y="797"/>
                    <a:pt x="1498" y="800"/>
                    <a:pt x="1462" y="806"/>
                  </a:cubicBezTo>
                  <a:lnTo>
                    <a:pt x="1462" y="806"/>
                  </a:lnTo>
                  <a:cubicBezTo>
                    <a:pt x="1718" y="745"/>
                    <a:pt x="1995" y="653"/>
                    <a:pt x="2219" y="456"/>
                  </a:cubicBezTo>
                  <a:cubicBezTo>
                    <a:pt x="2249" y="426"/>
                    <a:pt x="2280" y="365"/>
                    <a:pt x="2280" y="304"/>
                  </a:cubicBezTo>
                  <a:cubicBezTo>
                    <a:pt x="2310" y="213"/>
                    <a:pt x="2249" y="122"/>
                    <a:pt x="2158" y="61"/>
                  </a:cubicBezTo>
                  <a:cubicBezTo>
                    <a:pt x="2097" y="0"/>
                    <a:pt x="1976" y="0"/>
                    <a:pt x="191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18220200" y="2707775"/>
              <a:ext cx="57775" cy="64300"/>
            </a:xfrm>
            <a:custGeom>
              <a:avLst/>
              <a:gdLst/>
              <a:ahLst/>
              <a:cxnLst/>
              <a:rect l="l" t="t" r="r" b="b"/>
              <a:pathLst>
                <a:path w="2311" h="2572" extrusionOk="0">
                  <a:moveTo>
                    <a:pt x="1885" y="1"/>
                  </a:moveTo>
                  <a:cubicBezTo>
                    <a:pt x="1430" y="1"/>
                    <a:pt x="1065" y="274"/>
                    <a:pt x="670" y="517"/>
                  </a:cubicBezTo>
                  <a:lnTo>
                    <a:pt x="1" y="1064"/>
                  </a:lnTo>
                  <a:cubicBezTo>
                    <a:pt x="214" y="1399"/>
                    <a:pt x="487" y="1703"/>
                    <a:pt x="761" y="2007"/>
                  </a:cubicBezTo>
                  <a:cubicBezTo>
                    <a:pt x="974" y="2219"/>
                    <a:pt x="1247" y="2463"/>
                    <a:pt x="1551" y="2554"/>
                  </a:cubicBezTo>
                  <a:cubicBezTo>
                    <a:pt x="1596" y="2565"/>
                    <a:pt x="1644" y="2572"/>
                    <a:pt x="1691" y="2572"/>
                  </a:cubicBezTo>
                  <a:cubicBezTo>
                    <a:pt x="1772" y="2572"/>
                    <a:pt x="1847" y="2551"/>
                    <a:pt x="1885" y="2493"/>
                  </a:cubicBezTo>
                  <a:cubicBezTo>
                    <a:pt x="1977" y="2432"/>
                    <a:pt x="1977" y="2250"/>
                    <a:pt x="1946" y="2128"/>
                  </a:cubicBezTo>
                  <a:cubicBezTo>
                    <a:pt x="1855" y="1855"/>
                    <a:pt x="1673" y="1642"/>
                    <a:pt x="1399" y="1490"/>
                  </a:cubicBezTo>
                  <a:lnTo>
                    <a:pt x="1399" y="1490"/>
                  </a:lnTo>
                  <a:cubicBezTo>
                    <a:pt x="1506" y="1526"/>
                    <a:pt x="1634" y="1540"/>
                    <a:pt x="1764" y="1540"/>
                  </a:cubicBezTo>
                  <a:cubicBezTo>
                    <a:pt x="1856" y="1540"/>
                    <a:pt x="1949" y="1533"/>
                    <a:pt x="2037" y="1520"/>
                  </a:cubicBezTo>
                  <a:cubicBezTo>
                    <a:pt x="2129" y="1520"/>
                    <a:pt x="2189" y="1490"/>
                    <a:pt x="2250" y="1429"/>
                  </a:cubicBezTo>
                  <a:cubicBezTo>
                    <a:pt x="2311" y="1368"/>
                    <a:pt x="2281" y="1216"/>
                    <a:pt x="2250" y="1125"/>
                  </a:cubicBezTo>
                  <a:cubicBezTo>
                    <a:pt x="2189" y="1064"/>
                    <a:pt x="2098" y="973"/>
                    <a:pt x="2007" y="943"/>
                  </a:cubicBezTo>
                  <a:cubicBezTo>
                    <a:pt x="1874" y="854"/>
                    <a:pt x="1707" y="797"/>
                    <a:pt x="1556" y="797"/>
                  </a:cubicBezTo>
                  <a:cubicBezTo>
                    <a:pt x="1530" y="797"/>
                    <a:pt x="1504" y="799"/>
                    <a:pt x="1479" y="803"/>
                  </a:cubicBezTo>
                  <a:lnTo>
                    <a:pt x="1479" y="803"/>
                  </a:lnTo>
                  <a:cubicBezTo>
                    <a:pt x="1731" y="742"/>
                    <a:pt x="1997" y="649"/>
                    <a:pt x="2189" y="457"/>
                  </a:cubicBezTo>
                  <a:cubicBezTo>
                    <a:pt x="2250" y="426"/>
                    <a:pt x="2281" y="365"/>
                    <a:pt x="2281" y="305"/>
                  </a:cubicBezTo>
                  <a:cubicBezTo>
                    <a:pt x="2311" y="213"/>
                    <a:pt x="2250" y="122"/>
                    <a:pt x="2159" y="61"/>
                  </a:cubicBezTo>
                  <a:cubicBezTo>
                    <a:pt x="2098" y="1"/>
                    <a:pt x="1977" y="1"/>
                    <a:pt x="188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17946650" y="2375825"/>
              <a:ext cx="64625" cy="62225"/>
            </a:xfrm>
            <a:custGeom>
              <a:avLst/>
              <a:gdLst/>
              <a:ahLst/>
              <a:cxnLst/>
              <a:rect l="l" t="t" r="r" b="b"/>
              <a:pathLst>
                <a:path w="2585" h="2489" extrusionOk="0">
                  <a:moveTo>
                    <a:pt x="524" y="0"/>
                  </a:moveTo>
                  <a:cubicBezTo>
                    <a:pt x="461" y="0"/>
                    <a:pt x="398" y="36"/>
                    <a:pt x="335" y="57"/>
                  </a:cubicBezTo>
                  <a:cubicBezTo>
                    <a:pt x="274" y="87"/>
                    <a:pt x="213" y="208"/>
                    <a:pt x="183" y="269"/>
                  </a:cubicBezTo>
                  <a:cubicBezTo>
                    <a:pt x="0" y="695"/>
                    <a:pt x="61" y="1151"/>
                    <a:pt x="183" y="1607"/>
                  </a:cubicBezTo>
                  <a:lnTo>
                    <a:pt x="487" y="2488"/>
                  </a:lnTo>
                  <a:cubicBezTo>
                    <a:pt x="912" y="2397"/>
                    <a:pt x="1277" y="2306"/>
                    <a:pt x="1672" y="2154"/>
                  </a:cubicBezTo>
                  <a:cubicBezTo>
                    <a:pt x="1976" y="2032"/>
                    <a:pt x="2280" y="1880"/>
                    <a:pt x="2463" y="1607"/>
                  </a:cubicBezTo>
                  <a:cubicBezTo>
                    <a:pt x="2554" y="1485"/>
                    <a:pt x="2584" y="1394"/>
                    <a:pt x="2554" y="1272"/>
                  </a:cubicBezTo>
                  <a:cubicBezTo>
                    <a:pt x="2493" y="1151"/>
                    <a:pt x="2341" y="1090"/>
                    <a:pt x="2189" y="1090"/>
                  </a:cubicBezTo>
                  <a:cubicBezTo>
                    <a:pt x="1885" y="1090"/>
                    <a:pt x="1581" y="1151"/>
                    <a:pt x="1368" y="1333"/>
                  </a:cubicBezTo>
                  <a:cubicBezTo>
                    <a:pt x="1520" y="1151"/>
                    <a:pt x="1642" y="968"/>
                    <a:pt x="1672" y="725"/>
                  </a:cubicBezTo>
                  <a:cubicBezTo>
                    <a:pt x="1703" y="664"/>
                    <a:pt x="1703" y="573"/>
                    <a:pt x="1672" y="512"/>
                  </a:cubicBezTo>
                  <a:cubicBezTo>
                    <a:pt x="1642" y="421"/>
                    <a:pt x="1520" y="391"/>
                    <a:pt x="1399" y="391"/>
                  </a:cubicBezTo>
                  <a:cubicBezTo>
                    <a:pt x="1338" y="421"/>
                    <a:pt x="1216" y="482"/>
                    <a:pt x="1125" y="543"/>
                  </a:cubicBezTo>
                  <a:cubicBezTo>
                    <a:pt x="973" y="695"/>
                    <a:pt x="791" y="847"/>
                    <a:pt x="791" y="1090"/>
                  </a:cubicBezTo>
                  <a:cubicBezTo>
                    <a:pt x="791" y="786"/>
                    <a:pt x="821" y="421"/>
                    <a:pt x="730" y="178"/>
                  </a:cubicBezTo>
                  <a:cubicBezTo>
                    <a:pt x="669" y="87"/>
                    <a:pt x="639" y="57"/>
                    <a:pt x="608" y="26"/>
                  </a:cubicBezTo>
                  <a:cubicBezTo>
                    <a:pt x="580" y="7"/>
                    <a:pt x="552" y="0"/>
                    <a:pt x="524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18174625" y="2250425"/>
              <a:ext cx="64600" cy="62225"/>
            </a:xfrm>
            <a:custGeom>
              <a:avLst/>
              <a:gdLst/>
              <a:ahLst/>
              <a:cxnLst/>
              <a:rect l="l" t="t" r="r" b="b"/>
              <a:pathLst>
                <a:path w="2584" h="2489" extrusionOk="0">
                  <a:moveTo>
                    <a:pt x="523" y="1"/>
                  </a:moveTo>
                  <a:cubicBezTo>
                    <a:pt x="460" y="1"/>
                    <a:pt x="397" y="36"/>
                    <a:pt x="335" y="57"/>
                  </a:cubicBezTo>
                  <a:cubicBezTo>
                    <a:pt x="274" y="88"/>
                    <a:pt x="213" y="209"/>
                    <a:pt x="183" y="270"/>
                  </a:cubicBezTo>
                  <a:cubicBezTo>
                    <a:pt x="0" y="696"/>
                    <a:pt x="61" y="1151"/>
                    <a:pt x="183" y="1607"/>
                  </a:cubicBezTo>
                  <a:lnTo>
                    <a:pt x="487" y="2489"/>
                  </a:lnTo>
                  <a:cubicBezTo>
                    <a:pt x="912" y="2398"/>
                    <a:pt x="1277" y="2307"/>
                    <a:pt x="1672" y="2155"/>
                  </a:cubicBezTo>
                  <a:cubicBezTo>
                    <a:pt x="1976" y="2033"/>
                    <a:pt x="2280" y="1881"/>
                    <a:pt x="2462" y="1607"/>
                  </a:cubicBezTo>
                  <a:cubicBezTo>
                    <a:pt x="2553" y="1486"/>
                    <a:pt x="2584" y="1395"/>
                    <a:pt x="2553" y="1273"/>
                  </a:cubicBezTo>
                  <a:cubicBezTo>
                    <a:pt x="2493" y="1151"/>
                    <a:pt x="2341" y="1091"/>
                    <a:pt x="2189" y="1091"/>
                  </a:cubicBezTo>
                  <a:cubicBezTo>
                    <a:pt x="1885" y="1091"/>
                    <a:pt x="1581" y="1151"/>
                    <a:pt x="1368" y="1334"/>
                  </a:cubicBezTo>
                  <a:cubicBezTo>
                    <a:pt x="1520" y="1151"/>
                    <a:pt x="1642" y="969"/>
                    <a:pt x="1672" y="726"/>
                  </a:cubicBezTo>
                  <a:cubicBezTo>
                    <a:pt x="1702" y="665"/>
                    <a:pt x="1702" y="574"/>
                    <a:pt x="1672" y="513"/>
                  </a:cubicBezTo>
                  <a:cubicBezTo>
                    <a:pt x="1642" y="422"/>
                    <a:pt x="1520" y="392"/>
                    <a:pt x="1398" y="392"/>
                  </a:cubicBezTo>
                  <a:cubicBezTo>
                    <a:pt x="1338" y="422"/>
                    <a:pt x="1216" y="483"/>
                    <a:pt x="1125" y="544"/>
                  </a:cubicBezTo>
                  <a:cubicBezTo>
                    <a:pt x="973" y="696"/>
                    <a:pt x="790" y="848"/>
                    <a:pt x="790" y="1091"/>
                  </a:cubicBezTo>
                  <a:cubicBezTo>
                    <a:pt x="790" y="787"/>
                    <a:pt x="821" y="422"/>
                    <a:pt x="730" y="179"/>
                  </a:cubicBezTo>
                  <a:cubicBezTo>
                    <a:pt x="669" y="88"/>
                    <a:pt x="639" y="57"/>
                    <a:pt x="608" y="27"/>
                  </a:cubicBezTo>
                  <a:cubicBezTo>
                    <a:pt x="580" y="8"/>
                    <a:pt x="552" y="1"/>
                    <a:pt x="52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17650300" y="1559900"/>
              <a:ext cx="251550" cy="622825"/>
            </a:xfrm>
            <a:custGeom>
              <a:avLst/>
              <a:gdLst/>
              <a:ahLst/>
              <a:cxnLst/>
              <a:rect l="l" t="t" r="r" b="b"/>
              <a:pathLst>
                <a:path w="10062" h="24913" extrusionOk="0">
                  <a:moveTo>
                    <a:pt x="3927" y="0"/>
                  </a:moveTo>
                  <a:cubicBezTo>
                    <a:pt x="3251" y="0"/>
                    <a:pt x="2626" y="364"/>
                    <a:pt x="2128" y="1264"/>
                  </a:cubicBezTo>
                  <a:cubicBezTo>
                    <a:pt x="0" y="4973"/>
                    <a:pt x="426" y="9684"/>
                    <a:pt x="1733" y="13605"/>
                  </a:cubicBezTo>
                  <a:cubicBezTo>
                    <a:pt x="2401" y="15581"/>
                    <a:pt x="3526" y="17344"/>
                    <a:pt x="4681" y="19046"/>
                  </a:cubicBezTo>
                  <a:cubicBezTo>
                    <a:pt x="5836" y="20870"/>
                    <a:pt x="6657" y="22845"/>
                    <a:pt x="7265" y="24912"/>
                  </a:cubicBezTo>
                  <a:cubicBezTo>
                    <a:pt x="8085" y="22511"/>
                    <a:pt x="8845" y="20019"/>
                    <a:pt x="9271" y="17526"/>
                  </a:cubicBezTo>
                  <a:cubicBezTo>
                    <a:pt x="9636" y="15368"/>
                    <a:pt x="10061" y="13119"/>
                    <a:pt x="10061" y="10869"/>
                  </a:cubicBezTo>
                  <a:cubicBezTo>
                    <a:pt x="10061" y="9137"/>
                    <a:pt x="10031" y="6979"/>
                    <a:pt x="9392" y="5337"/>
                  </a:cubicBezTo>
                  <a:cubicBezTo>
                    <a:pt x="8967" y="4274"/>
                    <a:pt x="7781" y="2480"/>
                    <a:pt x="6444" y="1264"/>
                  </a:cubicBezTo>
                  <a:cubicBezTo>
                    <a:pt x="5617" y="520"/>
                    <a:pt x="4735" y="0"/>
                    <a:pt x="3927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17955775" y="1256325"/>
              <a:ext cx="345000" cy="665750"/>
            </a:xfrm>
            <a:custGeom>
              <a:avLst/>
              <a:gdLst/>
              <a:ahLst/>
              <a:cxnLst/>
              <a:rect l="l" t="t" r="r" b="b"/>
              <a:pathLst>
                <a:path w="13800" h="26630" extrusionOk="0">
                  <a:moveTo>
                    <a:pt x="4905" y="0"/>
                  </a:moveTo>
                  <a:cubicBezTo>
                    <a:pt x="4598" y="0"/>
                    <a:pt x="4297" y="66"/>
                    <a:pt x="4012" y="216"/>
                  </a:cubicBezTo>
                  <a:cubicBezTo>
                    <a:pt x="3465" y="520"/>
                    <a:pt x="3131" y="1036"/>
                    <a:pt x="2827" y="1523"/>
                  </a:cubicBezTo>
                  <a:cubicBezTo>
                    <a:pt x="547" y="5292"/>
                    <a:pt x="0" y="9790"/>
                    <a:pt x="760" y="14107"/>
                  </a:cubicBezTo>
                  <a:cubicBezTo>
                    <a:pt x="1155" y="16173"/>
                    <a:pt x="1824" y="17967"/>
                    <a:pt x="2705" y="19821"/>
                  </a:cubicBezTo>
                  <a:cubicBezTo>
                    <a:pt x="3648" y="21888"/>
                    <a:pt x="4104" y="24441"/>
                    <a:pt x="4620" y="26630"/>
                  </a:cubicBezTo>
                  <a:cubicBezTo>
                    <a:pt x="8329" y="19730"/>
                    <a:pt x="13800" y="8575"/>
                    <a:pt x="7690" y="1523"/>
                  </a:cubicBezTo>
                  <a:cubicBezTo>
                    <a:pt x="6969" y="708"/>
                    <a:pt x="5908" y="0"/>
                    <a:pt x="4905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17898775" y="1988300"/>
              <a:ext cx="667975" cy="261300"/>
            </a:xfrm>
            <a:custGeom>
              <a:avLst/>
              <a:gdLst/>
              <a:ahLst/>
              <a:cxnLst/>
              <a:rect l="l" t="t" r="r" b="b"/>
              <a:pathLst>
                <a:path w="26719" h="10452" extrusionOk="0">
                  <a:moveTo>
                    <a:pt x="20775" y="1"/>
                  </a:moveTo>
                  <a:cubicBezTo>
                    <a:pt x="19603" y="1"/>
                    <a:pt x="18422" y="128"/>
                    <a:pt x="17296" y="269"/>
                  </a:cubicBezTo>
                  <a:cubicBezTo>
                    <a:pt x="14074" y="694"/>
                    <a:pt x="10913" y="1576"/>
                    <a:pt x="7995" y="3004"/>
                  </a:cubicBezTo>
                  <a:cubicBezTo>
                    <a:pt x="5776" y="4129"/>
                    <a:pt x="4013" y="5801"/>
                    <a:pt x="2341" y="7624"/>
                  </a:cubicBezTo>
                  <a:cubicBezTo>
                    <a:pt x="1581" y="8445"/>
                    <a:pt x="760" y="9296"/>
                    <a:pt x="1" y="10117"/>
                  </a:cubicBezTo>
                  <a:cubicBezTo>
                    <a:pt x="1023" y="9946"/>
                    <a:pt x="2053" y="9882"/>
                    <a:pt x="3087" y="9882"/>
                  </a:cubicBezTo>
                  <a:cubicBezTo>
                    <a:pt x="6110" y="9882"/>
                    <a:pt x="9161" y="10428"/>
                    <a:pt x="12128" y="10451"/>
                  </a:cubicBezTo>
                  <a:cubicBezTo>
                    <a:pt x="15107" y="10451"/>
                    <a:pt x="18086" y="10299"/>
                    <a:pt x="20761" y="9205"/>
                  </a:cubicBezTo>
                  <a:cubicBezTo>
                    <a:pt x="23496" y="8080"/>
                    <a:pt x="25928" y="5861"/>
                    <a:pt x="26597" y="2974"/>
                  </a:cubicBezTo>
                  <a:cubicBezTo>
                    <a:pt x="26688" y="2670"/>
                    <a:pt x="26718" y="2366"/>
                    <a:pt x="26597" y="2062"/>
                  </a:cubicBezTo>
                  <a:cubicBezTo>
                    <a:pt x="26536" y="1788"/>
                    <a:pt x="26262" y="1576"/>
                    <a:pt x="26050" y="1424"/>
                  </a:cubicBezTo>
                  <a:cubicBezTo>
                    <a:pt x="24482" y="322"/>
                    <a:pt x="22639" y="1"/>
                    <a:pt x="20775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18193625" y="1442900"/>
              <a:ext cx="554725" cy="471975"/>
            </a:xfrm>
            <a:custGeom>
              <a:avLst/>
              <a:gdLst/>
              <a:ahLst/>
              <a:cxnLst/>
              <a:rect l="l" t="t" r="r" b="b"/>
              <a:pathLst>
                <a:path w="22189" h="18879" extrusionOk="0">
                  <a:moveTo>
                    <a:pt x="20102" y="0"/>
                  </a:moveTo>
                  <a:cubicBezTo>
                    <a:pt x="19997" y="0"/>
                    <a:pt x="19892" y="6"/>
                    <a:pt x="19788" y="17"/>
                  </a:cubicBezTo>
                  <a:cubicBezTo>
                    <a:pt x="18876" y="139"/>
                    <a:pt x="17842" y="352"/>
                    <a:pt x="16991" y="656"/>
                  </a:cubicBezTo>
                  <a:cubicBezTo>
                    <a:pt x="14499" y="1507"/>
                    <a:pt x="12341" y="3178"/>
                    <a:pt x="10639" y="5154"/>
                  </a:cubicBezTo>
                  <a:cubicBezTo>
                    <a:pt x="6839" y="9470"/>
                    <a:pt x="4529" y="15033"/>
                    <a:pt x="0" y="18802"/>
                  </a:cubicBezTo>
                  <a:cubicBezTo>
                    <a:pt x="231" y="18857"/>
                    <a:pt x="451" y="18879"/>
                    <a:pt x="666" y="18879"/>
                  </a:cubicBezTo>
                  <a:cubicBezTo>
                    <a:pt x="1159" y="18879"/>
                    <a:pt x="1629" y="18765"/>
                    <a:pt x="2158" y="18680"/>
                  </a:cubicBezTo>
                  <a:cubicBezTo>
                    <a:pt x="5137" y="18224"/>
                    <a:pt x="8511" y="17586"/>
                    <a:pt x="11307" y="16431"/>
                  </a:cubicBezTo>
                  <a:cubicBezTo>
                    <a:pt x="12949" y="15793"/>
                    <a:pt x="14499" y="14850"/>
                    <a:pt x="15897" y="13787"/>
                  </a:cubicBezTo>
                  <a:cubicBezTo>
                    <a:pt x="17082" y="12905"/>
                    <a:pt x="18541" y="11963"/>
                    <a:pt x="19484" y="10838"/>
                  </a:cubicBezTo>
                  <a:cubicBezTo>
                    <a:pt x="21307" y="8832"/>
                    <a:pt x="22189" y="6340"/>
                    <a:pt x="22159" y="3604"/>
                  </a:cubicBezTo>
                  <a:cubicBezTo>
                    <a:pt x="22159" y="2631"/>
                    <a:pt x="22007" y="1203"/>
                    <a:pt x="21338" y="473"/>
                  </a:cubicBezTo>
                  <a:cubicBezTo>
                    <a:pt x="21039" y="125"/>
                    <a:pt x="20577" y="0"/>
                    <a:pt x="20102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17727800" y="1693325"/>
              <a:ext cx="795625" cy="1087425"/>
            </a:xfrm>
            <a:custGeom>
              <a:avLst/>
              <a:gdLst/>
              <a:ahLst/>
              <a:cxnLst/>
              <a:rect l="l" t="t" r="r" b="b"/>
              <a:pathLst>
                <a:path w="31825" h="43497" extrusionOk="0">
                  <a:moveTo>
                    <a:pt x="31825" y="0"/>
                  </a:moveTo>
                  <a:cubicBezTo>
                    <a:pt x="28056" y="3648"/>
                    <a:pt x="23800" y="6140"/>
                    <a:pt x="19059" y="8238"/>
                  </a:cubicBezTo>
                  <a:cubicBezTo>
                    <a:pt x="16262" y="9484"/>
                    <a:pt x="13648" y="11277"/>
                    <a:pt x="11095" y="12979"/>
                  </a:cubicBezTo>
                  <a:cubicBezTo>
                    <a:pt x="7144" y="15624"/>
                    <a:pt x="4165" y="20274"/>
                    <a:pt x="2432" y="24651"/>
                  </a:cubicBezTo>
                  <a:cubicBezTo>
                    <a:pt x="669" y="29180"/>
                    <a:pt x="1" y="34196"/>
                    <a:pt x="821" y="38968"/>
                  </a:cubicBezTo>
                  <a:lnTo>
                    <a:pt x="608" y="43497"/>
                  </a:lnTo>
                  <a:cubicBezTo>
                    <a:pt x="1034" y="38025"/>
                    <a:pt x="1642" y="32524"/>
                    <a:pt x="3344" y="27265"/>
                  </a:cubicBezTo>
                  <a:cubicBezTo>
                    <a:pt x="5077" y="22037"/>
                    <a:pt x="7934" y="17083"/>
                    <a:pt x="12280" y="13678"/>
                  </a:cubicBezTo>
                  <a:cubicBezTo>
                    <a:pt x="14560" y="11885"/>
                    <a:pt x="16779" y="10396"/>
                    <a:pt x="19271" y="9028"/>
                  </a:cubicBezTo>
                  <a:cubicBezTo>
                    <a:pt x="23770" y="6566"/>
                    <a:pt x="29180" y="4681"/>
                    <a:pt x="3182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17539350" y="3289075"/>
              <a:ext cx="129200" cy="66625"/>
            </a:xfrm>
            <a:custGeom>
              <a:avLst/>
              <a:gdLst/>
              <a:ahLst/>
              <a:cxnLst/>
              <a:rect l="l" t="t" r="r" b="b"/>
              <a:pathLst>
                <a:path w="5168" h="2665" extrusionOk="0">
                  <a:moveTo>
                    <a:pt x="37" y="1"/>
                  </a:moveTo>
                  <a:cubicBezTo>
                    <a:pt x="13" y="1"/>
                    <a:pt x="0" y="1"/>
                    <a:pt x="0" y="1"/>
                  </a:cubicBezTo>
                  <a:cubicBezTo>
                    <a:pt x="528" y="2042"/>
                    <a:pt x="3200" y="2664"/>
                    <a:pt x="4481" y="2664"/>
                  </a:cubicBezTo>
                  <a:cubicBezTo>
                    <a:pt x="4898" y="2664"/>
                    <a:pt x="5168" y="2598"/>
                    <a:pt x="5168" y="2494"/>
                  </a:cubicBezTo>
                  <a:cubicBezTo>
                    <a:pt x="3038" y="80"/>
                    <a:pt x="379" y="1"/>
                    <a:pt x="3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17880550" y="2412675"/>
              <a:ext cx="113125" cy="280700"/>
            </a:xfrm>
            <a:custGeom>
              <a:avLst/>
              <a:gdLst/>
              <a:ahLst/>
              <a:cxnLst/>
              <a:rect l="l" t="t" r="r" b="b"/>
              <a:pathLst>
                <a:path w="4525" h="11228" extrusionOk="0">
                  <a:moveTo>
                    <a:pt x="4160" y="0"/>
                  </a:moveTo>
                  <a:cubicBezTo>
                    <a:pt x="4075" y="0"/>
                    <a:pt x="3987" y="39"/>
                    <a:pt x="3921" y="133"/>
                  </a:cubicBezTo>
                  <a:cubicBezTo>
                    <a:pt x="1641" y="3294"/>
                    <a:pt x="426" y="7124"/>
                    <a:pt x="30" y="10953"/>
                  </a:cubicBezTo>
                  <a:cubicBezTo>
                    <a:pt x="0" y="11136"/>
                    <a:pt x="122" y="11227"/>
                    <a:pt x="255" y="11227"/>
                  </a:cubicBezTo>
                  <a:cubicBezTo>
                    <a:pt x="388" y="11227"/>
                    <a:pt x="532" y="11136"/>
                    <a:pt x="547" y="10953"/>
                  </a:cubicBezTo>
                  <a:cubicBezTo>
                    <a:pt x="973" y="7215"/>
                    <a:pt x="2158" y="3476"/>
                    <a:pt x="4377" y="406"/>
                  </a:cubicBezTo>
                  <a:cubicBezTo>
                    <a:pt x="4524" y="196"/>
                    <a:pt x="4351" y="0"/>
                    <a:pt x="416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17977625" y="2617500"/>
              <a:ext cx="253375" cy="106525"/>
            </a:xfrm>
            <a:custGeom>
              <a:avLst/>
              <a:gdLst/>
              <a:ahLst/>
              <a:cxnLst/>
              <a:rect l="l" t="t" r="r" b="b"/>
              <a:pathLst>
                <a:path w="10135" h="4261" extrusionOk="0">
                  <a:moveTo>
                    <a:pt x="307" y="1"/>
                  </a:moveTo>
                  <a:cubicBezTo>
                    <a:pt x="107" y="1"/>
                    <a:pt x="0" y="315"/>
                    <a:pt x="190" y="481"/>
                  </a:cubicBezTo>
                  <a:cubicBezTo>
                    <a:pt x="3017" y="2548"/>
                    <a:pt x="6269" y="3520"/>
                    <a:pt x="9674" y="4250"/>
                  </a:cubicBezTo>
                  <a:cubicBezTo>
                    <a:pt x="9699" y="4257"/>
                    <a:pt x="9724" y="4260"/>
                    <a:pt x="9747" y="4260"/>
                  </a:cubicBezTo>
                  <a:cubicBezTo>
                    <a:pt x="10028" y="4260"/>
                    <a:pt x="10134" y="3792"/>
                    <a:pt x="9826" y="3764"/>
                  </a:cubicBezTo>
                  <a:cubicBezTo>
                    <a:pt x="6482" y="3034"/>
                    <a:pt x="3290" y="2092"/>
                    <a:pt x="494" y="86"/>
                  </a:cubicBezTo>
                  <a:cubicBezTo>
                    <a:pt x="427" y="26"/>
                    <a:pt x="363" y="1"/>
                    <a:pt x="30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18088275" y="2312550"/>
              <a:ext cx="123675" cy="248725"/>
            </a:xfrm>
            <a:custGeom>
              <a:avLst/>
              <a:gdLst/>
              <a:ahLst/>
              <a:cxnLst/>
              <a:rect l="l" t="t" r="r" b="b"/>
              <a:pathLst>
                <a:path w="4947" h="9949" extrusionOk="0">
                  <a:moveTo>
                    <a:pt x="4545" y="1"/>
                  </a:moveTo>
                  <a:cubicBezTo>
                    <a:pt x="4486" y="1"/>
                    <a:pt x="4424" y="20"/>
                    <a:pt x="4366" y="65"/>
                  </a:cubicBezTo>
                  <a:cubicBezTo>
                    <a:pt x="1843" y="2132"/>
                    <a:pt x="445" y="6539"/>
                    <a:pt x="19" y="9609"/>
                  </a:cubicBezTo>
                  <a:cubicBezTo>
                    <a:pt x="1" y="9812"/>
                    <a:pt x="174" y="9948"/>
                    <a:pt x="326" y="9948"/>
                  </a:cubicBezTo>
                  <a:cubicBezTo>
                    <a:pt x="423" y="9948"/>
                    <a:pt x="512" y="9892"/>
                    <a:pt x="536" y="9761"/>
                  </a:cubicBezTo>
                  <a:cubicBezTo>
                    <a:pt x="931" y="6721"/>
                    <a:pt x="2269" y="2436"/>
                    <a:pt x="4731" y="460"/>
                  </a:cubicBezTo>
                  <a:cubicBezTo>
                    <a:pt x="4947" y="268"/>
                    <a:pt x="4765" y="1"/>
                    <a:pt x="454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18206725" y="2507000"/>
              <a:ext cx="272600" cy="103650"/>
            </a:xfrm>
            <a:custGeom>
              <a:avLst/>
              <a:gdLst/>
              <a:ahLst/>
              <a:cxnLst/>
              <a:rect l="l" t="t" r="r" b="b"/>
              <a:pathLst>
                <a:path w="10904" h="4146" extrusionOk="0">
                  <a:moveTo>
                    <a:pt x="345" y="1"/>
                  </a:moveTo>
                  <a:cubicBezTo>
                    <a:pt x="153" y="1"/>
                    <a:pt x="1" y="251"/>
                    <a:pt x="206" y="433"/>
                  </a:cubicBezTo>
                  <a:cubicBezTo>
                    <a:pt x="3184" y="2773"/>
                    <a:pt x="6801" y="3776"/>
                    <a:pt x="10571" y="4141"/>
                  </a:cubicBezTo>
                  <a:cubicBezTo>
                    <a:pt x="10588" y="4144"/>
                    <a:pt x="10605" y="4146"/>
                    <a:pt x="10620" y="4146"/>
                  </a:cubicBezTo>
                  <a:cubicBezTo>
                    <a:pt x="10904" y="4146"/>
                    <a:pt x="10887" y="3653"/>
                    <a:pt x="10571" y="3624"/>
                  </a:cubicBezTo>
                  <a:cubicBezTo>
                    <a:pt x="6953" y="3290"/>
                    <a:pt x="3458" y="2317"/>
                    <a:pt x="540" y="98"/>
                  </a:cubicBezTo>
                  <a:cubicBezTo>
                    <a:pt x="479" y="29"/>
                    <a:pt x="410" y="1"/>
                    <a:pt x="34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18283700" y="2301750"/>
              <a:ext cx="190675" cy="192025"/>
            </a:xfrm>
            <a:custGeom>
              <a:avLst/>
              <a:gdLst/>
              <a:ahLst/>
              <a:cxnLst/>
              <a:rect l="l" t="t" r="r" b="b"/>
              <a:pathLst>
                <a:path w="7627" h="7681" extrusionOk="0">
                  <a:moveTo>
                    <a:pt x="7233" y="0"/>
                  </a:moveTo>
                  <a:cubicBezTo>
                    <a:pt x="7189" y="0"/>
                    <a:pt x="7143" y="13"/>
                    <a:pt x="7096" y="41"/>
                  </a:cubicBezTo>
                  <a:cubicBezTo>
                    <a:pt x="4148" y="1773"/>
                    <a:pt x="1564" y="4114"/>
                    <a:pt x="105" y="7275"/>
                  </a:cubicBezTo>
                  <a:cubicBezTo>
                    <a:pt x="0" y="7485"/>
                    <a:pt x="186" y="7681"/>
                    <a:pt x="361" y="7681"/>
                  </a:cubicBezTo>
                  <a:cubicBezTo>
                    <a:pt x="439" y="7681"/>
                    <a:pt x="514" y="7642"/>
                    <a:pt x="561" y="7548"/>
                  </a:cubicBezTo>
                  <a:cubicBezTo>
                    <a:pt x="1990" y="4448"/>
                    <a:pt x="4482" y="2168"/>
                    <a:pt x="7370" y="497"/>
                  </a:cubicBezTo>
                  <a:cubicBezTo>
                    <a:pt x="7627" y="368"/>
                    <a:pt x="7471" y="0"/>
                    <a:pt x="723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17711850" y="2433450"/>
              <a:ext cx="851850" cy="433975"/>
            </a:xfrm>
            <a:custGeom>
              <a:avLst/>
              <a:gdLst/>
              <a:ahLst/>
              <a:cxnLst/>
              <a:rect l="l" t="t" r="r" b="b"/>
              <a:pathLst>
                <a:path w="34074" h="17359" extrusionOk="0">
                  <a:moveTo>
                    <a:pt x="34074" y="1"/>
                  </a:moveTo>
                  <a:cubicBezTo>
                    <a:pt x="34074" y="1"/>
                    <a:pt x="33557" y="31"/>
                    <a:pt x="32524" y="153"/>
                  </a:cubicBezTo>
                  <a:cubicBezTo>
                    <a:pt x="31551" y="244"/>
                    <a:pt x="30092" y="396"/>
                    <a:pt x="28359" y="700"/>
                  </a:cubicBezTo>
                  <a:cubicBezTo>
                    <a:pt x="24864" y="1277"/>
                    <a:pt x="20001" y="2432"/>
                    <a:pt x="15016" y="4773"/>
                  </a:cubicBezTo>
                  <a:cubicBezTo>
                    <a:pt x="12554" y="5958"/>
                    <a:pt x="10304" y="7296"/>
                    <a:pt x="8359" y="8694"/>
                  </a:cubicBezTo>
                  <a:cubicBezTo>
                    <a:pt x="6414" y="10092"/>
                    <a:pt x="4833" y="11490"/>
                    <a:pt x="3587" y="12797"/>
                  </a:cubicBezTo>
                  <a:cubicBezTo>
                    <a:pt x="2310" y="14074"/>
                    <a:pt x="1398" y="15229"/>
                    <a:pt x="851" y="16019"/>
                  </a:cubicBezTo>
                  <a:cubicBezTo>
                    <a:pt x="274" y="16810"/>
                    <a:pt x="0" y="17326"/>
                    <a:pt x="31" y="17357"/>
                  </a:cubicBezTo>
                  <a:cubicBezTo>
                    <a:pt x="33" y="17358"/>
                    <a:pt x="35" y="17358"/>
                    <a:pt x="38" y="17358"/>
                  </a:cubicBezTo>
                  <a:cubicBezTo>
                    <a:pt x="196" y="17358"/>
                    <a:pt x="1501" y="15614"/>
                    <a:pt x="3982" y="13223"/>
                  </a:cubicBezTo>
                  <a:cubicBezTo>
                    <a:pt x="6535" y="10791"/>
                    <a:pt x="10487" y="7812"/>
                    <a:pt x="15350" y="5533"/>
                  </a:cubicBezTo>
                  <a:cubicBezTo>
                    <a:pt x="20213" y="3253"/>
                    <a:pt x="24955" y="1916"/>
                    <a:pt x="28420" y="1156"/>
                  </a:cubicBezTo>
                  <a:cubicBezTo>
                    <a:pt x="30183" y="791"/>
                    <a:pt x="31581" y="517"/>
                    <a:pt x="32524" y="335"/>
                  </a:cubicBezTo>
                  <a:cubicBezTo>
                    <a:pt x="33527" y="92"/>
                    <a:pt x="34074" y="1"/>
                    <a:pt x="3407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17885850" y="2400025"/>
              <a:ext cx="145925" cy="114000"/>
            </a:xfrm>
            <a:custGeom>
              <a:avLst/>
              <a:gdLst/>
              <a:ahLst/>
              <a:cxnLst/>
              <a:rect l="l" t="t" r="r" b="b"/>
              <a:pathLst>
                <a:path w="5837" h="4560" extrusionOk="0">
                  <a:moveTo>
                    <a:pt x="2919" y="0"/>
                  </a:moveTo>
                  <a:cubicBezTo>
                    <a:pt x="1" y="0"/>
                    <a:pt x="1" y="4560"/>
                    <a:pt x="2919" y="4560"/>
                  </a:cubicBezTo>
                  <a:cubicBezTo>
                    <a:pt x="5837" y="4560"/>
                    <a:pt x="5837" y="0"/>
                    <a:pt x="2919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18138150" y="2659150"/>
              <a:ext cx="116275" cy="114000"/>
            </a:xfrm>
            <a:custGeom>
              <a:avLst/>
              <a:gdLst/>
              <a:ahLst/>
              <a:cxnLst/>
              <a:rect l="l" t="t" r="r" b="b"/>
              <a:pathLst>
                <a:path w="4651" h="4560" extrusionOk="0">
                  <a:moveTo>
                    <a:pt x="2280" y="0"/>
                  </a:moveTo>
                  <a:cubicBezTo>
                    <a:pt x="1034" y="0"/>
                    <a:pt x="0" y="1034"/>
                    <a:pt x="0" y="2280"/>
                  </a:cubicBezTo>
                  <a:cubicBezTo>
                    <a:pt x="0" y="3526"/>
                    <a:pt x="1034" y="4560"/>
                    <a:pt x="2280" y="4560"/>
                  </a:cubicBezTo>
                  <a:lnTo>
                    <a:pt x="2371" y="4560"/>
                  </a:lnTo>
                  <a:cubicBezTo>
                    <a:pt x="3617" y="4560"/>
                    <a:pt x="4651" y="3526"/>
                    <a:pt x="4651" y="2280"/>
                  </a:cubicBezTo>
                  <a:cubicBezTo>
                    <a:pt x="4651" y="1034"/>
                    <a:pt x="3617" y="0"/>
                    <a:pt x="2371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18103175" y="2279950"/>
              <a:ext cx="146700" cy="114025"/>
            </a:xfrm>
            <a:custGeom>
              <a:avLst/>
              <a:gdLst/>
              <a:ahLst/>
              <a:cxnLst/>
              <a:rect l="l" t="t" r="r" b="b"/>
              <a:pathLst>
                <a:path w="5868" h="4561" extrusionOk="0">
                  <a:moveTo>
                    <a:pt x="2919" y="1"/>
                  </a:moveTo>
                  <a:cubicBezTo>
                    <a:pt x="1" y="1"/>
                    <a:pt x="1" y="4560"/>
                    <a:pt x="2919" y="4560"/>
                  </a:cubicBezTo>
                  <a:cubicBezTo>
                    <a:pt x="5867" y="4560"/>
                    <a:pt x="5867" y="1"/>
                    <a:pt x="2919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18365350" y="2538325"/>
              <a:ext cx="116275" cy="114000"/>
            </a:xfrm>
            <a:custGeom>
              <a:avLst/>
              <a:gdLst/>
              <a:ahLst/>
              <a:cxnLst/>
              <a:rect l="l" t="t" r="r" b="b"/>
              <a:pathLst>
                <a:path w="4651" h="4560" extrusionOk="0">
                  <a:moveTo>
                    <a:pt x="2280" y="0"/>
                  </a:moveTo>
                  <a:cubicBezTo>
                    <a:pt x="1034" y="0"/>
                    <a:pt x="1" y="1034"/>
                    <a:pt x="1" y="2280"/>
                  </a:cubicBezTo>
                  <a:cubicBezTo>
                    <a:pt x="1" y="3557"/>
                    <a:pt x="1034" y="4560"/>
                    <a:pt x="2280" y="4560"/>
                  </a:cubicBezTo>
                  <a:lnTo>
                    <a:pt x="2371" y="4560"/>
                  </a:lnTo>
                  <a:cubicBezTo>
                    <a:pt x="3618" y="4560"/>
                    <a:pt x="4651" y="3557"/>
                    <a:pt x="4651" y="2280"/>
                  </a:cubicBezTo>
                  <a:cubicBezTo>
                    <a:pt x="4651" y="1034"/>
                    <a:pt x="3618" y="0"/>
                    <a:pt x="2371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18350150" y="2262475"/>
              <a:ext cx="146675" cy="114025"/>
            </a:xfrm>
            <a:custGeom>
              <a:avLst/>
              <a:gdLst/>
              <a:ahLst/>
              <a:cxnLst/>
              <a:rect l="l" t="t" r="r" b="b"/>
              <a:pathLst>
                <a:path w="5867" h="4561" extrusionOk="0">
                  <a:moveTo>
                    <a:pt x="2919" y="1"/>
                  </a:moveTo>
                  <a:cubicBezTo>
                    <a:pt x="1" y="1"/>
                    <a:pt x="1" y="4560"/>
                    <a:pt x="2919" y="4560"/>
                  </a:cubicBezTo>
                  <a:cubicBezTo>
                    <a:pt x="5867" y="4560"/>
                    <a:pt x="5867" y="1"/>
                    <a:pt x="2919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18439825" y="2380275"/>
              <a:ext cx="145925" cy="114000"/>
            </a:xfrm>
            <a:custGeom>
              <a:avLst/>
              <a:gdLst/>
              <a:ahLst/>
              <a:cxnLst/>
              <a:rect l="l" t="t" r="r" b="b"/>
              <a:pathLst>
                <a:path w="5837" h="4560" extrusionOk="0">
                  <a:moveTo>
                    <a:pt x="2918" y="0"/>
                  </a:moveTo>
                  <a:cubicBezTo>
                    <a:pt x="0" y="0"/>
                    <a:pt x="0" y="4559"/>
                    <a:pt x="2918" y="4559"/>
                  </a:cubicBezTo>
                  <a:cubicBezTo>
                    <a:pt x="5836" y="4559"/>
                    <a:pt x="5836" y="0"/>
                    <a:pt x="291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16336425" y="2244250"/>
              <a:ext cx="1385325" cy="486375"/>
            </a:xfrm>
            <a:custGeom>
              <a:avLst/>
              <a:gdLst/>
              <a:ahLst/>
              <a:cxnLst/>
              <a:rect l="l" t="t" r="r" b="b"/>
              <a:pathLst>
                <a:path w="55413" h="19455" extrusionOk="0">
                  <a:moveTo>
                    <a:pt x="639" y="0"/>
                  </a:moveTo>
                  <a:cubicBezTo>
                    <a:pt x="506" y="45"/>
                    <a:pt x="356" y="73"/>
                    <a:pt x="190" y="73"/>
                  </a:cubicBezTo>
                  <a:cubicBezTo>
                    <a:pt x="129" y="73"/>
                    <a:pt x="66" y="69"/>
                    <a:pt x="1" y="61"/>
                  </a:cubicBezTo>
                  <a:lnTo>
                    <a:pt x="1" y="61"/>
                  </a:lnTo>
                  <a:cubicBezTo>
                    <a:pt x="1217" y="973"/>
                    <a:pt x="2858" y="1915"/>
                    <a:pt x="4925" y="2584"/>
                  </a:cubicBezTo>
                  <a:cubicBezTo>
                    <a:pt x="6384" y="3040"/>
                    <a:pt x="8025" y="3374"/>
                    <a:pt x="9788" y="3648"/>
                  </a:cubicBezTo>
                  <a:cubicBezTo>
                    <a:pt x="11551" y="3861"/>
                    <a:pt x="13436" y="4012"/>
                    <a:pt x="15412" y="4195"/>
                  </a:cubicBezTo>
                  <a:cubicBezTo>
                    <a:pt x="19424" y="4560"/>
                    <a:pt x="23740" y="4894"/>
                    <a:pt x="28299" y="5259"/>
                  </a:cubicBezTo>
                  <a:cubicBezTo>
                    <a:pt x="32859" y="5623"/>
                    <a:pt x="37236" y="5958"/>
                    <a:pt x="41035" y="6930"/>
                  </a:cubicBezTo>
                  <a:cubicBezTo>
                    <a:pt x="41977" y="7174"/>
                    <a:pt x="42889" y="7478"/>
                    <a:pt x="43771" y="7782"/>
                  </a:cubicBezTo>
                  <a:cubicBezTo>
                    <a:pt x="44227" y="7934"/>
                    <a:pt x="44652" y="8116"/>
                    <a:pt x="45078" y="8268"/>
                  </a:cubicBezTo>
                  <a:cubicBezTo>
                    <a:pt x="45473" y="8450"/>
                    <a:pt x="45899" y="8602"/>
                    <a:pt x="46294" y="8845"/>
                  </a:cubicBezTo>
                  <a:cubicBezTo>
                    <a:pt x="47844" y="9636"/>
                    <a:pt x="49212" y="10517"/>
                    <a:pt x="50306" y="11490"/>
                  </a:cubicBezTo>
                  <a:cubicBezTo>
                    <a:pt x="52555" y="13435"/>
                    <a:pt x="53893" y="15502"/>
                    <a:pt x="54531" y="17022"/>
                  </a:cubicBezTo>
                  <a:cubicBezTo>
                    <a:pt x="55159" y="18518"/>
                    <a:pt x="55316" y="19454"/>
                    <a:pt x="55379" y="19454"/>
                  </a:cubicBezTo>
                  <a:cubicBezTo>
                    <a:pt x="55380" y="19454"/>
                    <a:pt x="55381" y="19454"/>
                    <a:pt x="55382" y="19453"/>
                  </a:cubicBezTo>
                  <a:cubicBezTo>
                    <a:pt x="55412" y="19423"/>
                    <a:pt x="55352" y="19180"/>
                    <a:pt x="55321" y="18754"/>
                  </a:cubicBezTo>
                  <a:cubicBezTo>
                    <a:pt x="55291" y="18542"/>
                    <a:pt x="55260" y="18268"/>
                    <a:pt x="55139" y="17964"/>
                  </a:cubicBezTo>
                  <a:cubicBezTo>
                    <a:pt x="55108" y="17812"/>
                    <a:pt x="55048" y="17630"/>
                    <a:pt x="54987" y="17478"/>
                  </a:cubicBezTo>
                  <a:cubicBezTo>
                    <a:pt x="54896" y="17295"/>
                    <a:pt x="54865" y="17083"/>
                    <a:pt x="54804" y="16900"/>
                  </a:cubicBezTo>
                  <a:cubicBezTo>
                    <a:pt x="54227" y="15320"/>
                    <a:pt x="52981" y="13101"/>
                    <a:pt x="50701" y="11064"/>
                  </a:cubicBezTo>
                  <a:cubicBezTo>
                    <a:pt x="49546" y="10031"/>
                    <a:pt x="48178" y="9028"/>
                    <a:pt x="46598" y="8207"/>
                  </a:cubicBezTo>
                  <a:cubicBezTo>
                    <a:pt x="46202" y="7964"/>
                    <a:pt x="45777" y="7812"/>
                    <a:pt x="45382" y="7599"/>
                  </a:cubicBezTo>
                  <a:cubicBezTo>
                    <a:pt x="44956" y="7417"/>
                    <a:pt x="44500" y="7204"/>
                    <a:pt x="44075" y="7052"/>
                  </a:cubicBezTo>
                  <a:cubicBezTo>
                    <a:pt x="43193" y="6718"/>
                    <a:pt x="42251" y="6414"/>
                    <a:pt x="41278" y="6140"/>
                  </a:cubicBezTo>
                  <a:cubicBezTo>
                    <a:pt x="37388" y="5076"/>
                    <a:pt x="32950" y="4742"/>
                    <a:pt x="28391" y="4408"/>
                  </a:cubicBezTo>
                  <a:cubicBezTo>
                    <a:pt x="23831" y="4043"/>
                    <a:pt x="19485" y="3709"/>
                    <a:pt x="15503" y="3405"/>
                  </a:cubicBezTo>
                  <a:cubicBezTo>
                    <a:pt x="13527" y="3253"/>
                    <a:pt x="11612" y="3161"/>
                    <a:pt x="9880" y="2918"/>
                  </a:cubicBezTo>
                  <a:cubicBezTo>
                    <a:pt x="8117" y="2736"/>
                    <a:pt x="6536" y="2432"/>
                    <a:pt x="5138" y="2006"/>
                  </a:cubicBezTo>
                  <a:cubicBezTo>
                    <a:pt x="3314" y="1459"/>
                    <a:pt x="1825" y="760"/>
                    <a:pt x="63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16530975" y="2352150"/>
              <a:ext cx="481800" cy="288025"/>
            </a:xfrm>
            <a:custGeom>
              <a:avLst/>
              <a:gdLst/>
              <a:ahLst/>
              <a:cxnLst/>
              <a:rect l="l" t="t" r="r" b="b"/>
              <a:pathLst>
                <a:path w="19272" h="11521" extrusionOk="0">
                  <a:moveTo>
                    <a:pt x="18694" y="0"/>
                  </a:moveTo>
                  <a:cubicBezTo>
                    <a:pt x="18238" y="152"/>
                    <a:pt x="17782" y="304"/>
                    <a:pt x="17295" y="456"/>
                  </a:cubicBezTo>
                  <a:cubicBezTo>
                    <a:pt x="16870" y="608"/>
                    <a:pt x="16414" y="760"/>
                    <a:pt x="15958" y="973"/>
                  </a:cubicBezTo>
                  <a:lnTo>
                    <a:pt x="14590" y="1520"/>
                  </a:lnTo>
                  <a:cubicBezTo>
                    <a:pt x="12736" y="2341"/>
                    <a:pt x="10700" y="3314"/>
                    <a:pt x="8663" y="4529"/>
                  </a:cubicBezTo>
                  <a:cubicBezTo>
                    <a:pt x="6657" y="5745"/>
                    <a:pt x="4833" y="7052"/>
                    <a:pt x="3253" y="8329"/>
                  </a:cubicBezTo>
                  <a:cubicBezTo>
                    <a:pt x="2493" y="8967"/>
                    <a:pt x="1733" y="9575"/>
                    <a:pt x="1034" y="10244"/>
                  </a:cubicBezTo>
                  <a:cubicBezTo>
                    <a:pt x="699" y="10548"/>
                    <a:pt x="395" y="10852"/>
                    <a:pt x="91" y="11156"/>
                  </a:cubicBezTo>
                  <a:lnTo>
                    <a:pt x="0" y="11216"/>
                  </a:lnTo>
                  <a:cubicBezTo>
                    <a:pt x="152" y="11308"/>
                    <a:pt x="304" y="11399"/>
                    <a:pt x="426" y="11520"/>
                  </a:cubicBezTo>
                  <a:cubicBezTo>
                    <a:pt x="730" y="11247"/>
                    <a:pt x="1064" y="10943"/>
                    <a:pt x="1429" y="10639"/>
                  </a:cubicBezTo>
                  <a:cubicBezTo>
                    <a:pt x="2067" y="10031"/>
                    <a:pt x="2827" y="9484"/>
                    <a:pt x="3617" y="8815"/>
                  </a:cubicBezTo>
                  <a:cubicBezTo>
                    <a:pt x="5228" y="7599"/>
                    <a:pt x="7052" y="6323"/>
                    <a:pt x="9028" y="5107"/>
                  </a:cubicBezTo>
                  <a:cubicBezTo>
                    <a:pt x="11034" y="3921"/>
                    <a:pt x="13010" y="2949"/>
                    <a:pt x="14833" y="2098"/>
                  </a:cubicBezTo>
                  <a:lnTo>
                    <a:pt x="16201" y="1520"/>
                  </a:lnTo>
                  <a:cubicBezTo>
                    <a:pt x="16657" y="1338"/>
                    <a:pt x="17052" y="1186"/>
                    <a:pt x="17478" y="1034"/>
                  </a:cubicBezTo>
                  <a:cubicBezTo>
                    <a:pt x="18086" y="760"/>
                    <a:pt x="18694" y="578"/>
                    <a:pt x="19271" y="396"/>
                  </a:cubicBezTo>
                  <a:cubicBezTo>
                    <a:pt x="19089" y="274"/>
                    <a:pt x="18937" y="152"/>
                    <a:pt x="18754" y="61"/>
                  </a:cubicBezTo>
                  <a:lnTo>
                    <a:pt x="18694" y="0"/>
                  </a:ln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16860000" y="2008675"/>
              <a:ext cx="252300" cy="364775"/>
            </a:xfrm>
            <a:custGeom>
              <a:avLst/>
              <a:gdLst/>
              <a:ahLst/>
              <a:cxnLst/>
              <a:rect l="l" t="t" r="r" b="b"/>
              <a:pathLst>
                <a:path w="10092" h="14591" extrusionOk="0">
                  <a:moveTo>
                    <a:pt x="457" y="1"/>
                  </a:moveTo>
                  <a:cubicBezTo>
                    <a:pt x="305" y="92"/>
                    <a:pt x="153" y="153"/>
                    <a:pt x="1" y="183"/>
                  </a:cubicBezTo>
                  <a:cubicBezTo>
                    <a:pt x="1" y="213"/>
                    <a:pt x="31" y="244"/>
                    <a:pt x="31" y="305"/>
                  </a:cubicBezTo>
                  <a:cubicBezTo>
                    <a:pt x="153" y="609"/>
                    <a:pt x="305" y="943"/>
                    <a:pt x="457" y="1247"/>
                  </a:cubicBezTo>
                  <a:cubicBezTo>
                    <a:pt x="700" y="1946"/>
                    <a:pt x="1095" y="2615"/>
                    <a:pt x="1429" y="3344"/>
                  </a:cubicBezTo>
                  <a:cubicBezTo>
                    <a:pt x="2189" y="4773"/>
                    <a:pt x="3071" y="6353"/>
                    <a:pt x="4104" y="7903"/>
                  </a:cubicBezTo>
                  <a:cubicBezTo>
                    <a:pt x="5107" y="9454"/>
                    <a:pt x="6232" y="10913"/>
                    <a:pt x="7235" y="12159"/>
                  </a:cubicBezTo>
                  <a:cubicBezTo>
                    <a:pt x="7782" y="12767"/>
                    <a:pt x="8268" y="13375"/>
                    <a:pt x="8755" y="13891"/>
                  </a:cubicBezTo>
                  <a:cubicBezTo>
                    <a:pt x="8967" y="14074"/>
                    <a:pt x="9150" y="14317"/>
                    <a:pt x="9302" y="14469"/>
                  </a:cubicBezTo>
                  <a:cubicBezTo>
                    <a:pt x="9369" y="14450"/>
                    <a:pt x="9446" y="14440"/>
                    <a:pt x="9527" y="14440"/>
                  </a:cubicBezTo>
                  <a:cubicBezTo>
                    <a:pt x="9704" y="14440"/>
                    <a:pt x="9905" y="14487"/>
                    <a:pt x="10092" y="14591"/>
                  </a:cubicBezTo>
                  <a:cubicBezTo>
                    <a:pt x="9849" y="14317"/>
                    <a:pt x="9484" y="13983"/>
                    <a:pt x="9180" y="13557"/>
                  </a:cubicBezTo>
                  <a:cubicBezTo>
                    <a:pt x="8694" y="13040"/>
                    <a:pt x="8238" y="12432"/>
                    <a:pt x="7752" y="11825"/>
                  </a:cubicBezTo>
                  <a:cubicBezTo>
                    <a:pt x="6748" y="10548"/>
                    <a:pt x="5685" y="9150"/>
                    <a:pt x="4682" y="7600"/>
                  </a:cubicBezTo>
                  <a:cubicBezTo>
                    <a:pt x="3648" y="6049"/>
                    <a:pt x="2767" y="4530"/>
                    <a:pt x="2007" y="3101"/>
                  </a:cubicBezTo>
                  <a:cubicBezTo>
                    <a:pt x="1642" y="2402"/>
                    <a:pt x="1277" y="1733"/>
                    <a:pt x="973" y="1064"/>
                  </a:cubicBezTo>
                  <a:cubicBezTo>
                    <a:pt x="821" y="761"/>
                    <a:pt x="669" y="457"/>
                    <a:pt x="517" y="92"/>
                  </a:cubicBezTo>
                  <a:cubicBezTo>
                    <a:pt x="487" y="61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18323550" y="1722950"/>
              <a:ext cx="28900" cy="137575"/>
            </a:xfrm>
            <a:custGeom>
              <a:avLst/>
              <a:gdLst/>
              <a:ahLst/>
              <a:cxnLst/>
              <a:rect l="l" t="t" r="r" b="b"/>
              <a:pathLst>
                <a:path w="1156" h="5503" extrusionOk="0">
                  <a:moveTo>
                    <a:pt x="1156" y="1"/>
                  </a:moveTo>
                  <a:cubicBezTo>
                    <a:pt x="1034" y="153"/>
                    <a:pt x="913" y="305"/>
                    <a:pt x="852" y="457"/>
                  </a:cubicBezTo>
                  <a:cubicBezTo>
                    <a:pt x="639" y="1399"/>
                    <a:pt x="244" y="3375"/>
                    <a:pt x="153" y="4044"/>
                  </a:cubicBezTo>
                  <a:cubicBezTo>
                    <a:pt x="122" y="4499"/>
                    <a:pt x="92" y="4864"/>
                    <a:pt x="31" y="5107"/>
                  </a:cubicBezTo>
                  <a:cubicBezTo>
                    <a:pt x="1" y="5381"/>
                    <a:pt x="1" y="5503"/>
                    <a:pt x="31" y="5503"/>
                  </a:cubicBezTo>
                  <a:cubicBezTo>
                    <a:pt x="62" y="5503"/>
                    <a:pt x="153" y="4955"/>
                    <a:pt x="305" y="4104"/>
                  </a:cubicBezTo>
                  <a:cubicBezTo>
                    <a:pt x="426" y="3344"/>
                    <a:pt x="913" y="1126"/>
                    <a:pt x="115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18361550" y="1827075"/>
              <a:ext cx="135275" cy="23575"/>
            </a:xfrm>
            <a:custGeom>
              <a:avLst/>
              <a:gdLst/>
              <a:ahLst/>
              <a:cxnLst/>
              <a:rect l="l" t="t" r="r" b="b"/>
              <a:pathLst>
                <a:path w="5411" h="9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3" y="91"/>
                    <a:pt x="456" y="152"/>
                  </a:cubicBezTo>
                  <a:cubicBezTo>
                    <a:pt x="760" y="243"/>
                    <a:pt x="2250" y="486"/>
                    <a:pt x="2767" y="608"/>
                  </a:cubicBezTo>
                  <a:cubicBezTo>
                    <a:pt x="3374" y="730"/>
                    <a:pt x="4195" y="851"/>
                    <a:pt x="5016" y="942"/>
                  </a:cubicBezTo>
                  <a:cubicBezTo>
                    <a:pt x="5137" y="912"/>
                    <a:pt x="5289" y="851"/>
                    <a:pt x="5411" y="760"/>
                  </a:cubicBezTo>
                  <a:cubicBezTo>
                    <a:pt x="4408" y="699"/>
                    <a:pt x="3496" y="578"/>
                    <a:pt x="2767" y="456"/>
                  </a:cubicBezTo>
                  <a:cubicBezTo>
                    <a:pt x="2250" y="334"/>
                    <a:pt x="791" y="122"/>
                    <a:pt x="487" y="91"/>
                  </a:cubicBezTo>
                  <a:cubicBezTo>
                    <a:pt x="183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18445900" y="1506400"/>
              <a:ext cx="87400" cy="257625"/>
            </a:xfrm>
            <a:custGeom>
              <a:avLst/>
              <a:gdLst/>
              <a:ahLst/>
              <a:cxnLst/>
              <a:rect l="l" t="t" r="r" b="b"/>
              <a:pathLst>
                <a:path w="3496" h="10305" extrusionOk="0">
                  <a:moveTo>
                    <a:pt x="3496" y="0"/>
                  </a:moveTo>
                  <a:lnTo>
                    <a:pt x="3496" y="0"/>
                  </a:lnTo>
                  <a:cubicBezTo>
                    <a:pt x="3405" y="61"/>
                    <a:pt x="3283" y="183"/>
                    <a:pt x="3162" y="243"/>
                  </a:cubicBezTo>
                  <a:cubicBezTo>
                    <a:pt x="2736" y="1094"/>
                    <a:pt x="2280" y="2037"/>
                    <a:pt x="1915" y="3040"/>
                  </a:cubicBezTo>
                  <a:cubicBezTo>
                    <a:pt x="1186" y="4924"/>
                    <a:pt x="700" y="6748"/>
                    <a:pt x="396" y="8116"/>
                  </a:cubicBezTo>
                  <a:cubicBezTo>
                    <a:pt x="244" y="8815"/>
                    <a:pt x="152" y="9332"/>
                    <a:pt x="92" y="9727"/>
                  </a:cubicBezTo>
                  <a:cubicBezTo>
                    <a:pt x="61" y="10092"/>
                    <a:pt x="0" y="10304"/>
                    <a:pt x="0" y="10304"/>
                  </a:cubicBezTo>
                  <a:cubicBezTo>
                    <a:pt x="0" y="10304"/>
                    <a:pt x="92" y="10122"/>
                    <a:pt x="152" y="9757"/>
                  </a:cubicBezTo>
                  <a:cubicBezTo>
                    <a:pt x="244" y="9362"/>
                    <a:pt x="365" y="8845"/>
                    <a:pt x="517" y="8207"/>
                  </a:cubicBezTo>
                  <a:cubicBezTo>
                    <a:pt x="821" y="6870"/>
                    <a:pt x="1338" y="5046"/>
                    <a:pt x="2098" y="3131"/>
                  </a:cubicBezTo>
                  <a:cubicBezTo>
                    <a:pt x="2554" y="2006"/>
                    <a:pt x="3040" y="942"/>
                    <a:pt x="3496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18480100" y="1738575"/>
              <a:ext cx="174025" cy="6175"/>
            </a:xfrm>
            <a:custGeom>
              <a:avLst/>
              <a:gdLst/>
              <a:ahLst/>
              <a:cxnLst/>
              <a:rect l="l" t="t" r="r" b="b"/>
              <a:pathLst>
                <a:path w="6961" h="247" extrusionOk="0">
                  <a:moveTo>
                    <a:pt x="79" y="1"/>
                  </a:moveTo>
                  <a:cubicBezTo>
                    <a:pt x="27" y="1"/>
                    <a:pt x="0" y="4"/>
                    <a:pt x="0" y="14"/>
                  </a:cubicBezTo>
                  <a:cubicBezTo>
                    <a:pt x="0" y="14"/>
                    <a:pt x="243" y="45"/>
                    <a:pt x="669" y="75"/>
                  </a:cubicBezTo>
                  <a:cubicBezTo>
                    <a:pt x="1064" y="105"/>
                    <a:pt x="1672" y="166"/>
                    <a:pt x="2432" y="197"/>
                  </a:cubicBezTo>
                  <a:cubicBezTo>
                    <a:pt x="3109" y="232"/>
                    <a:pt x="3879" y="247"/>
                    <a:pt x="4731" y="247"/>
                  </a:cubicBezTo>
                  <a:cubicBezTo>
                    <a:pt x="5334" y="247"/>
                    <a:pt x="5977" y="240"/>
                    <a:pt x="6657" y="227"/>
                  </a:cubicBezTo>
                  <a:cubicBezTo>
                    <a:pt x="6779" y="166"/>
                    <a:pt x="6900" y="75"/>
                    <a:pt x="6961" y="45"/>
                  </a:cubicBezTo>
                  <a:lnTo>
                    <a:pt x="6961" y="45"/>
                  </a:lnTo>
                  <a:cubicBezTo>
                    <a:pt x="6007" y="95"/>
                    <a:pt x="5090" y="117"/>
                    <a:pt x="4261" y="117"/>
                  </a:cubicBezTo>
                  <a:cubicBezTo>
                    <a:pt x="3584" y="117"/>
                    <a:pt x="2965" y="102"/>
                    <a:pt x="2432" y="75"/>
                  </a:cubicBezTo>
                  <a:cubicBezTo>
                    <a:pt x="1672" y="45"/>
                    <a:pt x="1064" y="45"/>
                    <a:pt x="669" y="14"/>
                  </a:cubicBezTo>
                  <a:cubicBezTo>
                    <a:pt x="385" y="14"/>
                    <a:pt x="183" y="1"/>
                    <a:pt x="7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18508975" y="1451675"/>
              <a:ext cx="216600" cy="258400"/>
            </a:xfrm>
            <a:custGeom>
              <a:avLst/>
              <a:gdLst/>
              <a:ahLst/>
              <a:cxnLst/>
              <a:rect l="l" t="t" r="r" b="b"/>
              <a:pathLst>
                <a:path w="8664" h="10336" extrusionOk="0">
                  <a:moveTo>
                    <a:pt x="8511" y="1"/>
                  </a:moveTo>
                  <a:cubicBezTo>
                    <a:pt x="7660" y="1125"/>
                    <a:pt x="6687" y="2402"/>
                    <a:pt x="5563" y="3770"/>
                  </a:cubicBezTo>
                  <a:cubicBezTo>
                    <a:pt x="4104" y="5593"/>
                    <a:pt x="2706" y="7235"/>
                    <a:pt x="1672" y="8420"/>
                  </a:cubicBezTo>
                  <a:cubicBezTo>
                    <a:pt x="1277" y="8876"/>
                    <a:pt x="882" y="9332"/>
                    <a:pt x="456" y="9818"/>
                  </a:cubicBezTo>
                  <a:cubicBezTo>
                    <a:pt x="152" y="10153"/>
                    <a:pt x="0" y="10335"/>
                    <a:pt x="31" y="10335"/>
                  </a:cubicBezTo>
                  <a:cubicBezTo>
                    <a:pt x="31" y="10335"/>
                    <a:pt x="213" y="10183"/>
                    <a:pt x="517" y="9879"/>
                  </a:cubicBezTo>
                  <a:cubicBezTo>
                    <a:pt x="821" y="9575"/>
                    <a:pt x="1277" y="9119"/>
                    <a:pt x="1794" y="8572"/>
                  </a:cubicBezTo>
                  <a:cubicBezTo>
                    <a:pt x="2858" y="7417"/>
                    <a:pt x="4256" y="5776"/>
                    <a:pt x="5775" y="3922"/>
                  </a:cubicBezTo>
                  <a:cubicBezTo>
                    <a:pt x="6870" y="2554"/>
                    <a:pt x="7873" y="1217"/>
                    <a:pt x="8663" y="122"/>
                  </a:cubicBezTo>
                  <a:cubicBezTo>
                    <a:pt x="8633" y="92"/>
                    <a:pt x="8541" y="61"/>
                    <a:pt x="851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18036325" y="1305750"/>
              <a:ext cx="75250" cy="707525"/>
            </a:xfrm>
            <a:custGeom>
              <a:avLst/>
              <a:gdLst/>
              <a:ahLst/>
              <a:cxnLst/>
              <a:rect l="l" t="t" r="r" b="b"/>
              <a:pathLst>
                <a:path w="3010" h="28301" extrusionOk="0">
                  <a:moveTo>
                    <a:pt x="2009" y="0"/>
                  </a:moveTo>
                  <a:cubicBezTo>
                    <a:pt x="2008" y="0"/>
                    <a:pt x="2007" y="1"/>
                    <a:pt x="2006" y="2"/>
                  </a:cubicBezTo>
                  <a:cubicBezTo>
                    <a:pt x="1885" y="2"/>
                    <a:pt x="2158" y="1795"/>
                    <a:pt x="2310" y="4713"/>
                  </a:cubicBezTo>
                  <a:cubicBezTo>
                    <a:pt x="2462" y="7601"/>
                    <a:pt x="2371" y="11613"/>
                    <a:pt x="2158" y="16020"/>
                  </a:cubicBezTo>
                  <a:cubicBezTo>
                    <a:pt x="1946" y="20428"/>
                    <a:pt x="1155" y="24379"/>
                    <a:pt x="365" y="27175"/>
                  </a:cubicBezTo>
                  <a:cubicBezTo>
                    <a:pt x="243" y="27571"/>
                    <a:pt x="122" y="27966"/>
                    <a:pt x="0" y="28300"/>
                  </a:cubicBezTo>
                  <a:cubicBezTo>
                    <a:pt x="213" y="28148"/>
                    <a:pt x="426" y="27966"/>
                    <a:pt x="608" y="27844"/>
                  </a:cubicBezTo>
                  <a:cubicBezTo>
                    <a:pt x="699" y="27692"/>
                    <a:pt x="730" y="27510"/>
                    <a:pt x="821" y="27327"/>
                  </a:cubicBezTo>
                  <a:cubicBezTo>
                    <a:pt x="1763" y="24531"/>
                    <a:pt x="2645" y="20549"/>
                    <a:pt x="2827" y="16081"/>
                  </a:cubicBezTo>
                  <a:cubicBezTo>
                    <a:pt x="3009" y="11613"/>
                    <a:pt x="3009" y="7570"/>
                    <a:pt x="2766" y="4622"/>
                  </a:cubicBezTo>
                  <a:cubicBezTo>
                    <a:pt x="2645" y="3193"/>
                    <a:pt x="2462" y="2008"/>
                    <a:pt x="2310" y="1218"/>
                  </a:cubicBezTo>
                  <a:cubicBezTo>
                    <a:pt x="2163" y="452"/>
                    <a:pt x="2044" y="0"/>
                    <a:pt x="200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17996050" y="1688000"/>
              <a:ext cx="91975" cy="95075"/>
            </a:xfrm>
            <a:custGeom>
              <a:avLst/>
              <a:gdLst/>
              <a:ahLst/>
              <a:cxnLst/>
              <a:rect l="l" t="t" r="r" b="b"/>
              <a:pathLst>
                <a:path w="3679" h="3803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83"/>
                    <a:pt x="91" y="365"/>
                    <a:pt x="183" y="517"/>
                  </a:cubicBezTo>
                  <a:lnTo>
                    <a:pt x="365" y="700"/>
                  </a:lnTo>
                  <a:cubicBezTo>
                    <a:pt x="2090" y="2455"/>
                    <a:pt x="3553" y="3802"/>
                    <a:pt x="3644" y="3802"/>
                  </a:cubicBezTo>
                  <a:cubicBezTo>
                    <a:pt x="3646" y="3802"/>
                    <a:pt x="3647" y="3801"/>
                    <a:pt x="3648" y="3800"/>
                  </a:cubicBezTo>
                  <a:cubicBezTo>
                    <a:pt x="3678" y="3770"/>
                    <a:pt x="2280" y="2341"/>
                    <a:pt x="517" y="5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18095600" y="1659125"/>
              <a:ext cx="91950" cy="66150"/>
            </a:xfrm>
            <a:custGeom>
              <a:avLst/>
              <a:gdLst/>
              <a:ahLst/>
              <a:cxnLst/>
              <a:rect l="l" t="t" r="r" b="b"/>
              <a:pathLst>
                <a:path w="3678" h="2646" extrusionOk="0">
                  <a:moveTo>
                    <a:pt x="3678" y="1"/>
                  </a:moveTo>
                  <a:lnTo>
                    <a:pt x="3678" y="1"/>
                  </a:lnTo>
                  <a:cubicBezTo>
                    <a:pt x="2888" y="669"/>
                    <a:pt x="2158" y="1217"/>
                    <a:pt x="1550" y="1581"/>
                  </a:cubicBezTo>
                  <a:cubicBezTo>
                    <a:pt x="1064" y="1946"/>
                    <a:pt x="699" y="2189"/>
                    <a:pt x="426" y="2341"/>
                  </a:cubicBezTo>
                  <a:cubicBezTo>
                    <a:pt x="152" y="2554"/>
                    <a:pt x="0" y="2615"/>
                    <a:pt x="0" y="2645"/>
                  </a:cubicBezTo>
                  <a:lnTo>
                    <a:pt x="456" y="2432"/>
                  </a:lnTo>
                  <a:cubicBezTo>
                    <a:pt x="760" y="2280"/>
                    <a:pt x="1155" y="2037"/>
                    <a:pt x="1641" y="1703"/>
                  </a:cubicBezTo>
                  <a:cubicBezTo>
                    <a:pt x="2219" y="1368"/>
                    <a:pt x="2857" y="913"/>
                    <a:pt x="3587" y="335"/>
                  </a:cubicBezTo>
                  <a:lnTo>
                    <a:pt x="3678" y="1"/>
                  </a:ln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17965650" y="1497275"/>
              <a:ext cx="137550" cy="111875"/>
            </a:xfrm>
            <a:custGeom>
              <a:avLst/>
              <a:gdLst/>
              <a:ahLst/>
              <a:cxnLst/>
              <a:rect l="l" t="t" r="r" b="b"/>
              <a:pathLst>
                <a:path w="5502" h="4475" extrusionOk="0">
                  <a:moveTo>
                    <a:pt x="0" y="0"/>
                  </a:moveTo>
                  <a:lnTo>
                    <a:pt x="0" y="274"/>
                  </a:lnTo>
                  <a:cubicBezTo>
                    <a:pt x="426" y="669"/>
                    <a:pt x="882" y="1034"/>
                    <a:pt x="1368" y="1459"/>
                  </a:cubicBezTo>
                  <a:cubicBezTo>
                    <a:pt x="2462" y="2371"/>
                    <a:pt x="3496" y="3131"/>
                    <a:pt x="4256" y="3648"/>
                  </a:cubicBezTo>
                  <a:cubicBezTo>
                    <a:pt x="4621" y="3921"/>
                    <a:pt x="4924" y="4165"/>
                    <a:pt x="5168" y="4256"/>
                  </a:cubicBezTo>
                  <a:cubicBezTo>
                    <a:pt x="5353" y="4388"/>
                    <a:pt x="5469" y="4474"/>
                    <a:pt x="5496" y="4474"/>
                  </a:cubicBezTo>
                  <a:cubicBezTo>
                    <a:pt x="5500" y="4474"/>
                    <a:pt x="5502" y="4472"/>
                    <a:pt x="5502" y="4469"/>
                  </a:cubicBezTo>
                  <a:cubicBezTo>
                    <a:pt x="5502" y="4408"/>
                    <a:pt x="5076" y="4073"/>
                    <a:pt x="4317" y="3496"/>
                  </a:cubicBezTo>
                  <a:cubicBezTo>
                    <a:pt x="3617" y="2949"/>
                    <a:pt x="2584" y="2189"/>
                    <a:pt x="1490" y="1277"/>
                  </a:cubicBezTo>
                  <a:cubicBezTo>
                    <a:pt x="943" y="791"/>
                    <a:pt x="456" y="396"/>
                    <a:pt x="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18105475" y="1431175"/>
              <a:ext cx="107925" cy="118550"/>
            </a:xfrm>
            <a:custGeom>
              <a:avLst/>
              <a:gdLst/>
              <a:ahLst/>
              <a:cxnLst/>
              <a:rect l="l" t="t" r="r" b="b"/>
              <a:pathLst>
                <a:path w="4317" h="4742" extrusionOk="0">
                  <a:moveTo>
                    <a:pt x="4286" y="0"/>
                  </a:moveTo>
                  <a:cubicBezTo>
                    <a:pt x="3253" y="1337"/>
                    <a:pt x="2280" y="2432"/>
                    <a:pt x="1459" y="3222"/>
                  </a:cubicBezTo>
                  <a:cubicBezTo>
                    <a:pt x="973" y="3708"/>
                    <a:pt x="638" y="4103"/>
                    <a:pt x="365" y="4316"/>
                  </a:cubicBezTo>
                  <a:cubicBezTo>
                    <a:pt x="91" y="4590"/>
                    <a:pt x="0" y="4711"/>
                    <a:pt x="0" y="4742"/>
                  </a:cubicBezTo>
                  <a:lnTo>
                    <a:pt x="456" y="4407"/>
                  </a:lnTo>
                  <a:cubicBezTo>
                    <a:pt x="699" y="4164"/>
                    <a:pt x="1094" y="3830"/>
                    <a:pt x="1581" y="3374"/>
                  </a:cubicBezTo>
                  <a:cubicBezTo>
                    <a:pt x="2371" y="2614"/>
                    <a:pt x="3344" y="1581"/>
                    <a:pt x="4316" y="304"/>
                  </a:cubicBezTo>
                  <a:cubicBezTo>
                    <a:pt x="4316" y="182"/>
                    <a:pt x="4286" y="122"/>
                    <a:pt x="4286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17992250" y="1355925"/>
              <a:ext cx="115525" cy="95775"/>
            </a:xfrm>
            <a:custGeom>
              <a:avLst/>
              <a:gdLst/>
              <a:ahLst/>
              <a:cxnLst/>
              <a:rect l="l" t="t" r="r" b="b"/>
              <a:pathLst>
                <a:path w="4621" h="3831" extrusionOk="0">
                  <a:moveTo>
                    <a:pt x="61" y="1"/>
                  </a:moveTo>
                  <a:cubicBezTo>
                    <a:pt x="31" y="92"/>
                    <a:pt x="31" y="153"/>
                    <a:pt x="0" y="214"/>
                  </a:cubicBezTo>
                  <a:cubicBezTo>
                    <a:pt x="335" y="639"/>
                    <a:pt x="730" y="1065"/>
                    <a:pt x="1125" y="1490"/>
                  </a:cubicBezTo>
                  <a:cubicBezTo>
                    <a:pt x="2006" y="2281"/>
                    <a:pt x="2888" y="2919"/>
                    <a:pt x="3526" y="3314"/>
                  </a:cubicBezTo>
                  <a:cubicBezTo>
                    <a:pt x="3860" y="3496"/>
                    <a:pt x="4134" y="3648"/>
                    <a:pt x="4316" y="3740"/>
                  </a:cubicBezTo>
                  <a:cubicBezTo>
                    <a:pt x="4529" y="3800"/>
                    <a:pt x="4620" y="3831"/>
                    <a:pt x="4620" y="3831"/>
                  </a:cubicBezTo>
                  <a:cubicBezTo>
                    <a:pt x="4620" y="3800"/>
                    <a:pt x="4225" y="3618"/>
                    <a:pt x="3557" y="3192"/>
                  </a:cubicBezTo>
                  <a:cubicBezTo>
                    <a:pt x="2918" y="2767"/>
                    <a:pt x="2128" y="2129"/>
                    <a:pt x="1277" y="1338"/>
                  </a:cubicBezTo>
                  <a:cubicBezTo>
                    <a:pt x="821" y="882"/>
                    <a:pt x="426" y="426"/>
                    <a:pt x="6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18095600" y="1301225"/>
              <a:ext cx="60800" cy="63150"/>
            </a:xfrm>
            <a:custGeom>
              <a:avLst/>
              <a:gdLst/>
              <a:ahLst/>
              <a:cxnLst/>
              <a:rect l="l" t="t" r="r" b="b"/>
              <a:pathLst>
                <a:path w="2432" h="2526" extrusionOk="0">
                  <a:moveTo>
                    <a:pt x="2280" y="0"/>
                  </a:moveTo>
                  <a:cubicBezTo>
                    <a:pt x="1733" y="578"/>
                    <a:pt x="1246" y="1155"/>
                    <a:pt x="882" y="1581"/>
                  </a:cubicBezTo>
                  <a:cubicBezTo>
                    <a:pt x="334" y="2158"/>
                    <a:pt x="0" y="2523"/>
                    <a:pt x="30" y="2523"/>
                  </a:cubicBezTo>
                  <a:cubicBezTo>
                    <a:pt x="32" y="2524"/>
                    <a:pt x="34" y="2525"/>
                    <a:pt x="36" y="2525"/>
                  </a:cubicBezTo>
                  <a:cubicBezTo>
                    <a:pt x="92" y="2525"/>
                    <a:pt x="450" y="2196"/>
                    <a:pt x="1003" y="1672"/>
                  </a:cubicBezTo>
                  <a:cubicBezTo>
                    <a:pt x="1398" y="1277"/>
                    <a:pt x="1915" y="760"/>
                    <a:pt x="2432" y="152"/>
                  </a:cubicBezTo>
                  <a:cubicBezTo>
                    <a:pt x="2401" y="92"/>
                    <a:pt x="2341" y="31"/>
                    <a:pt x="228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17779475" y="2085625"/>
              <a:ext cx="749275" cy="265800"/>
            </a:xfrm>
            <a:custGeom>
              <a:avLst/>
              <a:gdLst/>
              <a:ahLst/>
              <a:cxnLst/>
              <a:rect l="l" t="t" r="r" b="b"/>
              <a:pathLst>
                <a:path w="29971" h="10632" extrusionOk="0">
                  <a:moveTo>
                    <a:pt x="29636" y="0"/>
                  </a:moveTo>
                  <a:cubicBezTo>
                    <a:pt x="29416" y="0"/>
                    <a:pt x="29089" y="8"/>
                    <a:pt x="28664" y="23"/>
                  </a:cubicBezTo>
                  <a:cubicBezTo>
                    <a:pt x="27843" y="84"/>
                    <a:pt x="26657" y="175"/>
                    <a:pt x="25168" y="327"/>
                  </a:cubicBezTo>
                  <a:cubicBezTo>
                    <a:pt x="22250" y="631"/>
                    <a:pt x="18147" y="1148"/>
                    <a:pt x="13770" y="2363"/>
                  </a:cubicBezTo>
                  <a:cubicBezTo>
                    <a:pt x="11581" y="2971"/>
                    <a:pt x="9514" y="3670"/>
                    <a:pt x="7751" y="4491"/>
                  </a:cubicBezTo>
                  <a:cubicBezTo>
                    <a:pt x="5958" y="5281"/>
                    <a:pt x="4408" y="6224"/>
                    <a:pt x="3222" y="7105"/>
                  </a:cubicBezTo>
                  <a:cubicBezTo>
                    <a:pt x="2007" y="7987"/>
                    <a:pt x="1125" y="8807"/>
                    <a:pt x="548" y="9446"/>
                  </a:cubicBezTo>
                  <a:cubicBezTo>
                    <a:pt x="304" y="9810"/>
                    <a:pt x="152" y="10114"/>
                    <a:pt x="61" y="10297"/>
                  </a:cubicBezTo>
                  <a:cubicBezTo>
                    <a:pt x="0" y="10509"/>
                    <a:pt x="31" y="10631"/>
                    <a:pt x="31" y="10631"/>
                  </a:cubicBezTo>
                  <a:cubicBezTo>
                    <a:pt x="61" y="10631"/>
                    <a:pt x="152" y="10175"/>
                    <a:pt x="760" y="9598"/>
                  </a:cubicBezTo>
                  <a:cubicBezTo>
                    <a:pt x="1368" y="9081"/>
                    <a:pt x="2280" y="8291"/>
                    <a:pt x="3496" y="7470"/>
                  </a:cubicBezTo>
                  <a:cubicBezTo>
                    <a:pt x="4712" y="6680"/>
                    <a:pt x="6232" y="5798"/>
                    <a:pt x="8025" y="5038"/>
                  </a:cubicBezTo>
                  <a:cubicBezTo>
                    <a:pt x="9788" y="4278"/>
                    <a:pt x="11824" y="3610"/>
                    <a:pt x="13982" y="3002"/>
                  </a:cubicBezTo>
                  <a:cubicBezTo>
                    <a:pt x="18299" y="1786"/>
                    <a:pt x="22341" y="1208"/>
                    <a:pt x="25259" y="783"/>
                  </a:cubicBezTo>
                  <a:cubicBezTo>
                    <a:pt x="26505" y="601"/>
                    <a:pt x="27661" y="449"/>
                    <a:pt x="28724" y="297"/>
                  </a:cubicBezTo>
                  <a:cubicBezTo>
                    <a:pt x="29515" y="175"/>
                    <a:pt x="29971" y="114"/>
                    <a:pt x="29971" y="23"/>
                  </a:cubicBezTo>
                  <a:cubicBezTo>
                    <a:pt x="29971" y="8"/>
                    <a:pt x="29857" y="0"/>
                    <a:pt x="29636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18027200" y="2054275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3769" y="0"/>
                  </a:moveTo>
                  <a:lnTo>
                    <a:pt x="3314" y="213"/>
                  </a:lnTo>
                  <a:cubicBezTo>
                    <a:pt x="3283" y="304"/>
                    <a:pt x="3222" y="335"/>
                    <a:pt x="3162" y="426"/>
                  </a:cubicBezTo>
                  <a:cubicBezTo>
                    <a:pt x="2159" y="1581"/>
                    <a:pt x="1368" y="2766"/>
                    <a:pt x="791" y="3648"/>
                  </a:cubicBezTo>
                  <a:cubicBezTo>
                    <a:pt x="548" y="4104"/>
                    <a:pt x="304" y="4438"/>
                    <a:pt x="183" y="4712"/>
                  </a:cubicBezTo>
                  <a:cubicBezTo>
                    <a:pt x="31" y="4985"/>
                    <a:pt x="0" y="5076"/>
                    <a:pt x="0" y="5137"/>
                  </a:cubicBezTo>
                  <a:cubicBezTo>
                    <a:pt x="31" y="5137"/>
                    <a:pt x="396" y="4590"/>
                    <a:pt x="943" y="3769"/>
                  </a:cubicBezTo>
                  <a:cubicBezTo>
                    <a:pt x="1520" y="2918"/>
                    <a:pt x="2371" y="1733"/>
                    <a:pt x="3344" y="517"/>
                  </a:cubicBezTo>
                  <a:cubicBezTo>
                    <a:pt x="3496" y="335"/>
                    <a:pt x="3648" y="183"/>
                    <a:pt x="376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18079625" y="2171300"/>
              <a:ext cx="129975" cy="78300"/>
            </a:xfrm>
            <a:custGeom>
              <a:avLst/>
              <a:gdLst/>
              <a:ahLst/>
              <a:cxnLst/>
              <a:rect l="l" t="t" r="r" b="b"/>
              <a:pathLst>
                <a:path w="5199" h="3132" extrusionOk="0">
                  <a:moveTo>
                    <a:pt x="1" y="0"/>
                  </a:moveTo>
                  <a:lnTo>
                    <a:pt x="335" y="335"/>
                  </a:lnTo>
                  <a:cubicBezTo>
                    <a:pt x="578" y="517"/>
                    <a:pt x="943" y="821"/>
                    <a:pt x="1399" y="1155"/>
                  </a:cubicBezTo>
                  <a:cubicBezTo>
                    <a:pt x="2189" y="1733"/>
                    <a:pt x="3375" y="2462"/>
                    <a:pt x="4712" y="3131"/>
                  </a:cubicBezTo>
                  <a:lnTo>
                    <a:pt x="5198" y="3131"/>
                  </a:lnTo>
                  <a:cubicBezTo>
                    <a:pt x="3679" y="2402"/>
                    <a:pt x="2402" y="1642"/>
                    <a:pt x="1490" y="1064"/>
                  </a:cubicBezTo>
                  <a:cubicBezTo>
                    <a:pt x="578" y="395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18160950" y="2003350"/>
              <a:ext cx="117800" cy="139100"/>
            </a:xfrm>
            <a:custGeom>
              <a:avLst/>
              <a:gdLst/>
              <a:ahLst/>
              <a:cxnLst/>
              <a:rect l="l" t="t" r="r" b="b"/>
              <a:pathLst>
                <a:path w="4712" h="5564" extrusionOk="0">
                  <a:moveTo>
                    <a:pt x="4711" y="1"/>
                  </a:moveTo>
                  <a:cubicBezTo>
                    <a:pt x="4559" y="62"/>
                    <a:pt x="4407" y="62"/>
                    <a:pt x="4255" y="92"/>
                  </a:cubicBezTo>
                  <a:cubicBezTo>
                    <a:pt x="4103" y="244"/>
                    <a:pt x="3952" y="366"/>
                    <a:pt x="3769" y="518"/>
                  </a:cubicBezTo>
                  <a:cubicBezTo>
                    <a:pt x="2553" y="1733"/>
                    <a:pt x="1581" y="2980"/>
                    <a:pt x="912" y="3922"/>
                  </a:cubicBezTo>
                  <a:cubicBezTo>
                    <a:pt x="608" y="4439"/>
                    <a:pt x="365" y="4803"/>
                    <a:pt x="243" y="5107"/>
                  </a:cubicBezTo>
                  <a:cubicBezTo>
                    <a:pt x="91" y="5381"/>
                    <a:pt x="0" y="5563"/>
                    <a:pt x="0" y="5563"/>
                  </a:cubicBezTo>
                  <a:cubicBezTo>
                    <a:pt x="61" y="5563"/>
                    <a:pt x="395" y="4955"/>
                    <a:pt x="1034" y="4043"/>
                  </a:cubicBezTo>
                  <a:cubicBezTo>
                    <a:pt x="1672" y="3132"/>
                    <a:pt x="2675" y="1885"/>
                    <a:pt x="3952" y="700"/>
                  </a:cubicBezTo>
                  <a:cubicBezTo>
                    <a:pt x="4225" y="457"/>
                    <a:pt x="4468" y="244"/>
                    <a:pt x="471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18230850" y="2129100"/>
              <a:ext cx="164150" cy="99200"/>
            </a:xfrm>
            <a:custGeom>
              <a:avLst/>
              <a:gdLst/>
              <a:ahLst/>
              <a:cxnLst/>
              <a:rect l="l" t="t" r="r" b="b"/>
              <a:pathLst>
                <a:path w="6566" h="3968" extrusionOk="0">
                  <a:moveTo>
                    <a:pt x="15" y="1"/>
                  </a:moveTo>
                  <a:cubicBezTo>
                    <a:pt x="5" y="1"/>
                    <a:pt x="0" y="6"/>
                    <a:pt x="0" y="17"/>
                  </a:cubicBezTo>
                  <a:cubicBezTo>
                    <a:pt x="0" y="17"/>
                    <a:pt x="92" y="108"/>
                    <a:pt x="365" y="320"/>
                  </a:cubicBezTo>
                  <a:cubicBezTo>
                    <a:pt x="639" y="503"/>
                    <a:pt x="973" y="776"/>
                    <a:pt x="1459" y="1080"/>
                  </a:cubicBezTo>
                  <a:cubicBezTo>
                    <a:pt x="2371" y="1719"/>
                    <a:pt x="3709" y="2539"/>
                    <a:pt x="5198" y="3390"/>
                  </a:cubicBezTo>
                  <a:cubicBezTo>
                    <a:pt x="5563" y="3573"/>
                    <a:pt x="5928" y="3816"/>
                    <a:pt x="6262" y="3968"/>
                  </a:cubicBezTo>
                  <a:cubicBezTo>
                    <a:pt x="6384" y="3907"/>
                    <a:pt x="6444" y="3877"/>
                    <a:pt x="6566" y="3877"/>
                  </a:cubicBezTo>
                  <a:lnTo>
                    <a:pt x="5320" y="3208"/>
                  </a:lnTo>
                  <a:cubicBezTo>
                    <a:pt x="3830" y="2387"/>
                    <a:pt x="2493" y="1567"/>
                    <a:pt x="1551" y="959"/>
                  </a:cubicBezTo>
                  <a:cubicBezTo>
                    <a:pt x="1216" y="716"/>
                    <a:pt x="821" y="503"/>
                    <a:pt x="396" y="229"/>
                  </a:cubicBezTo>
                  <a:cubicBezTo>
                    <a:pt x="196" y="105"/>
                    <a:pt x="58" y="1"/>
                    <a:pt x="1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18292400" y="1987400"/>
              <a:ext cx="151250" cy="130075"/>
            </a:xfrm>
            <a:custGeom>
              <a:avLst/>
              <a:gdLst/>
              <a:ahLst/>
              <a:cxnLst/>
              <a:rect l="l" t="t" r="r" b="b"/>
              <a:pathLst>
                <a:path w="6050" h="5203" extrusionOk="0">
                  <a:moveTo>
                    <a:pt x="5685" y="1"/>
                  </a:moveTo>
                  <a:cubicBezTo>
                    <a:pt x="5289" y="274"/>
                    <a:pt x="4833" y="578"/>
                    <a:pt x="4408" y="882"/>
                  </a:cubicBezTo>
                  <a:cubicBezTo>
                    <a:pt x="3648" y="1429"/>
                    <a:pt x="3040" y="1946"/>
                    <a:pt x="2463" y="2402"/>
                  </a:cubicBezTo>
                  <a:cubicBezTo>
                    <a:pt x="1946" y="2888"/>
                    <a:pt x="1429" y="3344"/>
                    <a:pt x="1095" y="3770"/>
                  </a:cubicBezTo>
                  <a:cubicBezTo>
                    <a:pt x="730" y="4195"/>
                    <a:pt x="456" y="4530"/>
                    <a:pt x="274" y="4803"/>
                  </a:cubicBezTo>
                  <a:cubicBezTo>
                    <a:pt x="61" y="5046"/>
                    <a:pt x="1" y="5198"/>
                    <a:pt x="1" y="5198"/>
                  </a:cubicBezTo>
                  <a:cubicBezTo>
                    <a:pt x="2" y="5201"/>
                    <a:pt x="4" y="5203"/>
                    <a:pt x="8" y="5203"/>
                  </a:cubicBezTo>
                  <a:cubicBezTo>
                    <a:pt x="73" y="5203"/>
                    <a:pt x="493" y="4643"/>
                    <a:pt x="1216" y="3891"/>
                  </a:cubicBezTo>
                  <a:cubicBezTo>
                    <a:pt x="1581" y="3466"/>
                    <a:pt x="2098" y="3040"/>
                    <a:pt x="2615" y="2554"/>
                  </a:cubicBezTo>
                  <a:cubicBezTo>
                    <a:pt x="3192" y="2098"/>
                    <a:pt x="3800" y="1551"/>
                    <a:pt x="4469" y="1064"/>
                  </a:cubicBezTo>
                  <a:cubicBezTo>
                    <a:pt x="5016" y="700"/>
                    <a:pt x="5533" y="335"/>
                    <a:pt x="604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18375225" y="2104425"/>
              <a:ext cx="127700" cy="63850"/>
            </a:xfrm>
            <a:custGeom>
              <a:avLst/>
              <a:gdLst/>
              <a:ahLst/>
              <a:cxnLst/>
              <a:rect l="l" t="t" r="r" b="b"/>
              <a:pathLst>
                <a:path w="5108" h="2554" extrusionOk="0">
                  <a:moveTo>
                    <a:pt x="1" y="0"/>
                  </a:moveTo>
                  <a:cubicBezTo>
                    <a:pt x="1" y="1"/>
                    <a:pt x="92" y="122"/>
                    <a:pt x="274" y="244"/>
                  </a:cubicBezTo>
                  <a:cubicBezTo>
                    <a:pt x="517" y="396"/>
                    <a:pt x="821" y="578"/>
                    <a:pt x="1216" y="791"/>
                  </a:cubicBezTo>
                  <a:cubicBezTo>
                    <a:pt x="2007" y="1247"/>
                    <a:pt x="3101" y="1824"/>
                    <a:pt x="4408" y="2371"/>
                  </a:cubicBezTo>
                  <a:cubicBezTo>
                    <a:pt x="4590" y="2432"/>
                    <a:pt x="4742" y="2523"/>
                    <a:pt x="4925" y="2554"/>
                  </a:cubicBezTo>
                  <a:cubicBezTo>
                    <a:pt x="5016" y="2523"/>
                    <a:pt x="5046" y="2432"/>
                    <a:pt x="5107" y="2402"/>
                  </a:cubicBezTo>
                  <a:cubicBezTo>
                    <a:pt x="4925" y="2311"/>
                    <a:pt x="4712" y="2250"/>
                    <a:pt x="4499" y="2159"/>
                  </a:cubicBezTo>
                  <a:cubicBezTo>
                    <a:pt x="3223" y="1672"/>
                    <a:pt x="2068" y="1095"/>
                    <a:pt x="1277" y="700"/>
                  </a:cubicBezTo>
                  <a:cubicBezTo>
                    <a:pt x="487" y="27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18436025" y="2010950"/>
              <a:ext cx="99575" cy="83025"/>
            </a:xfrm>
            <a:custGeom>
              <a:avLst/>
              <a:gdLst/>
              <a:ahLst/>
              <a:cxnLst/>
              <a:rect l="l" t="t" r="r" b="b"/>
              <a:pathLst>
                <a:path w="3983" h="3321" extrusionOk="0">
                  <a:moveTo>
                    <a:pt x="3739" y="1"/>
                  </a:moveTo>
                  <a:cubicBezTo>
                    <a:pt x="3739" y="92"/>
                    <a:pt x="3648" y="122"/>
                    <a:pt x="3557" y="214"/>
                  </a:cubicBezTo>
                  <a:cubicBezTo>
                    <a:pt x="2493" y="973"/>
                    <a:pt x="1581" y="1733"/>
                    <a:pt x="943" y="2311"/>
                  </a:cubicBezTo>
                  <a:cubicBezTo>
                    <a:pt x="639" y="2615"/>
                    <a:pt x="365" y="2828"/>
                    <a:pt x="213" y="3010"/>
                  </a:cubicBezTo>
                  <a:cubicBezTo>
                    <a:pt x="61" y="3223"/>
                    <a:pt x="0" y="3284"/>
                    <a:pt x="0" y="3314"/>
                  </a:cubicBezTo>
                  <a:cubicBezTo>
                    <a:pt x="2" y="3318"/>
                    <a:pt x="6" y="3320"/>
                    <a:pt x="11" y="3320"/>
                  </a:cubicBezTo>
                  <a:cubicBezTo>
                    <a:pt x="81" y="3320"/>
                    <a:pt x="437" y="2940"/>
                    <a:pt x="1003" y="2402"/>
                  </a:cubicBezTo>
                  <a:cubicBezTo>
                    <a:pt x="1672" y="1855"/>
                    <a:pt x="2584" y="1125"/>
                    <a:pt x="3648" y="366"/>
                  </a:cubicBezTo>
                  <a:lnTo>
                    <a:pt x="3982" y="122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17744525" y="1610475"/>
              <a:ext cx="92725" cy="732575"/>
            </a:xfrm>
            <a:custGeom>
              <a:avLst/>
              <a:gdLst/>
              <a:ahLst/>
              <a:cxnLst/>
              <a:rect l="l" t="t" r="r" b="b"/>
              <a:pathLst>
                <a:path w="3709" h="29303" extrusionOk="0">
                  <a:moveTo>
                    <a:pt x="64" y="1"/>
                  </a:moveTo>
                  <a:cubicBezTo>
                    <a:pt x="63" y="1"/>
                    <a:pt x="62" y="1"/>
                    <a:pt x="61" y="1"/>
                  </a:cubicBezTo>
                  <a:cubicBezTo>
                    <a:pt x="0" y="1"/>
                    <a:pt x="213" y="1673"/>
                    <a:pt x="669" y="4287"/>
                  </a:cubicBezTo>
                  <a:cubicBezTo>
                    <a:pt x="912" y="5625"/>
                    <a:pt x="1216" y="7175"/>
                    <a:pt x="1520" y="8938"/>
                  </a:cubicBezTo>
                  <a:cubicBezTo>
                    <a:pt x="1854" y="10670"/>
                    <a:pt x="2189" y="12585"/>
                    <a:pt x="2462" y="14591"/>
                  </a:cubicBezTo>
                  <a:cubicBezTo>
                    <a:pt x="2736" y="16597"/>
                    <a:pt x="2949" y="18543"/>
                    <a:pt x="3040" y="20306"/>
                  </a:cubicBezTo>
                  <a:cubicBezTo>
                    <a:pt x="3101" y="22038"/>
                    <a:pt x="3070" y="23649"/>
                    <a:pt x="2979" y="24956"/>
                  </a:cubicBezTo>
                  <a:cubicBezTo>
                    <a:pt x="2827" y="27661"/>
                    <a:pt x="2432" y="29272"/>
                    <a:pt x="2523" y="29303"/>
                  </a:cubicBezTo>
                  <a:cubicBezTo>
                    <a:pt x="2584" y="29303"/>
                    <a:pt x="2736" y="28908"/>
                    <a:pt x="2918" y="28208"/>
                  </a:cubicBezTo>
                  <a:cubicBezTo>
                    <a:pt x="3101" y="27479"/>
                    <a:pt x="3344" y="26415"/>
                    <a:pt x="3496" y="25047"/>
                  </a:cubicBezTo>
                  <a:cubicBezTo>
                    <a:pt x="3648" y="23710"/>
                    <a:pt x="3709" y="22069"/>
                    <a:pt x="3678" y="20275"/>
                  </a:cubicBezTo>
                  <a:cubicBezTo>
                    <a:pt x="3648" y="18512"/>
                    <a:pt x="3435" y="16537"/>
                    <a:pt x="3131" y="14500"/>
                  </a:cubicBezTo>
                  <a:cubicBezTo>
                    <a:pt x="2888" y="12464"/>
                    <a:pt x="2493" y="10549"/>
                    <a:pt x="2128" y="8816"/>
                  </a:cubicBezTo>
                  <a:cubicBezTo>
                    <a:pt x="1763" y="7084"/>
                    <a:pt x="1429" y="5503"/>
                    <a:pt x="1125" y="4226"/>
                  </a:cubicBezTo>
                  <a:cubicBezTo>
                    <a:pt x="553" y="1606"/>
                    <a:pt x="160" y="1"/>
                    <a:pt x="6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17820500" y="1925100"/>
              <a:ext cx="72225" cy="84375"/>
            </a:xfrm>
            <a:custGeom>
              <a:avLst/>
              <a:gdLst/>
              <a:ahLst/>
              <a:cxnLst/>
              <a:rect l="l" t="t" r="r" b="b"/>
              <a:pathLst>
                <a:path w="2889" h="3375" extrusionOk="0">
                  <a:moveTo>
                    <a:pt x="2888" y="0"/>
                  </a:moveTo>
                  <a:lnTo>
                    <a:pt x="2888" y="0"/>
                  </a:lnTo>
                  <a:cubicBezTo>
                    <a:pt x="2220" y="912"/>
                    <a:pt x="1521" y="1702"/>
                    <a:pt x="973" y="2310"/>
                  </a:cubicBezTo>
                  <a:cubicBezTo>
                    <a:pt x="366" y="2949"/>
                    <a:pt x="1" y="3344"/>
                    <a:pt x="1" y="3374"/>
                  </a:cubicBezTo>
                  <a:cubicBezTo>
                    <a:pt x="1" y="3374"/>
                    <a:pt x="92" y="3313"/>
                    <a:pt x="305" y="3161"/>
                  </a:cubicBezTo>
                  <a:cubicBezTo>
                    <a:pt x="487" y="3009"/>
                    <a:pt x="761" y="2736"/>
                    <a:pt x="1065" y="2432"/>
                  </a:cubicBezTo>
                  <a:cubicBezTo>
                    <a:pt x="1551" y="1915"/>
                    <a:pt x="2159" y="1246"/>
                    <a:pt x="2797" y="456"/>
                  </a:cubicBezTo>
                  <a:cubicBezTo>
                    <a:pt x="2828" y="304"/>
                    <a:pt x="2828" y="152"/>
                    <a:pt x="288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17688275" y="1884825"/>
              <a:ext cx="123125" cy="65700"/>
            </a:xfrm>
            <a:custGeom>
              <a:avLst/>
              <a:gdLst/>
              <a:ahLst/>
              <a:cxnLst/>
              <a:rect l="l" t="t" r="r" b="b"/>
              <a:pathLst>
                <a:path w="4925" h="2628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122"/>
                    <a:pt x="62" y="213"/>
                    <a:pt x="123" y="304"/>
                  </a:cubicBezTo>
                  <a:cubicBezTo>
                    <a:pt x="366" y="517"/>
                    <a:pt x="670" y="669"/>
                    <a:pt x="974" y="851"/>
                  </a:cubicBezTo>
                  <a:cubicBezTo>
                    <a:pt x="2007" y="1459"/>
                    <a:pt x="3010" y="1945"/>
                    <a:pt x="3709" y="2219"/>
                  </a:cubicBezTo>
                  <a:cubicBezTo>
                    <a:pt x="4332" y="2479"/>
                    <a:pt x="4756" y="2627"/>
                    <a:pt x="4885" y="2627"/>
                  </a:cubicBezTo>
                  <a:cubicBezTo>
                    <a:pt x="4907" y="2627"/>
                    <a:pt x="4921" y="2623"/>
                    <a:pt x="4925" y="2614"/>
                  </a:cubicBezTo>
                  <a:cubicBezTo>
                    <a:pt x="4925" y="2584"/>
                    <a:pt x="4530" y="2401"/>
                    <a:pt x="3800" y="2067"/>
                  </a:cubicBezTo>
                  <a:cubicBezTo>
                    <a:pt x="3071" y="1702"/>
                    <a:pt x="2129" y="1216"/>
                    <a:pt x="1095" y="669"/>
                  </a:cubicBezTo>
                  <a:cubicBezTo>
                    <a:pt x="730" y="426"/>
                    <a:pt x="335" y="213"/>
                    <a:pt x="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17800000" y="1744225"/>
              <a:ext cx="96525" cy="138425"/>
            </a:xfrm>
            <a:custGeom>
              <a:avLst/>
              <a:gdLst/>
              <a:ahLst/>
              <a:cxnLst/>
              <a:rect l="l" t="t" r="r" b="b"/>
              <a:pathLst>
                <a:path w="3861" h="5537" extrusionOk="0">
                  <a:moveTo>
                    <a:pt x="3800" y="1"/>
                  </a:moveTo>
                  <a:cubicBezTo>
                    <a:pt x="3739" y="123"/>
                    <a:pt x="3648" y="275"/>
                    <a:pt x="3587" y="396"/>
                  </a:cubicBezTo>
                  <a:cubicBezTo>
                    <a:pt x="2736" y="1825"/>
                    <a:pt x="1824" y="3132"/>
                    <a:pt x="1155" y="4044"/>
                  </a:cubicBezTo>
                  <a:cubicBezTo>
                    <a:pt x="821" y="4500"/>
                    <a:pt x="547" y="4834"/>
                    <a:pt x="304" y="5107"/>
                  </a:cubicBezTo>
                  <a:cubicBezTo>
                    <a:pt x="122" y="5351"/>
                    <a:pt x="0" y="5472"/>
                    <a:pt x="0" y="5533"/>
                  </a:cubicBezTo>
                  <a:cubicBezTo>
                    <a:pt x="0" y="5536"/>
                    <a:pt x="1" y="5537"/>
                    <a:pt x="3" y="5537"/>
                  </a:cubicBezTo>
                  <a:cubicBezTo>
                    <a:pt x="26" y="5537"/>
                    <a:pt x="170" y="5391"/>
                    <a:pt x="365" y="5168"/>
                  </a:cubicBezTo>
                  <a:cubicBezTo>
                    <a:pt x="578" y="4955"/>
                    <a:pt x="882" y="4591"/>
                    <a:pt x="1216" y="4165"/>
                  </a:cubicBezTo>
                  <a:cubicBezTo>
                    <a:pt x="1945" y="3284"/>
                    <a:pt x="2857" y="1977"/>
                    <a:pt x="3769" y="518"/>
                  </a:cubicBezTo>
                  <a:cubicBezTo>
                    <a:pt x="3800" y="457"/>
                    <a:pt x="3800" y="396"/>
                    <a:pt x="3860" y="366"/>
                  </a:cubicBezTo>
                  <a:cubicBezTo>
                    <a:pt x="3860" y="244"/>
                    <a:pt x="3800" y="123"/>
                    <a:pt x="3800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17667000" y="1769325"/>
              <a:ext cx="119325" cy="62700"/>
            </a:xfrm>
            <a:custGeom>
              <a:avLst/>
              <a:gdLst/>
              <a:ahLst/>
              <a:cxnLst/>
              <a:rect l="l" t="t" r="r" b="b"/>
              <a:pathLst>
                <a:path w="4773" h="2508" extrusionOk="0">
                  <a:moveTo>
                    <a:pt x="1" y="0"/>
                  </a:moveTo>
                  <a:cubicBezTo>
                    <a:pt x="1" y="61"/>
                    <a:pt x="1" y="182"/>
                    <a:pt x="62" y="243"/>
                  </a:cubicBezTo>
                  <a:cubicBezTo>
                    <a:pt x="366" y="486"/>
                    <a:pt x="700" y="669"/>
                    <a:pt x="1065" y="912"/>
                  </a:cubicBezTo>
                  <a:cubicBezTo>
                    <a:pt x="1977" y="1489"/>
                    <a:pt x="2888" y="1885"/>
                    <a:pt x="3618" y="2158"/>
                  </a:cubicBezTo>
                  <a:cubicBezTo>
                    <a:pt x="4199" y="2385"/>
                    <a:pt x="4612" y="2508"/>
                    <a:pt x="4735" y="2508"/>
                  </a:cubicBezTo>
                  <a:cubicBezTo>
                    <a:pt x="4760" y="2508"/>
                    <a:pt x="4773" y="2503"/>
                    <a:pt x="4773" y="2492"/>
                  </a:cubicBezTo>
                  <a:cubicBezTo>
                    <a:pt x="4773" y="2462"/>
                    <a:pt x="4347" y="2310"/>
                    <a:pt x="3709" y="2006"/>
                  </a:cubicBezTo>
                  <a:cubicBezTo>
                    <a:pt x="3010" y="1702"/>
                    <a:pt x="2098" y="1277"/>
                    <a:pt x="1156" y="730"/>
                  </a:cubicBezTo>
                  <a:cubicBezTo>
                    <a:pt x="730" y="486"/>
                    <a:pt x="366" y="213"/>
                    <a:pt x="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17775675" y="1644700"/>
              <a:ext cx="84375" cy="132225"/>
            </a:xfrm>
            <a:custGeom>
              <a:avLst/>
              <a:gdLst/>
              <a:ahLst/>
              <a:cxnLst/>
              <a:rect l="l" t="t" r="r" b="b"/>
              <a:pathLst>
                <a:path w="3375" h="5289" extrusionOk="0">
                  <a:moveTo>
                    <a:pt x="3222" y="0"/>
                  </a:moveTo>
                  <a:cubicBezTo>
                    <a:pt x="3070" y="335"/>
                    <a:pt x="2888" y="638"/>
                    <a:pt x="2675" y="1034"/>
                  </a:cubicBezTo>
                  <a:cubicBezTo>
                    <a:pt x="2098" y="2249"/>
                    <a:pt x="1399" y="3313"/>
                    <a:pt x="882" y="4073"/>
                  </a:cubicBezTo>
                  <a:cubicBezTo>
                    <a:pt x="335" y="4833"/>
                    <a:pt x="0" y="5289"/>
                    <a:pt x="31" y="5289"/>
                  </a:cubicBezTo>
                  <a:cubicBezTo>
                    <a:pt x="31" y="5289"/>
                    <a:pt x="152" y="5198"/>
                    <a:pt x="304" y="4985"/>
                  </a:cubicBezTo>
                  <a:cubicBezTo>
                    <a:pt x="487" y="4772"/>
                    <a:pt x="700" y="4468"/>
                    <a:pt x="973" y="4134"/>
                  </a:cubicBezTo>
                  <a:cubicBezTo>
                    <a:pt x="1551" y="3435"/>
                    <a:pt x="2280" y="2371"/>
                    <a:pt x="2918" y="1094"/>
                  </a:cubicBezTo>
                  <a:lnTo>
                    <a:pt x="3374" y="183"/>
                  </a:lnTo>
                  <a:cubicBezTo>
                    <a:pt x="3344" y="122"/>
                    <a:pt x="3283" y="31"/>
                    <a:pt x="322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17672325" y="1670525"/>
              <a:ext cx="96525" cy="61575"/>
            </a:xfrm>
            <a:custGeom>
              <a:avLst/>
              <a:gdLst/>
              <a:ahLst/>
              <a:cxnLst/>
              <a:rect l="l" t="t" r="r" b="b"/>
              <a:pathLst>
                <a:path w="3861" h="2463" extrusionOk="0">
                  <a:moveTo>
                    <a:pt x="31" y="1"/>
                  </a:moveTo>
                  <a:cubicBezTo>
                    <a:pt x="31" y="61"/>
                    <a:pt x="1" y="153"/>
                    <a:pt x="1" y="213"/>
                  </a:cubicBezTo>
                  <a:cubicBezTo>
                    <a:pt x="244" y="457"/>
                    <a:pt x="548" y="669"/>
                    <a:pt x="913" y="912"/>
                  </a:cubicBezTo>
                  <a:cubicBezTo>
                    <a:pt x="1672" y="1399"/>
                    <a:pt x="2372" y="1824"/>
                    <a:pt x="2919" y="2098"/>
                  </a:cubicBezTo>
                  <a:cubicBezTo>
                    <a:pt x="3435" y="2341"/>
                    <a:pt x="3830" y="2463"/>
                    <a:pt x="3830" y="2463"/>
                  </a:cubicBezTo>
                  <a:cubicBezTo>
                    <a:pt x="3861" y="2402"/>
                    <a:pt x="2493" y="1733"/>
                    <a:pt x="1004" y="730"/>
                  </a:cubicBezTo>
                  <a:cubicBezTo>
                    <a:pt x="669" y="457"/>
                    <a:pt x="335" y="213"/>
                    <a:pt x="3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17760475" y="1586175"/>
              <a:ext cx="48650" cy="88925"/>
            </a:xfrm>
            <a:custGeom>
              <a:avLst/>
              <a:gdLst/>
              <a:ahLst/>
              <a:cxnLst/>
              <a:rect l="l" t="t" r="r" b="b"/>
              <a:pathLst>
                <a:path w="1946" h="3557" extrusionOk="0">
                  <a:moveTo>
                    <a:pt x="1794" y="1"/>
                  </a:moveTo>
                  <a:cubicBezTo>
                    <a:pt x="1703" y="183"/>
                    <a:pt x="1612" y="365"/>
                    <a:pt x="1520" y="548"/>
                  </a:cubicBezTo>
                  <a:cubicBezTo>
                    <a:pt x="1125" y="1399"/>
                    <a:pt x="760" y="2159"/>
                    <a:pt x="456" y="2676"/>
                  </a:cubicBezTo>
                  <a:cubicBezTo>
                    <a:pt x="153" y="3223"/>
                    <a:pt x="1" y="3557"/>
                    <a:pt x="1" y="3557"/>
                  </a:cubicBezTo>
                  <a:cubicBezTo>
                    <a:pt x="31" y="3557"/>
                    <a:pt x="274" y="3283"/>
                    <a:pt x="578" y="2767"/>
                  </a:cubicBezTo>
                  <a:cubicBezTo>
                    <a:pt x="912" y="2220"/>
                    <a:pt x="1277" y="1520"/>
                    <a:pt x="1703" y="669"/>
                  </a:cubicBezTo>
                  <a:cubicBezTo>
                    <a:pt x="1794" y="487"/>
                    <a:pt x="1855" y="335"/>
                    <a:pt x="1946" y="153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17753625" y="2017800"/>
              <a:ext cx="69175" cy="34600"/>
            </a:xfrm>
            <a:custGeom>
              <a:avLst/>
              <a:gdLst/>
              <a:ahLst/>
              <a:cxnLst/>
              <a:rect l="l" t="t" r="r" b="b"/>
              <a:pathLst>
                <a:path w="2767" h="138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122"/>
                    <a:pt x="153" y="274"/>
                    <a:pt x="244" y="396"/>
                  </a:cubicBezTo>
                  <a:cubicBezTo>
                    <a:pt x="761" y="699"/>
                    <a:pt x="1308" y="912"/>
                    <a:pt x="1703" y="1064"/>
                  </a:cubicBezTo>
                  <a:cubicBezTo>
                    <a:pt x="2257" y="1266"/>
                    <a:pt x="2623" y="1384"/>
                    <a:pt x="2733" y="1384"/>
                  </a:cubicBezTo>
                  <a:cubicBezTo>
                    <a:pt x="2755" y="1384"/>
                    <a:pt x="2767" y="1379"/>
                    <a:pt x="2767" y="1368"/>
                  </a:cubicBezTo>
                  <a:cubicBezTo>
                    <a:pt x="2767" y="1338"/>
                    <a:pt x="2402" y="1186"/>
                    <a:pt x="1794" y="912"/>
                  </a:cubicBezTo>
                  <a:cubicBezTo>
                    <a:pt x="1308" y="699"/>
                    <a:pt x="700" y="396"/>
                    <a:pt x="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17161675" y="1952950"/>
              <a:ext cx="381500" cy="492700"/>
            </a:xfrm>
            <a:custGeom>
              <a:avLst/>
              <a:gdLst/>
              <a:ahLst/>
              <a:cxnLst/>
              <a:rect l="l" t="t" r="r" b="b"/>
              <a:pathLst>
                <a:path w="15260" h="19708" extrusionOk="0">
                  <a:moveTo>
                    <a:pt x="2166" y="1"/>
                  </a:moveTo>
                  <a:cubicBezTo>
                    <a:pt x="2068" y="1"/>
                    <a:pt x="1974" y="13"/>
                    <a:pt x="1885" y="41"/>
                  </a:cubicBezTo>
                  <a:cubicBezTo>
                    <a:pt x="1" y="588"/>
                    <a:pt x="3800" y="6485"/>
                    <a:pt x="4408" y="7397"/>
                  </a:cubicBezTo>
                  <a:cubicBezTo>
                    <a:pt x="7296" y="11743"/>
                    <a:pt x="10730" y="16060"/>
                    <a:pt x="14530" y="19707"/>
                  </a:cubicBezTo>
                  <a:cubicBezTo>
                    <a:pt x="15259" y="14357"/>
                    <a:pt x="12615" y="8674"/>
                    <a:pt x="8907" y="4965"/>
                  </a:cubicBezTo>
                  <a:cubicBezTo>
                    <a:pt x="7752" y="3810"/>
                    <a:pt x="6505" y="2716"/>
                    <a:pt x="5138" y="1774"/>
                  </a:cubicBezTo>
                  <a:cubicBezTo>
                    <a:pt x="4530" y="1276"/>
                    <a:pt x="3144" y="1"/>
                    <a:pt x="2166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16945100" y="2469925"/>
              <a:ext cx="580600" cy="149825"/>
            </a:xfrm>
            <a:custGeom>
              <a:avLst/>
              <a:gdLst/>
              <a:ahLst/>
              <a:cxnLst/>
              <a:rect l="l" t="t" r="r" b="b"/>
              <a:pathLst>
                <a:path w="23224" h="5993" extrusionOk="0">
                  <a:moveTo>
                    <a:pt x="22281" y="1"/>
                  </a:moveTo>
                  <a:cubicBezTo>
                    <a:pt x="21673" y="1"/>
                    <a:pt x="20792" y="1"/>
                    <a:pt x="19697" y="92"/>
                  </a:cubicBezTo>
                  <a:cubicBezTo>
                    <a:pt x="17478" y="214"/>
                    <a:pt x="14500" y="578"/>
                    <a:pt x="11217" y="1369"/>
                  </a:cubicBezTo>
                  <a:cubicBezTo>
                    <a:pt x="7965" y="2128"/>
                    <a:pt x="5107" y="3283"/>
                    <a:pt x="3132" y="4226"/>
                  </a:cubicBezTo>
                  <a:cubicBezTo>
                    <a:pt x="2129" y="4682"/>
                    <a:pt x="1338" y="5138"/>
                    <a:pt x="822" y="5442"/>
                  </a:cubicBezTo>
                  <a:cubicBezTo>
                    <a:pt x="275" y="5746"/>
                    <a:pt x="1" y="5928"/>
                    <a:pt x="1" y="5989"/>
                  </a:cubicBezTo>
                  <a:cubicBezTo>
                    <a:pt x="4" y="5991"/>
                    <a:pt x="8" y="5993"/>
                    <a:pt x="15" y="5993"/>
                  </a:cubicBezTo>
                  <a:cubicBezTo>
                    <a:pt x="165" y="5993"/>
                    <a:pt x="1307" y="5372"/>
                    <a:pt x="3253" y="4530"/>
                  </a:cubicBezTo>
                  <a:cubicBezTo>
                    <a:pt x="5259" y="3648"/>
                    <a:pt x="8056" y="2584"/>
                    <a:pt x="11308" y="1824"/>
                  </a:cubicBezTo>
                  <a:cubicBezTo>
                    <a:pt x="14530" y="1034"/>
                    <a:pt x="17539" y="609"/>
                    <a:pt x="19697" y="426"/>
                  </a:cubicBezTo>
                  <a:cubicBezTo>
                    <a:pt x="20792" y="305"/>
                    <a:pt x="21673" y="274"/>
                    <a:pt x="22281" y="214"/>
                  </a:cubicBezTo>
                  <a:cubicBezTo>
                    <a:pt x="22889" y="153"/>
                    <a:pt x="23223" y="122"/>
                    <a:pt x="23223" y="92"/>
                  </a:cubicBezTo>
                  <a:cubicBezTo>
                    <a:pt x="23223" y="62"/>
                    <a:pt x="22889" y="62"/>
                    <a:pt x="2228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17271875" y="2047350"/>
              <a:ext cx="272050" cy="437050"/>
            </a:xfrm>
            <a:custGeom>
              <a:avLst/>
              <a:gdLst/>
              <a:ahLst/>
              <a:cxnLst/>
              <a:rect l="l" t="t" r="r" b="b"/>
              <a:pathLst>
                <a:path w="10882" h="17482" extrusionOk="0">
                  <a:moveTo>
                    <a:pt x="45" y="1"/>
                  </a:moveTo>
                  <a:cubicBezTo>
                    <a:pt x="40" y="1"/>
                    <a:pt x="35" y="2"/>
                    <a:pt x="30" y="4"/>
                  </a:cubicBezTo>
                  <a:cubicBezTo>
                    <a:pt x="0" y="34"/>
                    <a:pt x="760" y="916"/>
                    <a:pt x="1854" y="2405"/>
                  </a:cubicBezTo>
                  <a:cubicBezTo>
                    <a:pt x="2432" y="3135"/>
                    <a:pt x="3070" y="4046"/>
                    <a:pt x="3769" y="5049"/>
                  </a:cubicBezTo>
                  <a:cubicBezTo>
                    <a:pt x="4438" y="6083"/>
                    <a:pt x="5167" y="7208"/>
                    <a:pt x="5897" y="8454"/>
                  </a:cubicBezTo>
                  <a:cubicBezTo>
                    <a:pt x="7325" y="10916"/>
                    <a:pt x="8511" y="13196"/>
                    <a:pt x="9362" y="14837"/>
                  </a:cubicBezTo>
                  <a:cubicBezTo>
                    <a:pt x="10230" y="16484"/>
                    <a:pt x="10745" y="17482"/>
                    <a:pt x="10847" y="17482"/>
                  </a:cubicBezTo>
                  <a:cubicBezTo>
                    <a:pt x="10849" y="17482"/>
                    <a:pt x="10850" y="17482"/>
                    <a:pt x="10851" y="17481"/>
                  </a:cubicBezTo>
                  <a:cubicBezTo>
                    <a:pt x="10882" y="17481"/>
                    <a:pt x="10760" y="17177"/>
                    <a:pt x="10578" y="16721"/>
                  </a:cubicBezTo>
                  <a:cubicBezTo>
                    <a:pt x="10395" y="16235"/>
                    <a:pt x="10091" y="15536"/>
                    <a:pt x="9666" y="14715"/>
                  </a:cubicBezTo>
                  <a:cubicBezTo>
                    <a:pt x="8876" y="13013"/>
                    <a:pt x="7721" y="10673"/>
                    <a:pt x="6262" y="8211"/>
                  </a:cubicBezTo>
                  <a:cubicBezTo>
                    <a:pt x="5563" y="6995"/>
                    <a:pt x="4833" y="5809"/>
                    <a:pt x="4104" y="4837"/>
                  </a:cubicBezTo>
                  <a:cubicBezTo>
                    <a:pt x="3374" y="3803"/>
                    <a:pt x="2705" y="2922"/>
                    <a:pt x="2128" y="2223"/>
                  </a:cubicBezTo>
                  <a:cubicBezTo>
                    <a:pt x="1520" y="1493"/>
                    <a:pt x="1034" y="916"/>
                    <a:pt x="638" y="521"/>
                  </a:cubicBezTo>
                  <a:cubicBezTo>
                    <a:pt x="300" y="182"/>
                    <a:pt x="118" y="1"/>
                    <a:pt x="4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17062900" y="2556550"/>
              <a:ext cx="7625" cy="98825"/>
            </a:xfrm>
            <a:custGeom>
              <a:avLst/>
              <a:gdLst/>
              <a:ahLst/>
              <a:cxnLst/>
              <a:rect l="l" t="t" r="r" b="b"/>
              <a:pathLst>
                <a:path w="305" h="3953" extrusionOk="0">
                  <a:moveTo>
                    <a:pt x="274" y="1"/>
                  </a:moveTo>
                  <a:cubicBezTo>
                    <a:pt x="213" y="1"/>
                    <a:pt x="122" y="1399"/>
                    <a:pt x="61" y="3162"/>
                  </a:cubicBezTo>
                  <a:cubicBezTo>
                    <a:pt x="61" y="3436"/>
                    <a:pt x="0" y="3679"/>
                    <a:pt x="0" y="3952"/>
                  </a:cubicBezTo>
                  <a:cubicBezTo>
                    <a:pt x="91" y="3922"/>
                    <a:pt x="152" y="3922"/>
                    <a:pt x="243" y="3922"/>
                  </a:cubicBezTo>
                  <a:cubicBezTo>
                    <a:pt x="243" y="3679"/>
                    <a:pt x="274" y="3436"/>
                    <a:pt x="274" y="3162"/>
                  </a:cubicBezTo>
                  <a:cubicBezTo>
                    <a:pt x="304" y="1460"/>
                    <a:pt x="304" y="1"/>
                    <a:pt x="27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17171550" y="2523125"/>
              <a:ext cx="6875" cy="90450"/>
            </a:xfrm>
            <a:custGeom>
              <a:avLst/>
              <a:gdLst/>
              <a:ahLst/>
              <a:cxnLst/>
              <a:rect l="l" t="t" r="r" b="b"/>
              <a:pathLst>
                <a:path w="275" h="3618" extrusionOk="0">
                  <a:moveTo>
                    <a:pt x="31" y="0"/>
                  </a:moveTo>
                  <a:cubicBezTo>
                    <a:pt x="1" y="0"/>
                    <a:pt x="1" y="365"/>
                    <a:pt x="1" y="912"/>
                  </a:cubicBezTo>
                  <a:cubicBezTo>
                    <a:pt x="1" y="1490"/>
                    <a:pt x="1" y="2280"/>
                    <a:pt x="31" y="3162"/>
                  </a:cubicBezTo>
                  <a:lnTo>
                    <a:pt x="31" y="3618"/>
                  </a:lnTo>
                  <a:lnTo>
                    <a:pt x="274" y="3496"/>
                  </a:lnTo>
                  <a:lnTo>
                    <a:pt x="274" y="3162"/>
                  </a:lnTo>
                  <a:cubicBezTo>
                    <a:pt x="214" y="2280"/>
                    <a:pt x="183" y="1490"/>
                    <a:pt x="153" y="912"/>
                  </a:cubicBezTo>
                  <a:cubicBezTo>
                    <a:pt x="122" y="365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17189800" y="2464600"/>
              <a:ext cx="76775" cy="102625"/>
            </a:xfrm>
            <a:custGeom>
              <a:avLst/>
              <a:gdLst/>
              <a:ahLst/>
              <a:cxnLst/>
              <a:rect l="l" t="t" r="r" b="b"/>
              <a:pathLst>
                <a:path w="3071" h="4105" extrusionOk="0">
                  <a:moveTo>
                    <a:pt x="365" y="1"/>
                  </a:moveTo>
                  <a:cubicBezTo>
                    <a:pt x="244" y="1"/>
                    <a:pt x="92" y="31"/>
                    <a:pt x="0" y="31"/>
                  </a:cubicBezTo>
                  <a:cubicBezTo>
                    <a:pt x="1429" y="730"/>
                    <a:pt x="2584" y="1399"/>
                    <a:pt x="2797" y="1521"/>
                  </a:cubicBezTo>
                  <a:lnTo>
                    <a:pt x="2797" y="2250"/>
                  </a:lnTo>
                  <a:cubicBezTo>
                    <a:pt x="2827" y="3041"/>
                    <a:pt x="2827" y="3588"/>
                    <a:pt x="2827" y="4104"/>
                  </a:cubicBezTo>
                  <a:lnTo>
                    <a:pt x="3070" y="3983"/>
                  </a:lnTo>
                  <a:cubicBezTo>
                    <a:pt x="3040" y="3284"/>
                    <a:pt x="2979" y="2676"/>
                    <a:pt x="2949" y="2250"/>
                  </a:cubicBezTo>
                  <a:cubicBezTo>
                    <a:pt x="2949" y="1642"/>
                    <a:pt x="2888" y="1247"/>
                    <a:pt x="2827" y="1247"/>
                  </a:cubicBezTo>
                  <a:cubicBezTo>
                    <a:pt x="2827" y="1247"/>
                    <a:pt x="2797" y="1308"/>
                    <a:pt x="2797" y="1490"/>
                  </a:cubicBezTo>
                  <a:cubicBezTo>
                    <a:pt x="2675" y="1399"/>
                    <a:pt x="2462" y="1217"/>
                    <a:pt x="2067" y="974"/>
                  </a:cubicBezTo>
                  <a:cubicBezTo>
                    <a:pt x="1672" y="730"/>
                    <a:pt x="1064" y="335"/>
                    <a:pt x="36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16962600" y="2526175"/>
              <a:ext cx="103350" cy="37325"/>
            </a:xfrm>
            <a:custGeom>
              <a:avLst/>
              <a:gdLst/>
              <a:ahLst/>
              <a:cxnLst/>
              <a:rect l="l" t="t" r="r" b="b"/>
              <a:pathLst>
                <a:path w="4134" h="1493" extrusionOk="0">
                  <a:moveTo>
                    <a:pt x="304" y="0"/>
                  </a:moveTo>
                  <a:cubicBezTo>
                    <a:pt x="182" y="30"/>
                    <a:pt x="122" y="122"/>
                    <a:pt x="0" y="152"/>
                  </a:cubicBezTo>
                  <a:lnTo>
                    <a:pt x="30" y="152"/>
                  </a:lnTo>
                  <a:cubicBezTo>
                    <a:pt x="1246" y="456"/>
                    <a:pt x="2249" y="790"/>
                    <a:pt x="2948" y="1064"/>
                  </a:cubicBezTo>
                  <a:cubicBezTo>
                    <a:pt x="3625" y="1317"/>
                    <a:pt x="4066" y="1493"/>
                    <a:pt x="4127" y="1493"/>
                  </a:cubicBezTo>
                  <a:cubicBezTo>
                    <a:pt x="4131" y="1493"/>
                    <a:pt x="4134" y="1492"/>
                    <a:pt x="4134" y="1489"/>
                  </a:cubicBezTo>
                  <a:cubicBezTo>
                    <a:pt x="4134" y="1459"/>
                    <a:pt x="3708" y="1216"/>
                    <a:pt x="3009" y="912"/>
                  </a:cubicBezTo>
                  <a:cubicBezTo>
                    <a:pt x="2310" y="638"/>
                    <a:pt x="1368" y="304"/>
                    <a:pt x="30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17084925" y="2483600"/>
              <a:ext cx="87425" cy="39800"/>
            </a:xfrm>
            <a:custGeom>
              <a:avLst/>
              <a:gdLst/>
              <a:ahLst/>
              <a:cxnLst/>
              <a:rect l="l" t="t" r="r" b="b"/>
              <a:pathLst>
                <a:path w="3497" h="1592" extrusionOk="0">
                  <a:moveTo>
                    <a:pt x="396" y="1"/>
                  </a:moveTo>
                  <a:cubicBezTo>
                    <a:pt x="274" y="31"/>
                    <a:pt x="153" y="62"/>
                    <a:pt x="1" y="62"/>
                  </a:cubicBezTo>
                  <a:cubicBezTo>
                    <a:pt x="122" y="122"/>
                    <a:pt x="274" y="153"/>
                    <a:pt x="396" y="214"/>
                  </a:cubicBezTo>
                  <a:cubicBezTo>
                    <a:pt x="1308" y="578"/>
                    <a:pt x="2068" y="913"/>
                    <a:pt x="2584" y="1186"/>
                  </a:cubicBezTo>
                  <a:cubicBezTo>
                    <a:pt x="3067" y="1401"/>
                    <a:pt x="3385" y="1592"/>
                    <a:pt x="3473" y="1592"/>
                  </a:cubicBezTo>
                  <a:cubicBezTo>
                    <a:pt x="3485" y="1592"/>
                    <a:pt x="3493" y="1589"/>
                    <a:pt x="3496" y="1581"/>
                  </a:cubicBezTo>
                  <a:cubicBezTo>
                    <a:pt x="3496" y="1551"/>
                    <a:pt x="3192" y="1369"/>
                    <a:pt x="2676" y="1065"/>
                  </a:cubicBezTo>
                  <a:cubicBezTo>
                    <a:pt x="2128" y="761"/>
                    <a:pt x="1369" y="366"/>
                    <a:pt x="487" y="31"/>
                  </a:cubicBezTo>
                  <a:cubicBezTo>
                    <a:pt x="457" y="31"/>
                    <a:pt x="426" y="1"/>
                    <a:pt x="39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17303775" y="2459300"/>
              <a:ext cx="42575" cy="28125"/>
            </a:xfrm>
            <a:custGeom>
              <a:avLst/>
              <a:gdLst/>
              <a:ahLst/>
              <a:cxnLst/>
              <a:rect l="l" t="t" r="r" b="b"/>
              <a:pathLst>
                <a:path w="1703" h="1125" extrusionOk="0">
                  <a:moveTo>
                    <a:pt x="1" y="0"/>
                  </a:moveTo>
                  <a:cubicBezTo>
                    <a:pt x="943" y="578"/>
                    <a:pt x="1581" y="1094"/>
                    <a:pt x="1703" y="1125"/>
                  </a:cubicBezTo>
                  <a:lnTo>
                    <a:pt x="1703" y="1094"/>
                  </a:lnTo>
                  <a:cubicBezTo>
                    <a:pt x="1612" y="1003"/>
                    <a:pt x="1429" y="821"/>
                    <a:pt x="1095" y="547"/>
                  </a:cubicBezTo>
                  <a:cubicBezTo>
                    <a:pt x="913" y="395"/>
                    <a:pt x="639" y="213"/>
                    <a:pt x="36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17346325" y="248665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cubicBezTo>
                    <a:pt x="1" y="31"/>
                    <a:pt x="1" y="31"/>
                    <a:pt x="31" y="31"/>
                  </a:cubicBezTo>
                  <a:cubicBezTo>
                    <a:pt x="31" y="31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17417775" y="2332075"/>
              <a:ext cx="50175" cy="6425"/>
            </a:xfrm>
            <a:custGeom>
              <a:avLst/>
              <a:gdLst/>
              <a:ahLst/>
              <a:cxnLst/>
              <a:rect l="l" t="t" r="r" b="b"/>
              <a:pathLst>
                <a:path w="2007" h="257" extrusionOk="0">
                  <a:moveTo>
                    <a:pt x="788" y="1"/>
                  </a:moveTo>
                  <a:cubicBezTo>
                    <a:pt x="564" y="1"/>
                    <a:pt x="319" y="4"/>
                    <a:pt x="61" y="13"/>
                  </a:cubicBezTo>
                  <a:lnTo>
                    <a:pt x="0" y="13"/>
                  </a:lnTo>
                  <a:cubicBezTo>
                    <a:pt x="61" y="104"/>
                    <a:pt x="91" y="165"/>
                    <a:pt x="182" y="256"/>
                  </a:cubicBezTo>
                  <a:cubicBezTo>
                    <a:pt x="1155" y="196"/>
                    <a:pt x="2006" y="135"/>
                    <a:pt x="1976" y="104"/>
                  </a:cubicBezTo>
                  <a:cubicBezTo>
                    <a:pt x="2006" y="104"/>
                    <a:pt x="1976" y="44"/>
                    <a:pt x="1915" y="44"/>
                  </a:cubicBezTo>
                  <a:cubicBezTo>
                    <a:pt x="1743" y="22"/>
                    <a:pt x="1328" y="1"/>
                    <a:pt x="788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17465650" y="2240450"/>
              <a:ext cx="31925" cy="92725"/>
            </a:xfrm>
            <a:custGeom>
              <a:avLst/>
              <a:gdLst/>
              <a:ahLst/>
              <a:cxnLst/>
              <a:rect l="l" t="t" r="r" b="b"/>
              <a:pathLst>
                <a:path w="1277" h="3709" extrusionOk="0">
                  <a:moveTo>
                    <a:pt x="1155" y="0"/>
                  </a:moveTo>
                  <a:cubicBezTo>
                    <a:pt x="821" y="1003"/>
                    <a:pt x="517" y="1915"/>
                    <a:pt x="304" y="2614"/>
                  </a:cubicBezTo>
                  <a:cubicBezTo>
                    <a:pt x="91" y="3222"/>
                    <a:pt x="0" y="3617"/>
                    <a:pt x="0" y="3709"/>
                  </a:cubicBezTo>
                  <a:cubicBezTo>
                    <a:pt x="91" y="3648"/>
                    <a:pt x="243" y="3222"/>
                    <a:pt x="426" y="2645"/>
                  </a:cubicBezTo>
                  <a:cubicBezTo>
                    <a:pt x="821" y="1642"/>
                    <a:pt x="1033" y="912"/>
                    <a:pt x="1277" y="304"/>
                  </a:cubicBezTo>
                  <a:cubicBezTo>
                    <a:pt x="1216" y="183"/>
                    <a:pt x="1185" y="122"/>
                    <a:pt x="115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17465650" y="2333150"/>
              <a:ext cx="0" cy="1550"/>
            </a:xfrm>
            <a:custGeom>
              <a:avLst/>
              <a:gdLst/>
              <a:ahLst/>
              <a:cxnLst/>
              <a:rect l="l" t="t" r="r" b="b"/>
              <a:pathLst>
                <a:path h="62" extrusionOk="0">
                  <a:moveTo>
                    <a:pt x="0" y="61"/>
                  </a:moveTo>
                  <a:lnTo>
                    <a:pt x="0" y="61"/>
                  </a:lnTo>
                  <a:cubicBezTo>
                    <a:pt x="0" y="1"/>
                    <a:pt x="0" y="1"/>
                    <a:pt x="0" y="6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17350125" y="2247850"/>
              <a:ext cx="71450" cy="5550"/>
            </a:xfrm>
            <a:custGeom>
              <a:avLst/>
              <a:gdLst/>
              <a:ahLst/>
              <a:cxnLst/>
              <a:rect l="l" t="t" r="r" b="b"/>
              <a:pathLst>
                <a:path w="2858" h="222" extrusionOk="0">
                  <a:moveTo>
                    <a:pt x="1020" y="0"/>
                  </a:moveTo>
                  <a:cubicBezTo>
                    <a:pt x="792" y="0"/>
                    <a:pt x="552" y="3"/>
                    <a:pt x="305" y="8"/>
                  </a:cubicBezTo>
                  <a:lnTo>
                    <a:pt x="1" y="8"/>
                  </a:lnTo>
                  <a:cubicBezTo>
                    <a:pt x="31" y="69"/>
                    <a:pt x="122" y="160"/>
                    <a:pt x="153" y="221"/>
                  </a:cubicBezTo>
                  <a:lnTo>
                    <a:pt x="305" y="221"/>
                  </a:lnTo>
                  <a:cubicBezTo>
                    <a:pt x="1703" y="191"/>
                    <a:pt x="2858" y="191"/>
                    <a:pt x="2858" y="130"/>
                  </a:cubicBezTo>
                  <a:cubicBezTo>
                    <a:pt x="2858" y="55"/>
                    <a:pt x="2076" y="0"/>
                    <a:pt x="102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17422325" y="2148500"/>
              <a:ext cx="25100" cy="99575"/>
            </a:xfrm>
            <a:custGeom>
              <a:avLst/>
              <a:gdLst/>
              <a:ahLst/>
              <a:cxnLst/>
              <a:rect l="l" t="t" r="r" b="b"/>
              <a:pathLst>
                <a:path w="1004" h="3983" extrusionOk="0">
                  <a:moveTo>
                    <a:pt x="852" y="0"/>
                  </a:moveTo>
                  <a:cubicBezTo>
                    <a:pt x="852" y="31"/>
                    <a:pt x="821" y="92"/>
                    <a:pt x="821" y="152"/>
                  </a:cubicBezTo>
                  <a:cubicBezTo>
                    <a:pt x="517" y="1216"/>
                    <a:pt x="304" y="2159"/>
                    <a:pt x="183" y="2827"/>
                  </a:cubicBezTo>
                  <a:cubicBezTo>
                    <a:pt x="31" y="3526"/>
                    <a:pt x="0" y="3982"/>
                    <a:pt x="31" y="3982"/>
                  </a:cubicBezTo>
                  <a:cubicBezTo>
                    <a:pt x="61" y="3982"/>
                    <a:pt x="183" y="3557"/>
                    <a:pt x="335" y="2888"/>
                  </a:cubicBezTo>
                  <a:cubicBezTo>
                    <a:pt x="639" y="1672"/>
                    <a:pt x="821" y="912"/>
                    <a:pt x="1004" y="213"/>
                  </a:cubicBezTo>
                  <a:cubicBezTo>
                    <a:pt x="973" y="152"/>
                    <a:pt x="912" y="61"/>
                    <a:pt x="85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17372925" y="2175100"/>
              <a:ext cx="4600" cy="1550"/>
            </a:xfrm>
            <a:custGeom>
              <a:avLst/>
              <a:gdLst/>
              <a:ahLst/>
              <a:cxnLst/>
              <a:rect l="l" t="t" r="r" b="b"/>
              <a:pathLst>
                <a:path w="184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22" y="61"/>
                    <a:pt x="183" y="31"/>
                    <a:pt x="183" y="31"/>
                  </a:cubicBezTo>
                  <a:cubicBezTo>
                    <a:pt x="183" y="31"/>
                    <a:pt x="153" y="0"/>
                    <a:pt x="3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17299975" y="2175100"/>
              <a:ext cx="72975" cy="9150"/>
            </a:xfrm>
            <a:custGeom>
              <a:avLst/>
              <a:gdLst/>
              <a:ahLst/>
              <a:cxnLst/>
              <a:rect l="l" t="t" r="r" b="b"/>
              <a:pathLst>
                <a:path w="2919" h="366" extrusionOk="0">
                  <a:moveTo>
                    <a:pt x="2919" y="0"/>
                  </a:moveTo>
                  <a:cubicBezTo>
                    <a:pt x="2524" y="0"/>
                    <a:pt x="1673" y="0"/>
                    <a:pt x="609" y="91"/>
                  </a:cubicBezTo>
                  <a:cubicBezTo>
                    <a:pt x="365" y="152"/>
                    <a:pt x="183" y="152"/>
                    <a:pt x="1" y="183"/>
                  </a:cubicBezTo>
                  <a:cubicBezTo>
                    <a:pt x="31" y="243"/>
                    <a:pt x="92" y="335"/>
                    <a:pt x="153" y="365"/>
                  </a:cubicBezTo>
                  <a:cubicBezTo>
                    <a:pt x="305" y="365"/>
                    <a:pt x="457" y="335"/>
                    <a:pt x="639" y="335"/>
                  </a:cubicBezTo>
                  <a:cubicBezTo>
                    <a:pt x="1673" y="213"/>
                    <a:pt x="2524" y="152"/>
                    <a:pt x="2919" y="61"/>
                  </a:cubicBezTo>
                  <a:lnTo>
                    <a:pt x="2919" y="0"/>
                  </a:ln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17372175" y="2080875"/>
              <a:ext cx="19775" cy="94250"/>
            </a:xfrm>
            <a:custGeom>
              <a:avLst/>
              <a:gdLst/>
              <a:ahLst/>
              <a:cxnLst/>
              <a:rect l="l" t="t" r="r" b="b"/>
              <a:pathLst>
                <a:path w="791" h="3770" extrusionOk="0">
                  <a:moveTo>
                    <a:pt x="578" y="0"/>
                  </a:moveTo>
                  <a:cubicBezTo>
                    <a:pt x="547" y="122"/>
                    <a:pt x="547" y="213"/>
                    <a:pt x="547" y="335"/>
                  </a:cubicBezTo>
                  <a:cubicBezTo>
                    <a:pt x="487" y="942"/>
                    <a:pt x="365" y="1672"/>
                    <a:pt x="152" y="2797"/>
                  </a:cubicBezTo>
                  <a:cubicBezTo>
                    <a:pt x="61" y="3253"/>
                    <a:pt x="31" y="3617"/>
                    <a:pt x="0" y="3769"/>
                  </a:cubicBezTo>
                  <a:lnTo>
                    <a:pt x="31" y="3769"/>
                  </a:lnTo>
                  <a:cubicBezTo>
                    <a:pt x="61" y="3617"/>
                    <a:pt x="183" y="3313"/>
                    <a:pt x="243" y="2857"/>
                  </a:cubicBezTo>
                  <a:cubicBezTo>
                    <a:pt x="395" y="2189"/>
                    <a:pt x="547" y="1338"/>
                    <a:pt x="730" y="365"/>
                  </a:cubicBezTo>
                  <a:cubicBezTo>
                    <a:pt x="730" y="304"/>
                    <a:pt x="791" y="274"/>
                    <a:pt x="791" y="183"/>
                  </a:cubicBezTo>
                  <a:cubicBezTo>
                    <a:pt x="699" y="122"/>
                    <a:pt x="669" y="31"/>
                    <a:pt x="57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17372925" y="21766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30"/>
                  </a:cubicBezTo>
                  <a:cubicBezTo>
                    <a:pt x="1" y="0"/>
                    <a:pt x="1" y="0"/>
                    <a:pt x="1" y="30"/>
                  </a:cubicBezTo>
                  <a:cubicBezTo>
                    <a:pt x="1" y="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17372925" y="2175100"/>
              <a:ext cx="800" cy="1550"/>
            </a:xfrm>
            <a:custGeom>
              <a:avLst/>
              <a:gdLst/>
              <a:ahLst/>
              <a:cxnLst/>
              <a:rect l="l" t="t" r="r" b="b"/>
              <a:pathLst>
                <a:path w="32" h="62" extrusionOk="0">
                  <a:moveTo>
                    <a:pt x="1" y="0"/>
                  </a:moveTo>
                  <a:lnTo>
                    <a:pt x="1" y="61"/>
                  </a:lnTo>
                  <a:cubicBezTo>
                    <a:pt x="3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17243000" y="2088175"/>
              <a:ext cx="68400" cy="7925"/>
            </a:xfrm>
            <a:custGeom>
              <a:avLst/>
              <a:gdLst/>
              <a:ahLst/>
              <a:cxnLst/>
              <a:rect l="l" t="t" r="r" b="b"/>
              <a:pathLst>
                <a:path w="2736" h="317" extrusionOk="0">
                  <a:moveTo>
                    <a:pt x="2382" y="0"/>
                  </a:moveTo>
                  <a:cubicBezTo>
                    <a:pt x="1905" y="0"/>
                    <a:pt x="1040" y="28"/>
                    <a:pt x="61" y="73"/>
                  </a:cubicBezTo>
                  <a:lnTo>
                    <a:pt x="0" y="73"/>
                  </a:lnTo>
                  <a:lnTo>
                    <a:pt x="91" y="316"/>
                  </a:lnTo>
                  <a:cubicBezTo>
                    <a:pt x="1429" y="225"/>
                    <a:pt x="2493" y="134"/>
                    <a:pt x="2736" y="12"/>
                  </a:cubicBezTo>
                  <a:cubicBezTo>
                    <a:pt x="2679" y="4"/>
                    <a:pt x="2556" y="0"/>
                    <a:pt x="238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17311375" y="2019325"/>
              <a:ext cx="13700" cy="72975"/>
            </a:xfrm>
            <a:custGeom>
              <a:avLst/>
              <a:gdLst/>
              <a:ahLst/>
              <a:cxnLst/>
              <a:rect l="l" t="t" r="r" b="b"/>
              <a:pathLst>
                <a:path w="548" h="2919" extrusionOk="0">
                  <a:moveTo>
                    <a:pt x="365" y="0"/>
                  </a:moveTo>
                  <a:cubicBezTo>
                    <a:pt x="305" y="487"/>
                    <a:pt x="213" y="1064"/>
                    <a:pt x="92" y="1976"/>
                  </a:cubicBezTo>
                  <a:cubicBezTo>
                    <a:pt x="31" y="2341"/>
                    <a:pt x="1" y="2614"/>
                    <a:pt x="1" y="2766"/>
                  </a:cubicBezTo>
                  <a:lnTo>
                    <a:pt x="31" y="2766"/>
                  </a:lnTo>
                  <a:cubicBezTo>
                    <a:pt x="31" y="2781"/>
                    <a:pt x="23" y="2789"/>
                    <a:pt x="16" y="2789"/>
                  </a:cubicBezTo>
                  <a:cubicBezTo>
                    <a:pt x="8" y="2789"/>
                    <a:pt x="1" y="2781"/>
                    <a:pt x="1" y="2766"/>
                  </a:cubicBezTo>
                  <a:lnTo>
                    <a:pt x="1" y="2918"/>
                  </a:lnTo>
                  <a:cubicBezTo>
                    <a:pt x="31" y="2918"/>
                    <a:pt x="92" y="2584"/>
                    <a:pt x="213" y="1976"/>
                  </a:cubicBezTo>
                  <a:cubicBezTo>
                    <a:pt x="335" y="1459"/>
                    <a:pt x="457" y="851"/>
                    <a:pt x="548" y="152"/>
                  </a:cubicBezTo>
                  <a:cubicBezTo>
                    <a:pt x="487" y="91"/>
                    <a:pt x="457" y="31"/>
                    <a:pt x="36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17311375" y="2088475"/>
              <a:ext cx="800" cy="575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1" y="0"/>
                  </a:moveTo>
                  <a:cubicBezTo>
                    <a:pt x="1" y="15"/>
                    <a:pt x="8" y="23"/>
                    <a:pt x="16" y="23"/>
                  </a:cubicBezTo>
                  <a:cubicBezTo>
                    <a:pt x="18" y="23"/>
                    <a:pt x="21" y="22"/>
                    <a:pt x="23" y="21"/>
                  </a:cubicBezTo>
                  <a:lnTo>
                    <a:pt x="23" y="21"/>
                  </a:lnTo>
                  <a:cubicBezTo>
                    <a:pt x="25" y="22"/>
                    <a:pt x="26" y="23"/>
                    <a:pt x="27" y="23"/>
                  </a:cubicBezTo>
                  <a:cubicBezTo>
                    <a:pt x="31" y="23"/>
                    <a:pt x="31" y="15"/>
                    <a:pt x="31" y="0"/>
                  </a:cubicBezTo>
                  <a:lnTo>
                    <a:pt x="31" y="0"/>
                  </a:lnTo>
                  <a:cubicBezTo>
                    <a:pt x="31" y="11"/>
                    <a:pt x="27" y="18"/>
                    <a:pt x="23" y="21"/>
                  </a:cubicBezTo>
                  <a:lnTo>
                    <a:pt x="23" y="21"/>
                  </a:lnTo>
                  <a:cubicBezTo>
                    <a:pt x="18" y="18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16762725" y="1808825"/>
              <a:ext cx="78300" cy="241675"/>
            </a:xfrm>
            <a:custGeom>
              <a:avLst/>
              <a:gdLst/>
              <a:ahLst/>
              <a:cxnLst/>
              <a:rect l="l" t="t" r="r" b="b"/>
              <a:pathLst>
                <a:path w="3132" h="9667" extrusionOk="0">
                  <a:moveTo>
                    <a:pt x="214" y="1"/>
                  </a:moveTo>
                  <a:cubicBezTo>
                    <a:pt x="123" y="122"/>
                    <a:pt x="92" y="213"/>
                    <a:pt x="1" y="305"/>
                  </a:cubicBezTo>
                  <a:cubicBezTo>
                    <a:pt x="1" y="548"/>
                    <a:pt x="62" y="821"/>
                    <a:pt x="62" y="1064"/>
                  </a:cubicBezTo>
                  <a:cubicBezTo>
                    <a:pt x="123" y="2037"/>
                    <a:pt x="275" y="3040"/>
                    <a:pt x="548" y="4165"/>
                  </a:cubicBezTo>
                  <a:cubicBezTo>
                    <a:pt x="822" y="5229"/>
                    <a:pt x="1186" y="6201"/>
                    <a:pt x="1582" y="7083"/>
                  </a:cubicBezTo>
                  <a:cubicBezTo>
                    <a:pt x="1673" y="7448"/>
                    <a:pt x="1886" y="7873"/>
                    <a:pt x="2098" y="8268"/>
                  </a:cubicBezTo>
                  <a:cubicBezTo>
                    <a:pt x="2281" y="8633"/>
                    <a:pt x="2524" y="8967"/>
                    <a:pt x="2706" y="9271"/>
                  </a:cubicBezTo>
                  <a:cubicBezTo>
                    <a:pt x="2797" y="9423"/>
                    <a:pt x="2858" y="9545"/>
                    <a:pt x="2980" y="9666"/>
                  </a:cubicBezTo>
                  <a:cubicBezTo>
                    <a:pt x="3010" y="9666"/>
                    <a:pt x="3041" y="9636"/>
                    <a:pt x="3132" y="9636"/>
                  </a:cubicBezTo>
                  <a:cubicBezTo>
                    <a:pt x="3041" y="9514"/>
                    <a:pt x="2949" y="9362"/>
                    <a:pt x="2858" y="9210"/>
                  </a:cubicBezTo>
                  <a:cubicBezTo>
                    <a:pt x="2676" y="8907"/>
                    <a:pt x="2493" y="8572"/>
                    <a:pt x="2281" y="8177"/>
                  </a:cubicBezTo>
                  <a:cubicBezTo>
                    <a:pt x="2098" y="7812"/>
                    <a:pt x="1916" y="7387"/>
                    <a:pt x="1734" y="6961"/>
                  </a:cubicBezTo>
                  <a:cubicBezTo>
                    <a:pt x="1338" y="6080"/>
                    <a:pt x="1004" y="5107"/>
                    <a:pt x="730" y="4074"/>
                  </a:cubicBezTo>
                  <a:cubicBezTo>
                    <a:pt x="457" y="3010"/>
                    <a:pt x="305" y="1976"/>
                    <a:pt x="244" y="1034"/>
                  </a:cubicBezTo>
                  <a:cubicBezTo>
                    <a:pt x="214" y="700"/>
                    <a:pt x="214" y="365"/>
                    <a:pt x="21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16794650" y="1788300"/>
              <a:ext cx="83625" cy="232550"/>
            </a:xfrm>
            <a:custGeom>
              <a:avLst/>
              <a:gdLst/>
              <a:ahLst/>
              <a:cxnLst/>
              <a:rect l="l" t="t" r="r" b="b"/>
              <a:pathLst>
                <a:path w="3345" h="9302" extrusionOk="0">
                  <a:moveTo>
                    <a:pt x="153" y="1"/>
                  </a:moveTo>
                  <a:cubicBezTo>
                    <a:pt x="61" y="1"/>
                    <a:pt x="31" y="1"/>
                    <a:pt x="1" y="31"/>
                  </a:cubicBezTo>
                  <a:cubicBezTo>
                    <a:pt x="153" y="1034"/>
                    <a:pt x="396" y="2341"/>
                    <a:pt x="821" y="3770"/>
                  </a:cubicBezTo>
                  <a:cubicBezTo>
                    <a:pt x="1308" y="5351"/>
                    <a:pt x="1916" y="6749"/>
                    <a:pt x="2432" y="7752"/>
                  </a:cubicBezTo>
                  <a:cubicBezTo>
                    <a:pt x="2675" y="8238"/>
                    <a:pt x="2888" y="8633"/>
                    <a:pt x="3040" y="8876"/>
                  </a:cubicBezTo>
                  <a:cubicBezTo>
                    <a:pt x="3192" y="9150"/>
                    <a:pt x="3283" y="9302"/>
                    <a:pt x="3283" y="9302"/>
                  </a:cubicBezTo>
                  <a:cubicBezTo>
                    <a:pt x="3344" y="9302"/>
                    <a:pt x="2979" y="8694"/>
                    <a:pt x="2523" y="7721"/>
                  </a:cubicBezTo>
                  <a:cubicBezTo>
                    <a:pt x="2068" y="6718"/>
                    <a:pt x="1520" y="5320"/>
                    <a:pt x="1004" y="3709"/>
                  </a:cubicBezTo>
                  <a:cubicBezTo>
                    <a:pt x="609" y="2311"/>
                    <a:pt x="305" y="1034"/>
                    <a:pt x="15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16830375" y="1794400"/>
              <a:ext cx="79800" cy="234825"/>
            </a:xfrm>
            <a:custGeom>
              <a:avLst/>
              <a:gdLst/>
              <a:ahLst/>
              <a:cxnLst/>
              <a:rect l="l" t="t" r="r" b="b"/>
              <a:pathLst>
                <a:path w="3192" h="9393" extrusionOk="0">
                  <a:moveTo>
                    <a:pt x="0" y="0"/>
                  </a:moveTo>
                  <a:cubicBezTo>
                    <a:pt x="487" y="851"/>
                    <a:pt x="1064" y="1945"/>
                    <a:pt x="1611" y="3131"/>
                  </a:cubicBezTo>
                  <a:cubicBezTo>
                    <a:pt x="2310" y="4772"/>
                    <a:pt x="2736" y="6322"/>
                    <a:pt x="2918" y="7508"/>
                  </a:cubicBezTo>
                  <a:cubicBezTo>
                    <a:pt x="3131" y="8632"/>
                    <a:pt x="3131" y="9392"/>
                    <a:pt x="3161" y="9392"/>
                  </a:cubicBezTo>
                  <a:cubicBezTo>
                    <a:pt x="3161" y="9392"/>
                    <a:pt x="3192" y="9210"/>
                    <a:pt x="3192" y="8906"/>
                  </a:cubicBezTo>
                  <a:cubicBezTo>
                    <a:pt x="3192" y="8572"/>
                    <a:pt x="3161" y="8116"/>
                    <a:pt x="3070" y="7508"/>
                  </a:cubicBezTo>
                  <a:cubicBezTo>
                    <a:pt x="2918" y="6322"/>
                    <a:pt x="2523" y="4711"/>
                    <a:pt x="1794" y="3100"/>
                  </a:cubicBezTo>
                  <a:cubicBezTo>
                    <a:pt x="1277" y="2006"/>
                    <a:pt x="760" y="1003"/>
                    <a:pt x="274" y="122"/>
                  </a:cubicBezTo>
                  <a:cubicBezTo>
                    <a:pt x="183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16346325" y="2670550"/>
              <a:ext cx="216575" cy="183150"/>
            </a:xfrm>
            <a:custGeom>
              <a:avLst/>
              <a:gdLst/>
              <a:ahLst/>
              <a:cxnLst/>
              <a:rect l="l" t="t" r="r" b="b"/>
              <a:pathLst>
                <a:path w="8663" h="7326" extrusionOk="0">
                  <a:moveTo>
                    <a:pt x="8541" y="0"/>
                  </a:moveTo>
                  <a:cubicBezTo>
                    <a:pt x="8420" y="152"/>
                    <a:pt x="8359" y="304"/>
                    <a:pt x="8237" y="456"/>
                  </a:cubicBezTo>
                  <a:cubicBezTo>
                    <a:pt x="7994" y="790"/>
                    <a:pt x="7751" y="1155"/>
                    <a:pt x="7447" y="1490"/>
                  </a:cubicBezTo>
                  <a:cubicBezTo>
                    <a:pt x="7143" y="1854"/>
                    <a:pt x="6778" y="2189"/>
                    <a:pt x="6444" y="2614"/>
                  </a:cubicBezTo>
                  <a:cubicBezTo>
                    <a:pt x="5715" y="3374"/>
                    <a:pt x="4863" y="4164"/>
                    <a:pt x="3891" y="4894"/>
                  </a:cubicBezTo>
                  <a:cubicBezTo>
                    <a:pt x="2918" y="5623"/>
                    <a:pt x="1915" y="6231"/>
                    <a:pt x="1003" y="6748"/>
                  </a:cubicBezTo>
                  <a:cubicBezTo>
                    <a:pt x="638" y="6961"/>
                    <a:pt x="304" y="7113"/>
                    <a:pt x="0" y="7265"/>
                  </a:cubicBezTo>
                  <a:cubicBezTo>
                    <a:pt x="91" y="7295"/>
                    <a:pt x="243" y="7295"/>
                    <a:pt x="365" y="7326"/>
                  </a:cubicBezTo>
                  <a:cubicBezTo>
                    <a:pt x="608" y="7204"/>
                    <a:pt x="851" y="7113"/>
                    <a:pt x="1125" y="6961"/>
                  </a:cubicBezTo>
                  <a:cubicBezTo>
                    <a:pt x="2067" y="6444"/>
                    <a:pt x="3070" y="5836"/>
                    <a:pt x="4043" y="5076"/>
                  </a:cubicBezTo>
                  <a:cubicBezTo>
                    <a:pt x="5046" y="4316"/>
                    <a:pt x="5867" y="3526"/>
                    <a:pt x="6626" y="2736"/>
                  </a:cubicBezTo>
                  <a:cubicBezTo>
                    <a:pt x="6991" y="2371"/>
                    <a:pt x="7325" y="1976"/>
                    <a:pt x="7629" y="1611"/>
                  </a:cubicBezTo>
                  <a:cubicBezTo>
                    <a:pt x="7933" y="1216"/>
                    <a:pt x="8207" y="882"/>
                    <a:pt x="8389" y="547"/>
                  </a:cubicBezTo>
                  <a:cubicBezTo>
                    <a:pt x="8511" y="395"/>
                    <a:pt x="8572" y="243"/>
                    <a:pt x="8663" y="122"/>
                  </a:cubicBezTo>
                  <a:lnTo>
                    <a:pt x="8541" y="0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16310600" y="2643925"/>
              <a:ext cx="204425" cy="188500"/>
            </a:xfrm>
            <a:custGeom>
              <a:avLst/>
              <a:gdLst/>
              <a:ahLst/>
              <a:cxnLst/>
              <a:rect l="l" t="t" r="r" b="b"/>
              <a:pathLst>
                <a:path w="8177" h="7540" extrusionOk="0">
                  <a:moveTo>
                    <a:pt x="8174" y="0"/>
                  </a:moveTo>
                  <a:cubicBezTo>
                    <a:pt x="8125" y="0"/>
                    <a:pt x="7670" y="601"/>
                    <a:pt x="6840" y="1491"/>
                  </a:cubicBezTo>
                  <a:cubicBezTo>
                    <a:pt x="6019" y="2403"/>
                    <a:pt x="4833" y="3618"/>
                    <a:pt x="3435" y="4834"/>
                  </a:cubicBezTo>
                  <a:cubicBezTo>
                    <a:pt x="2189" y="5898"/>
                    <a:pt x="973" y="6719"/>
                    <a:pt x="1" y="7387"/>
                  </a:cubicBezTo>
                  <a:cubicBezTo>
                    <a:pt x="61" y="7418"/>
                    <a:pt x="92" y="7479"/>
                    <a:pt x="122" y="7539"/>
                  </a:cubicBezTo>
                  <a:cubicBezTo>
                    <a:pt x="1064" y="6962"/>
                    <a:pt x="2280" y="6080"/>
                    <a:pt x="3557" y="5017"/>
                  </a:cubicBezTo>
                  <a:cubicBezTo>
                    <a:pt x="4985" y="3801"/>
                    <a:pt x="6171" y="2555"/>
                    <a:pt x="6961" y="1612"/>
                  </a:cubicBezTo>
                  <a:cubicBezTo>
                    <a:pt x="7356" y="1156"/>
                    <a:pt x="7691" y="731"/>
                    <a:pt x="7873" y="457"/>
                  </a:cubicBezTo>
                  <a:cubicBezTo>
                    <a:pt x="8055" y="184"/>
                    <a:pt x="8177" y="1"/>
                    <a:pt x="8177" y="1"/>
                  </a:cubicBezTo>
                  <a:cubicBezTo>
                    <a:pt x="8176" y="1"/>
                    <a:pt x="8175" y="0"/>
                    <a:pt x="8174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16303000" y="2608225"/>
              <a:ext cx="206725" cy="184675"/>
            </a:xfrm>
            <a:custGeom>
              <a:avLst/>
              <a:gdLst/>
              <a:ahLst/>
              <a:cxnLst/>
              <a:rect l="l" t="t" r="r" b="b"/>
              <a:pathLst>
                <a:path w="8269" h="7387" extrusionOk="0">
                  <a:moveTo>
                    <a:pt x="8207" y="1"/>
                  </a:moveTo>
                  <a:cubicBezTo>
                    <a:pt x="8207" y="1"/>
                    <a:pt x="8025" y="31"/>
                    <a:pt x="7691" y="183"/>
                  </a:cubicBezTo>
                  <a:cubicBezTo>
                    <a:pt x="7356" y="335"/>
                    <a:pt x="6840" y="548"/>
                    <a:pt x="6323" y="913"/>
                  </a:cubicBezTo>
                  <a:cubicBezTo>
                    <a:pt x="5168" y="1581"/>
                    <a:pt x="3739" y="2736"/>
                    <a:pt x="2371" y="4195"/>
                  </a:cubicBezTo>
                  <a:cubicBezTo>
                    <a:pt x="1460" y="5198"/>
                    <a:pt x="669" y="6171"/>
                    <a:pt x="1" y="7053"/>
                  </a:cubicBezTo>
                  <a:lnTo>
                    <a:pt x="1" y="7387"/>
                  </a:lnTo>
                  <a:cubicBezTo>
                    <a:pt x="669" y="6475"/>
                    <a:pt x="1520" y="5411"/>
                    <a:pt x="2523" y="4347"/>
                  </a:cubicBezTo>
                  <a:cubicBezTo>
                    <a:pt x="3891" y="2919"/>
                    <a:pt x="5289" y="1733"/>
                    <a:pt x="6384" y="1065"/>
                  </a:cubicBezTo>
                  <a:cubicBezTo>
                    <a:pt x="7508" y="335"/>
                    <a:pt x="8268" y="31"/>
                    <a:pt x="820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16097075" y="2016275"/>
              <a:ext cx="250775" cy="269800"/>
            </a:xfrm>
            <a:custGeom>
              <a:avLst/>
              <a:gdLst/>
              <a:ahLst/>
              <a:cxnLst/>
              <a:rect l="l" t="t" r="r" b="b"/>
              <a:pathLst>
                <a:path w="10031" h="10792" extrusionOk="0">
                  <a:moveTo>
                    <a:pt x="31" y="1"/>
                  </a:moveTo>
                  <a:cubicBezTo>
                    <a:pt x="0" y="153"/>
                    <a:pt x="0" y="305"/>
                    <a:pt x="0" y="487"/>
                  </a:cubicBezTo>
                  <a:cubicBezTo>
                    <a:pt x="152" y="791"/>
                    <a:pt x="304" y="1095"/>
                    <a:pt x="487" y="1399"/>
                  </a:cubicBezTo>
                  <a:cubicBezTo>
                    <a:pt x="1155" y="2554"/>
                    <a:pt x="1946" y="3770"/>
                    <a:pt x="2888" y="4925"/>
                  </a:cubicBezTo>
                  <a:cubicBezTo>
                    <a:pt x="3830" y="6110"/>
                    <a:pt x="4894" y="7144"/>
                    <a:pt x="5897" y="7964"/>
                  </a:cubicBezTo>
                  <a:cubicBezTo>
                    <a:pt x="6383" y="8390"/>
                    <a:pt x="6870" y="8815"/>
                    <a:pt x="7386" y="9119"/>
                  </a:cubicBezTo>
                  <a:cubicBezTo>
                    <a:pt x="7842" y="9454"/>
                    <a:pt x="8298" y="9758"/>
                    <a:pt x="8694" y="10031"/>
                  </a:cubicBezTo>
                  <a:cubicBezTo>
                    <a:pt x="9089" y="10365"/>
                    <a:pt x="9514" y="10548"/>
                    <a:pt x="9879" y="10791"/>
                  </a:cubicBezTo>
                  <a:cubicBezTo>
                    <a:pt x="9909" y="10761"/>
                    <a:pt x="10001" y="10700"/>
                    <a:pt x="10031" y="10669"/>
                  </a:cubicBezTo>
                  <a:cubicBezTo>
                    <a:pt x="10001" y="10639"/>
                    <a:pt x="9970" y="10639"/>
                    <a:pt x="9970" y="10639"/>
                  </a:cubicBezTo>
                  <a:cubicBezTo>
                    <a:pt x="9605" y="10457"/>
                    <a:pt x="9241" y="10214"/>
                    <a:pt x="8815" y="9910"/>
                  </a:cubicBezTo>
                  <a:cubicBezTo>
                    <a:pt x="8390" y="9636"/>
                    <a:pt x="7934" y="9332"/>
                    <a:pt x="7478" y="8967"/>
                  </a:cubicBezTo>
                  <a:cubicBezTo>
                    <a:pt x="7022" y="8603"/>
                    <a:pt x="6535" y="8207"/>
                    <a:pt x="6049" y="7782"/>
                  </a:cubicBezTo>
                  <a:cubicBezTo>
                    <a:pt x="5046" y="6900"/>
                    <a:pt x="4073" y="5897"/>
                    <a:pt x="3131" y="4742"/>
                  </a:cubicBezTo>
                  <a:cubicBezTo>
                    <a:pt x="2158" y="3557"/>
                    <a:pt x="1368" y="2402"/>
                    <a:pt x="730" y="1247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16120625" y="1972200"/>
              <a:ext cx="241675" cy="243200"/>
            </a:xfrm>
            <a:custGeom>
              <a:avLst/>
              <a:gdLst/>
              <a:ahLst/>
              <a:cxnLst/>
              <a:rect l="l" t="t" r="r" b="b"/>
              <a:pathLst>
                <a:path w="9667" h="9728" extrusionOk="0">
                  <a:moveTo>
                    <a:pt x="213" y="1"/>
                  </a:moveTo>
                  <a:cubicBezTo>
                    <a:pt x="122" y="61"/>
                    <a:pt x="31" y="92"/>
                    <a:pt x="1" y="122"/>
                  </a:cubicBezTo>
                  <a:cubicBezTo>
                    <a:pt x="821" y="1308"/>
                    <a:pt x="1916" y="2797"/>
                    <a:pt x="3283" y="4317"/>
                  </a:cubicBezTo>
                  <a:cubicBezTo>
                    <a:pt x="4834" y="6019"/>
                    <a:pt x="6444" y="7417"/>
                    <a:pt x="7600" y="8329"/>
                  </a:cubicBezTo>
                  <a:cubicBezTo>
                    <a:pt x="8207" y="8785"/>
                    <a:pt x="8724" y="9180"/>
                    <a:pt x="9059" y="9393"/>
                  </a:cubicBezTo>
                  <a:cubicBezTo>
                    <a:pt x="9393" y="9636"/>
                    <a:pt x="9636" y="9727"/>
                    <a:pt x="9636" y="9727"/>
                  </a:cubicBezTo>
                  <a:cubicBezTo>
                    <a:pt x="9666" y="9697"/>
                    <a:pt x="8907" y="9119"/>
                    <a:pt x="7752" y="8177"/>
                  </a:cubicBezTo>
                  <a:cubicBezTo>
                    <a:pt x="6627" y="7204"/>
                    <a:pt x="5077" y="5776"/>
                    <a:pt x="3496" y="4104"/>
                  </a:cubicBezTo>
                  <a:cubicBezTo>
                    <a:pt x="2189" y="2645"/>
                    <a:pt x="1034" y="1186"/>
                    <a:pt x="21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16170025" y="1960800"/>
              <a:ext cx="237100" cy="246250"/>
            </a:xfrm>
            <a:custGeom>
              <a:avLst/>
              <a:gdLst/>
              <a:ahLst/>
              <a:cxnLst/>
              <a:rect l="l" t="t" r="r" b="b"/>
              <a:pathLst>
                <a:path w="9484" h="9850" extrusionOk="0">
                  <a:moveTo>
                    <a:pt x="0" y="1"/>
                  </a:moveTo>
                  <a:cubicBezTo>
                    <a:pt x="1125" y="821"/>
                    <a:pt x="2493" y="1824"/>
                    <a:pt x="3800" y="3010"/>
                  </a:cubicBezTo>
                  <a:cubicBezTo>
                    <a:pt x="5684" y="4621"/>
                    <a:pt x="7143" y="6323"/>
                    <a:pt x="8055" y="7660"/>
                  </a:cubicBezTo>
                  <a:cubicBezTo>
                    <a:pt x="8952" y="8946"/>
                    <a:pt x="9408" y="9850"/>
                    <a:pt x="9481" y="9850"/>
                  </a:cubicBezTo>
                  <a:cubicBezTo>
                    <a:pt x="9482" y="9850"/>
                    <a:pt x="9483" y="9849"/>
                    <a:pt x="9484" y="9849"/>
                  </a:cubicBezTo>
                  <a:cubicBezTo>
                    <a:pt x="9484" y="9849"/>
                    <a:pt x="9393" y="9636"/>
                    <a:pt x="9210" y="9211"/>
                  </a:cubicBezTo>
                  <a:cubicBezTo>
                    <a:pt x="9028" y="8785"/>
                    <a:pt x="8663" y="8208"/>
                    <a:pt x="8268" y="7539"/>
                  </a:cubicBezTo>
                  <a:cubicBezTo>
                    <a:pt x="7386" y="6171"/>
                    <a:pt x="5897" y="4408"/>
                    <a:pt x="4043" y="2797"/>
                  </a:cubicBezTo>
                  <a:cubicBezTo>
                    <a:pt x="2797" y="1672"/>
                    <a:pt x="1520" y="761"/>
                    <a:pt x="42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16638875" y="1248025"/>
              <a:ext cx="1019050" cy="1011525"/>
            </a:xfrm>
            <a:custGeom>
              <a:avLst/>
              <a:gdLst/>
              <a:ahLst/>
              <a:cxnLst/>
              <a:rect l="l" t="t" r="r" b="b"/>
              <a:pathLst>
                <a:path w="40762" h="40461" extrusionOk="0">
                  <a:moveTo>
                    <a:pt x="31" y="1"/>
                  </a:moveTo>
                  <a:cubicBezTo>
                    <a:pt x="0" y="1"/>
                    <a:pt x="0" y="213"/>
                    <a:pt x="0" y="609"/>
                  </a:cubicBezTo>
                  <a:cubicBezTo>
                    <a:pt x="0" y="791"/>
                    <a:pt x="0" y="1065"/>
                    <a:pt x="31" y="1308"/>
                  </a:cubicBezTo>
                  <a:cubicBezTo>
                    <a:pt x="61" y="1612"/>
                    <a:pt x="92" y="1976"/>
                    <a:pt x="122" y="2311"/>
                  </a:cubicBezTo>
                  <a:cubicBezTo>
                    <a:pt x="365" y="3800"/>
                    <a:pt x="973" y="5958"/>
                    <a:pt x="2311" y="8359"/>
                  </a:cubicBezTo>
                  <a:cubicBezTo>
                    <a:pt x="3618" y="10730"/>
                    <a:pt x="5654" y="13314"/>
                    <a:pt x="8359" y="15685"/>
                  </a:cubicBezTo>
                  <a:cubicBezTo>
                    <a:pt x="11034" y="18086"/>
                    <a:pt x="14378" y="20214"/>
                    <a:pt x="17964" y="22220"/>
                  </a:cubicBezTo>
                  <a:cubicBezTo>
                    <a:pt x="21521" y="24226"/>
                    <a:pt x="24986" y="26050"/>
                    <a:pt x="27995" y="27904"/>
                  </a:cubicBezTo>
                  <a:cubicBezTo>
                    <a:pt x="31004" y="29758"/>
                    <a:pt x="33497" y="31703"/>
                    <a:pt x="35442" y="33588"/>
                  </a:cubicBezTo>
                  <a:cubicBezTo>
                    <a:pt x="37326" y="35442"/>
                    <a:pt x="38664" y="37144"/>
                    <a:pt x="39515" y="38390"/>
                  </a:cubicBezTo>
                  <a:cubicBezTo>
                    <a:pt x="39697" y="38694"/>
                    <a:pt x="39880" y="38968"/>
                    <a:pt x="40032" y="39241"/>
                  </a:cubicBezTo>
                  <a:cubicBezTo>
                    <a:pt x="40184" y="39454"/>
                    <a:pt x="40305" y="39697"/>
                    <a:pt x="40427" y="39849"/>
                  </a:cubicBezTo>
                  <a:cubicBezTo>
                    <a:pt x="40568" y="40273"/>
                    <a:pt x="40657" y="40460"/>
                    <a:pt x="40717" y="40460"/>
                  </a:cubicBezTo>
                  <a:cubicBezTo>
                    <a:pt x="40722" y="40460"/>
                    <a:pt x="40726" y="40459"/>
                    <a:pt x="40731" y="40457"/>
                  </a:cubicBezTo>
                  <a:cubicBezTo>
                    <a:pt x="40761" y="40457"/>
                    <a:pt x="40670" y="40214"/>
                    <a:pt x="40518" y="39880"/>
                  </a:cubicBezTo>
                  <a:cubicBezTo>
                    <a:pt x="40457" y="39697"/>
                    <a:pt x="40336" y="39454"/>
                    <a:pt x="40214" y="39211"/>
                  </a:cubicBezTo>
                  <a:cubicBezTo>
                    <a:pt x="40062" y="38937"/>
                    <a:pt x="39910" y="38633"/>
                    <a:pt x="39758" y="38329"/>
                  </a:cubicBezTo>
                  <a:cubicBezTo>
                    <a:pt x="39059" y="36992"/>
                    <a:pt x="37752" y="35168"/>
                    <a:pt x="35867" y="33223"/>
                  </a:cubicBezTo>
                  <a:cubicBezTo>
                    <a:pt x="33952" y="31308"/>
                    <a:pt x="31399" y="29241"/>
                    <a:pt x="28420" y="27326"/>
                  </a:cubicBezTo>
                  <a:cubicBezTo>
                    <a:pt x="25411" y="25411"/>
                    <a:pt x="21946" y="23588"/>
                    <a:pt x="18390" y="21582"/>
                  </a:cubicBezTo>
                  <a:cubicBezTo>
                    <a:pt x="14803" y="19545"/>
                    <a:pt x="11551" y="17478"/>
                    <a:pt x="8876" y="15198"/>
                  </a:cubicBezTo>
                  <a:cubicBezTo>
                    <a:pt x="6232" y="12919"/>
                    <a:pt x="4195" y="10396"/>
                    <a:pt x="2827" y="8116"/>
                  </a:cubicBezTo>
                  <a:cubicBezTo>
                    <a:pt x="1520" y="5837"/>
                    <a:pt x="791" y="3770"/>
                    <a:pt x="487" y="2311"/>
                  </a:cubicBezTo>
                  <a:cubicBezTo>
                    <a:pt x="396" y="1946"/>
                    <a:pt x="335" y="1612"/>
                    <a:pt x="304" y="1308"/>
                  </a:cubicBezTo>
                  <a:cubicBezTo>
                    <a:pt x="244" y="1065"/>
                    <a:pt x="213" y="791"/>
                    <a:pt x="183" y="609"/>
                  </a:cubicBezTo>
                  <a:cubicBezTo>
                    <a:pt x="92" y="213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16956500" y="733550"/>
              <a:ext cx="457500" cy="829850"/>
            </a:xfrm>
            <a:custGeom>
              <a:avLst/>
              <a:gdLst/>
              <a:ahLst/>
              <a:cxnLst/>
              <a:rect l="l" t="t" r="r" b="b"/>
              <a:pathLst>
                <a:path w="18300" h="33194" extrusionOk="0">
                  <a:moveTo>
                    <a:pt x="37" y="1"/>
                  </a:moveTo>
                  <a:cubicBezTo>
                    <a:pt x="35" y="1"/>
                    <a:pt x="33" y="1"/>
                    <a:pt x="31" y="2"/>
                  </a:cubicBezTo>
                  <a:cubicBezTo>
                    <a:pt x="1" y="2"/>
                    <a:pt x="92" y="731"/>
                    <a:pt x="335" y="1947"/>
                  </a:cubicBezTo>
                  <a:cubicBezTo>
                    <a:pt x="609" y="3193"/>
                    <a:pt x="1034" y="4987"/>
                    <a:pt x="1703" y="7145"/>
                  </a:cubicBezTo>
                  <a:cubicBezTo>
                    <a:pt x="2433" y="9333"/>
                    <a:pt x="3375" y="11826"/>
                    <a:pt x="4682" y="14561"/>
                  </a:cubicBezTo>
                  <a:cubicBezTo>
                    <a:pt x="5958" y="17267"/>
                    <a:pt x="7600" y="20154"/>
                    <a:pt x="9576" y="23042"/>
                  </a:cubicBezTo>
                  <a:cubicBezTo>
                    <a:pt x="11551" y="25899"/>
                    <a:pt x="13649" y="28483"/>
                    <a:pt x="15746" y="30641"/>
                  </a:cubicBezTo>
                  <a:cubicBezTo>
                    <a:pt x="16597" y="31552"/>
                    <a:pt x="17448" y="32373"/>
                    <a:pt x="18269" y="33194"/>
                  </a:cubicBezTo>
                  <a:cubicBezTo>
                    <a:pt x="18299" y="32920"/>
                    <a:pt x="18238" y="32647"/>
                    <a:pt x="18299" y="32434"/>
                  </a:cubicBezTo>
                  <a:lnTo>
                    <a:pt x="18299" y="32343"/>
                  </a:lnTo>
                  <a:cubicBezTo>
                    <a:pt x="17600" y="31674"/>
                    <a:pt x="16931" y="30914"/>
                    <a:pt x="16232" y="30154"/>
                  </a:cubicBezTo>
                  <a:cubicBezTo>
                    <a:pt x="14256" y="27935"/>
                    <a:pt x="12220" y="25352"/>
                    <a:pt x="10275" y="22555"/>
                  </a:cubicBezTo>
                  <a:cubicBezTo>
                    <a:pt x="8329" y="19729"/>
                    <a:pt x="6688" y="16871"/>
                    <a:pt x="5351" y="14227"/>
                  </a:cubicBezTo>
                  <a:cubicBezTo>
                    <a:pt x="4044" y="11552"/>
                    <a:pt x="3040" y="9060"/>
                    <a:pt x="2250" y="6962"/>
                  </a:cubicBezTo>
                  <a:cubicBezTo>
                    <a:pt x="1521" y="4835"/>
                    <a:pt x="1004" y="3072"/>
                    <a:pt x="639" y="1856"/>
                  </a:cubicBezTo>
                  <a:cubicBezTo>
                    <a:pt x="312" y="667"/>
                    <a:pt x="130" y="1"/>
                    <a:pt x="3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17516550" y="640125"/>
              <a:ext cx="1307800" cy="1190000"/>
            </a:xfrm>
            <a:custGeom>
              <a:avLst/>
              <a:gdLst/>
              <a:ahLst/>
              <a:cxnLst/>
              <a:rect l="l" t="t" r="r" b="b"/>
              <a:pathLst>
                <a:path w="52312" h="47600" extrusionOk="0">
                  <a:moveTo>
                    <a:pt x="52312" y="0"/>
                  </a:moveTo>
                  <a:lnTo>
                    <a:pt x="52312" y="0"/>
                  </a:lnTo>
                  <a:cubicBezTo>
                    <a:pt x="52311" y="1"/>
                    <a:pt x="52195" y="205"/>
                    <a:pt x="52018" y="642"/>
                  </a:cubicBezTo>
                  <a:lnTo>
                    <a:pt x="52018" y="642"/>
                  </a:lnTo>
                  <a:cubicBezTo>
                    <a:pt x="52231" y="189"/>
                    <a:pt x="52311" y="1"/>
                    <a:pt x="52312" y="0"/>
                  </a:cubicBezTo>
                  <a:close/>
                  <a:moveTo>
                    <a:pt x="52018" y="642"/>
                  </a:moveTo>
                  <a:cubicBezTo>
                    <a:pt x="52005" y="670"/>
                    <a:pt x="51992" y="699"/>
                    <a:pt x="51977" y="729"/>
                  </a:cubicBezTo>
                  <a:lnTo>
                    <a:pt x="51977" y="729"/>
                  </a:lnTo>
                  <a:cubicBezTo>
                    <a:pt x="51988" y="709"/>
                    <a:pt x="51998" y="689"/>
                    <a:pt x="52008" y="669"/>
                  </a:cubicBezTo>
                  <a:cubicBezTo>
                    <a:pt x="52011" y="660"/>
                    <a:pt x="52015" y="651"/>
                    <a:pt x="52018" y="642"/>
                  </a:cubicBezTo>
                  <a:close/>
                  <a:moveTo>
                    <a:pt x="51977" y="729"/>
                  </a:moveTo>
                  <a:cubicBezTo>
                    <a:pt x="51866" y="953"/>
                    <a:pt x="51749" y="1180"/>
                    <a:pt x="51582" y="1459"/>
                  </a:cubicBezTo>
                  <a:cubicBezTo>
                    <a:pt x="51430" y="1763"/>
                    <a:pt x="51248" y="2158"/>
                    <a:pt x="50974" y="2523"/>
                  </a:cubicBezTo>
                  <a:cubicBezTo>
                    <a:pt x="50062" y="4134"/>
                    <a:pt x="48542" y="6383"/>
                    <a:pt x="46232" y="8724"/>
                  </a:cubicBezTo>
                  <a:cubicBezTo>
                    <a:pt x="43953" y="11095"/>
                    <a:pt x="40883" y="13587"/>
                    <a:pt x="37174" y="15867"/>
                  </a:cubicBezTo>
                  <a:cubicBezTo>
                    <a:pt x="33497" y="18177"/>
                    <a:pt x="29211" y="20365"/>
                    <a:pt x="24682" y="22645"/>
                  </a:cubicBezTo>
                  <a:cubicBezTo>
                    <a:pt x="20153" y="24925"/>
                    <a:pt x="15867" y="27204"/>
                    <a:pt x="12250" y="29697"/>
                  </a:cubicBezTo>
                  <a:cubicBezTo>
                    <a:pt x="10426" y="30943"/>
                    <a:pt x="8754" y="32250"/>
                    <a:pt x="7326" y="33527"/>
                  </a:cubicBezTo>
                  <a:cubicBezTo>
                    <a:pt x="5836" y="34834"/>
                    <a:pt x="4590" y="36201"/>
                    <a:pt x="3557" y="37539"/>
                  </a:cubicBezTo>
                  <a:cubicBezTo>
                    <a:pt x="2523" y="38846"/>
                    <a:pt x="1763" y="40183"/>
                    <a:pt x="1216" y="41399"/>
                  </a:cubicBezTo>
                  <a:cubicBezTo>
                    <a:pt x="669" y="42615"/>
                    <a:pt x="335" y="43770"/>
                    <a:pt x="183" y="44682"/>
                  </a:cubicBezTo>
                  <a:cubicBezTo>
                    <a:pt x="31" y="45594"/>
                    <a:pt x="1" y="46353"/>
                    <a:pt x="31" y="46840"/>
                  </a:cubicBezTo>
                  <a:cubicBezTo>
                    <a:pt x="61" y="47326"/>
                    <a:pt x="92" y="47600"/>
                    <a:pt x="92" y="47600"/>
                  </a:cubicBezTo>
                  <a:cubicBezTo>
                    <a:pt x="183" y="47600"/>
                    <a:pt x="152" y="46566"/>
                    <a:pt x="517" y="44773"/>
                  </a:cubicBezTo>
                  <a:cubicBezTo>
                    <a:pt x="730" y="43891"/>
                    <a:pt x="1095" y="42858"/>
                    <a:pt x="1672" y="41673"/>
                  </a:cubicBezTo>
                  <a:cubicBezTo>
                    <a:pt x="2219" y="40487"/>
                    <a:pt x="3010" y="39241"/>
                    <a:pt x="4043" y="37964"/>
                  </a:cubicBezTo>
                  <a:cubicBezTo>
                    <a:pt x="5077" y="36718"/>
                    <a:pt x="6323" y="35441"/>
                    <a:pt x="7812" y="34165"/>
                  </a:cubicBezTo>
                  <a:cubicBezTo>
                    <a:pt x="9271" y="32919"/>
                    <a:pt x="10943" y="31672"/>
                    <a:pt x="12706" y="30457"/>
                  </a:cubicBezTo>
                  <a:cubicBezTo>
                    <a:pt x="16323" y="28025"/>
                    <a:pt x="20578" y="25776"/>
                    <a:pt x="25107" y="23526"/>
                  </a:cubicBezTo>
                  <a:cubicBezTo>
                    <a:pt x="29636" y="21247"/>
                    <a:pt x="33922" y="19058"/>
                    <a:pt x="37600" y="16627"/>
                  </a:cubicBezTo>
                  <a:cubicBezTo>
                    <a:pt x="41278" y="14225"/>
                    <a:pt x="44317" y="11611"/>
                    <a:pt x="46567" y="9149"/>
                  </a:cubicBezTo>
                  <a:cubicBezTo>
                    <a:pt x="48816" y="6657"/>
                    <a:pt x="50245" y="4347"/>
                    <a:pt x="51096" y="2675"/>
                  </a:cubicBezTo>
                  <a:cubicBezTo>
                    <a:pt x="51308" y="2249"/>
                    <a:pt x="51460" y="1885"/>
                    <a:pt x="51612" y="1581"/>
                  </a:cubicBezTo>
                  <a:cubicBezTo>
                    <a:pt x="51764" y="1277"/>
                    <a:pt x="51886" y="973"/>
                    <a:pt x="51977" y="730"/>
                  </a:cubicBezTo>
                  <a:cubicBezTo>
                    <a:pt x="51977" y="730"/>
                    <a:pt x="51977" y="729"/>
                    <a:pt x="51977" y="729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17195125" y="862775"/>
              <a:ext cx="34200" cy="428600"/>
            </a:xfrm>
            <a:custGeom>
              <a:avLst/>
              <a:gdLst/>
              <a:ahLst/>
              <a:cxnLst/>
              <a:rect l="l" t="t" r="r" b="b"/>
              <a:pathLst>
                <a:path w="1368" h="17144" extrusionOk="0">
                  <a:moveTo>
                    <a:pt x="1246" y="0"/>
                  </a:moveTo>
                  <a:cubicBezTo>
                    <a:pt x="1216" y="0"/>
                    <a:pt x="1216" y="274"/>
                    <a:pt x="1216" y="699"/>
                  </a:cubicBezTo>
                  <a:cubicBezTo>
                    <a:pt x="1216" y="1338"/>
                    <a:pt x="1186" y="1976"/>
                    <a:pt x="1186" y="2584"/>
                  </a:cubicBezTo>
                  <a:cubicBezTo>
                    <a:pt x="1155" y="4195"/>
                    <a:pt x="1064" y="6444"/>
                    <a:pt x="882" y="8845"/>
                  </a:cubicBezTo>
                  <a:cubicBezTo>
                    <a:pt x="699" y="11338"/>
                    <a:pt x="426" y="13526"/>
                    <a:pt x="243" y="15137"/>
                  </a:cubicBezTo>
                  <a:cubicBezTo>
                    <a:pt x="152" y="15745"/>
                    <a:pt x="91" y="16383"/>
                    <a:pt x="0" y="17022"/>
                  </a:cubicBezTo>
                  <a:lnTo>
                    <a:pt x="0" y="17052"/>
                  </a:lnTo>
                  <a:cubicBezTo>
                    <a:pt x="31" y="17113"/>
                    <a:pt x="91" y="17113"/>
                    <a:pt x="91" y="17143"/>
                  </a:cubicBezTo>
                  <a:cubicBezTo>
                    <a:pt x="91" y="17113"/>
                    <a:pt x="91" y="17052"/>
                    <a:pt x="122" y="17022"/>
                  </a:cubicBezTo>
                  <a:cubicBezTo>
                    <a:pt x="243" y="16566"/>
                    <a:pt x="334" y="15927"/>
                    <a:pt x="456" y="15137"/>
                  </a:cubicBezTo>
                  <a:cubicBezTo>
                    <a:pt x="730" y="13526"/>
                    <a:pt x="1034" y="11338"/>
                    <a:pt x="1216" y="8845"/>
                  </a:cubicBezTo>
                  <a:cubicBezTo>
                    <a:pt x="1338" y="6444"/>
                    <a:pt x="1368" y="4225"/>
                    <a:pt x="1368" y="2584"/>
                  </a:cubicBezTo>
                  <a:cubicBezTo>
                    <a:pt x="1368" y="1793"/>
                    <a:pt x="1338" y="1155"/>
                    <a:pt x="1338" y="699"/>
                  </a:cubicBezTo>
                  <a:cubicBezTo>
                    <a:pt x="1307" y="243"/>
                    <a:pt x="1307" y="0"/>
                    <a:pt x="1246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16822775" y="458200"/>
              <a:ext cx="257625" cy="482875"/>
            </a:xfrm>
            <a:custGeom>
              <a:avLst/>
              <a:gdLst/>
              <a:ahLst/>
              <a:cxnLst/>
              <a:rect l="l" t="t" r="r" b="b"/>
              <a:pathLst>
                <a:path w="10305" h="19315" extrusionOk="0">
                  <a:moveTo>
                    <a:pt x="3469" y="0"/>
                  </a:moveTo>
                  <a:cubicBezTo>
                    <a:pt x="3174" y="0"/>
                    <a:pt x="2893" y="110"/>
                    <a:pt x="2645" y="377"/>
                  </a:cubicBezTo>
                  <a:cubicBezTo>
                    <a:pt x="1034" y="2171"/>
                    <a:pt x="669" y="4055"/>
                    <a:pt x="456" y="6335"/>
                  </a:cubicBezTo>
                  <a:cubicBezTo>
                    <a:pt x="0" y="11563"/>
                    <a:pt x="2979" y="16487"/>
                    <a:pt x="7751" y="19314"/>
                  </a:cubicBezTo>
                  <a:cubicBezTo>
                    <a:pt x="7752" y="19314"/>
                    <a:pt x="7752" y="19314"/>
                    <a:pt x="7753" y="19314"/>
                  </a:cubicBezTo>
                  <a:cubicBezTo>
                    <a:pt x="7856" y="19314"/>
                    <a:pt x="9120" y="16455"/>
                    <a:pt x="9241" y="16183"/>
                  </a:cubicBezTo>
                  <a:cubicBezTo>
                    <a:pt x="10122" y="13812"/>
                    <a:pt x="10304" y="11046"/>
                    <a:pt x="9696" y="8584"/>
                  </a:cubicBezTo>
                  <a:cubicBezTo>
                    <a:pt x="9453" y="7733"/>
                    <a:pt x="9149" y="6760"/>
                    <a:pt x="8785" y="5909"/>
                  </a:cubicBezTo>
                  <a:cubicBezTo>
                    <a:pt x="8207" y="4572"/>
                    <a:pt x="7447" y="3326"/>
                    <a:pt x="6444" y="2201"/>
                  </a:cubicBezTo>
                  <a:cubicBezTo>
                    <a:pt x="5915" y="1576"/>
                    <a:pt x="4588" y="0"/>
                    <a:pt x="3469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16796175" y="1104850"/>
              <a:ext cx="336650" cy="90975"/>
            </a:xfrm>
            <a:custGeom>
              <a:avLst/>
              <a:gdLst/>
              <a:ahLst/>
              <a:cxnLst/>
              <a:rect l="l" t="t" r="r" b="b"/>
              <a:pathLst>
                <a:path w="13466" h="3639" extrusionOk="0">
                  <a:moveTo>
                    <a:pt x="25" y="1"/>
                  </a:moveTo>
                  <a:cubicBezTo>
                    <a:pt x="12" y="1"/>
                    <a:pt x="3" y="5"/>
                    <a:pt x="0" y="13"/>
                  </a:cubicBezTo>
                  <a:cubicBezTo>
                    <a:pt x="0" y="44"/>
                    <a:pt x="152" y="165"/>
                    <a:pt x="456" y="348"/>
                  </a:cubicBezTo>
                  <a:cubicBezTo>
                    <a:pt x="608" y="469"/>
                    <a:pt x="791" y="591"/>
                    <a:pt x="1034" y="712"/>
                  </a:cubicBezTo>
                  <a:cubicBezTo>
                    <a:pt x="1247" y="804"/>
                    <a:pt x="1490" y="956"/>
                    <a:pt x="1794" y="1077"/>
                  </a:cubicBezTo>
                  <a:cubicBezTo>
                    <a:pt x="2371" y="1351"/>
                    <a:pt x="3070" y="1655"/>
                    <a:pt x="3891" y="1959"/>
                  </a:cubicBezTo>
                  <a:cubicBezTo>
                    <a:pt x="4681" y="2232"/>
                    <a:pt x="5593" y="2475"/>
                    <a:pt x="6505" y="2719"/>
                  </a:cubicBezTo>
                  <a:cubicBezTo>
                    <a:pt x="8390" y="3144"/>
                    <a:pt x="10153" y="3357"/>
                    <a:pt x="11399" y="3509"/>
                  </a:cubicBezTo>
                  <a:cubicBezTo>
                    <a:pt x="12474" y="3584"/>
                    <a:pt x="13179" y="3638"/>
                    <a:pt x="13395" y="3638"/>
                  </a:cubicBezTo>
                  <a:cubicBezTo>
                    <a:pt x="13442" y="3638"/>
                    <a:pt x="13466" y="3636"/>
                    <a:pt x="13466" y="3630"/>
                  </a:cubicBezTo>
                  <a:cubicBezTo>
                    <a:pt x="13466" y="3600"/>
                    <a:pt x="12706" y="3448"/>
                    <a:pt x="11429" y="3235"/>
                  </a:cubicBezTo>
                  <a:cubicBezTo>
                    <a:pt x="10183" y="3053"/>
                    <a:pt x="8450" y="2779"/>
                    <a:pt x="6566" y="2384"/>
                  </a:cubicBezTo>
                  <a:cubicBezTo>
                    <a:pt x="5624" y="2141"/>
                    <a:pt x="4742" y="1928"/>
                    <a:pt x="3952" y="1655"/>
                  </a:cubicBezTo>
                  <a:cubicBezTo>
                    <a:pt x="3162" y="1381"/>
                    <a:pt x="2462" y="1108"/>
                    <a:pt x="1855" y="864"/>
                  </a:cubicBezTo>
                  <a:cubicBezTo>
                    <a:pt x="833" y="395"/>
                    <a:pt x="163" y="1"/>
                    <a:pt x="2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17017300" y="938000"/>
              <a:ext cx="1550" cy="7625"/>
            </a:xfrm>
            <a:custGeom>
              <a:avLst/>
              <a:gdLst/>
              <a:ahLst/>
              <a:cxnLst/>
              <a:rect l="l" t="t" r="r" b="b"/>
              <a:pathLst>
                <a:path w="62" h="305" extrusionOk="0">
                  <a:moveTo>
                    <a:pt x="61" y="0"/>
                  </a:moveTo>
                  <a:cubicBezTo>
                    <a:pt x="61" y="91"/>
                    <a:pt x="61" y="122"/>
                    <a:pt x="1" y="122"/>
                  </a:cubicBezTo>
                  <a:cubicBezTo>
                    <a:pt x="1" y="183"/>
                    <a:pt x="61" y="274"/>
                    <a:pt x="61" y="30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16856975" y="513225"/>
              <a:ext cx="119325" cy="402750"/>
            </a:xfrm>
            <a:custGeom>
              <a:avLst/>
              <a:gdLst/>
              <a:ahLst/>
              <a:cxnLst/>
              <a:rect l="l" t="t" r="r" b="b"/>
              <a:pathLst>
                <a:path w="4773" h="16110" extrusionOk="0">
                  <a:moveTo>
                    <a:pt x="122" y="0"/>
                  </a:moveTo>
                  <a:lnTo>
                    <a:pt x="0" y="243"/>
                  </a:lnTo>
                  <a:cubicBezTo>
                    <a:pt x="0" y="1034"/>
                    <a:pt x="91" y="1885"/>
                    <a:pt x="182" y="2797"/>
                  </a:cubicBezTo>
                  <a:cubicBezTo>
                    <a:pt x="426" y="4468"/>
                    <a:pt x="851" y="6231"/>
                    <a:pt x="1368" y="8116"/>
                  </a:cubicBezTo>
                  <a:cubicBezTo>
                    <a:pt x="2280" y="11186"/>
                    <a:pt x="3496" y="13891"/>
                    <a:pt x="4590" y="15958"/>
                  </a:cubicBezTo>
                  <a:cubicBezTo>
                    <a:pt x="4681" y="16019"/>
                    <a:pt x="4711" y="16079"/>
                    <a:pt x="4772" y="16110"/>
                  </a:cubicBezTo>
                  <a:cubicBezTo>
                    <a:pt x="3739" y="13952"/>
                    <a:pt x="2462" y="11186"/>
                    <a:pt x="1520" y="8025"/>
                  </a:cubicBezTo>
                  <a:cubicBezTo>
                    <a:pt x="973" y="6170"/>
                    <a:pt x="547" y="4377"/>
                    <a:pt x="304" y="2736"/>
                  </a:cubicBezTo>
                  <a:cubicBezTo>
                    <a:pt x="152" y="1763"/>
                    <a:pt x="122" y="851"/>
                    <a:pt x="12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16915475" y="461550"/>
              <a:ext cx="101100" cy="480275"/>
            </a:xfrm>
            <a:custGeom>
              <a:avLst/>
              <a:gdLst/>
              <a:ahLst/>
              <a:cxnLst/>
              <a:rect l="l" t="t" r="r" b="b"/>
              <a:pathLst>
                <a:path w="4044" h="19211" extrusionOk="0">
                  <a:moveTo>
                    <a:pt x="1" y="0"/>
                  </a:moveTo>
                  <a:cubicBezTo>
                    <a:pt x="1" y="213"/>
                    <a:pt x="61" y="456"/>
                    <a:pt x="61" y="699"/>
                  </a:cubicBezTo>
                  <a:cubicBezTo>
                    <a:pt x="92" y="943"/>
                    <a:pt x="122" y="1246"/>
                    <a:pt x="122" y="1550"/>
                  </a:cubicBezTo>
                  <a:cubicBezTo>
                    <a:pt x="152" y="1854"/>
                    <a:pt x="213" y="2189"/>
                    <a:pt x="244" y="2523"/>
                  </a:cubicBezTo>
                  <a:cubicBezTo>
                    <a:pt x="335" y="3222"/>
                    <a:pt x="426" y="3952"/>
                    <a:pt x="548" y="4742"/>
                  </a:cubicBezTo>
                  <a:cubicBezTo>
                    <a:pt x="821" y="6262"/>
                    <a:pt x="1156" y="7964"/>
                    <a:pt x="1581" y="9727"/>
                  </a:cubicBezTo>
                  <a:cubicBezTo>
                    <a:pt x="2402" y="13192"/>
                    <a:pt x="3314" y="16323"/>
                    <a:pt x="3861" y="18633"/>
                  </a:cubicBezTo>
                  <a:cubicBezTo>
                    <a:pt x="3891" y="18846"/>
                    <a:pt x="3922" y="18997"/>
                    <a:pt x="3952" y="19180"/>
                  </a:cubicBezTo>
                  <a:cubicBezTo>
                    <a:pt x="4013" y="19180"/>
                    <a:pt x="4013" y="19210"/>
                    <a:pt x="4043" y="19210"/>
                  </a:cubicBezTo>
                  <a:cubicBezTo>
                    <a:pt x="4013" y="19028"/>
                    <a:pt x="3952" y="18846"/>
                    <a:pt x="3891" y="18633"/>
                  </a:cubicBezTo>
                  <a:cubicBezTo>
                    <a:pt x="3344" y="16353"/>
                    <a:pt x="2493" y="13192"/>
                    <a:pt x="1642" y="9727"/>
                  </a:cubicBezTo>
                  <a:cubicBezTo>
                    <a:pt x="1216" y="7964"/>
                    <a:pt x="882" y="6292"/>
                    <a:pt x="608" y="4772"/>
                  </a:cubicBezTo>
                  <a:cubicBezTo>
                    <a:pt x="517" y="4012"/>
                    <a:pt x="396" y="3283"/>
                    <a:pt x="304" y="2614"/>
                  </a:cubicBezTo>
                  <a:cubicBezTo>
                    <a:pt x="274" y="2280"/>
                    <a:pt x="244" y="1915"/>
                    <a:pt x="213" y="1611"/>
                  </a:cubicBezTo>
                  <a:cubicBezTo>
                    <a:pt x="152" y="1307"/>
                    <a:pt x="152" y="1003"/>
                    <a:pt x="122" y="699"/>
                  </a:cubicBezTo>
                  <a:cubicBezTo>
                    <a:pt x="92" y="487"/>
                    <a:pt x="92" y="243"/>
                    <a:pt x="92" y="31"/>
                  </a:cubicBezTo>
                  <a:cubicBezTo>
                    <a:pt x="61" y="31"/>
                    <a:pt x="1" y="31"/>
                    <a:pt x="1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16971700" y="498775"/>
              <a:ext cx="52475" cy="440000"/>
            </a:xfrm>
            <a:custGeom>
              <a:avLst/>
              <a:gdLst/>
              <a:ahLst/>
              <a:cxnLst/>
              <a:rect l="l" t="t" r="r" b="b"/>
              <a:pathLst>
                <a:path w="2099" h="176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609"/>
                    <a:pt x="366" y="1277"/>
                    <a:pt x="487" y="1946"/>
                  </a:cubicBezTo>
                  <a:cubicBezTo>
                    <a:pt x="882" y="3527"/>
                    <a:pt x="1217" y="5229"/>
                    <a:pt x="1490" y="7052"/>
                  </a:cubicBezTo>
                  <a:cubicBezTo>
                    <a:pt x="1703" y="8876"/>
                    <a:pt x="1885" y="10609"/>
                    <a:pt x="1946" y="12220"/>
                  </a:cubicBezTo>
                  <a:cubicBezTo>
                    <a:pt x="2037" y="13800"/>
                    <a:pt x="2037" y="15259"/>
                    <a:pt x="1946" y="16475"/>
                  </a:cubicBezTo>
                  <a:cubicBezTo>
                    <a:pt x="1946" y="16901"/>
                    <a:pt x="1916" y="17265"/>
                    <a:pt x="1916" y="17600"/>
                  </a:cubicBezTo>
                  <a:cubicBezTo>
                    <a:pt x="1946" y="17569"/>
                    <a:pt x="1977" y="17508"/>
                    <a:pt x="1977" y="17417"/>
                  </a:cubicBezTo>
                  <a:cubicBezTo>
                    <a:pt x="2037" y="17113"/>
                    <a:pt x="2037" y="16809"/>
                    <a:pt x="2037" y="16475"/>
                  </a:cubicBezTo>
                  <a:cubicBezTo>
                    <a:pt x="2098" y="15259"/>
                    <a:pt x="2098" y="13800"/>
                    <a:pt x="2037" y="12220"/>
                  </a:cubicBezTo>
                  <a:cubicBezTo>
                    <a:pt x="1946" y="10609"/>
                    <a:pt x="1825" y="8876"/>
                    <a:pt x="1581" y="7052"/>
                  </a:cubicBezTo>
                  <a:cubicBezTo>
                    <a:pt x="1308" y="5229"/>
                    <a:pt x="973" y="3466"/>
                    <a:pt x="609" y="1916"/>
                  </a:cubicBezTo>
                  <a:cubicBezTo>
                    <a:pt x="457" y="1308"/>
                    <a:pt x="305" y="730"/>
                    <a:pt x="153" y="213"/>
                  </a:cubicBezTo>
                  <a:cubicBezTo>
                    <a:pt x="122" y="122"/>
                    <a:pt x="62" y="92"/>
                    <a:pt x="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18422350" y="10443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74" y="1"/>
                  </a:moveTo>
                  <a:cubicBezTo>
                    <a:pt x="0" y="1"/>
                    <a:pt x="0" y="396"/>
                    <a:pt x="274" y="396"/>
                  </a:cubicBezTo>
                  <a:cubicBezTo>
                    <a:pt x="487" y="396"/>
                    <a:pt x="487" y="1"/>
                    <a:pt x="274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18428425" y="464725"/>
              <a:ext cx="566150" cy="607025"/>
            </a:xfrm>
            <a:custGeom>
              <a:avLst/>
              <a:gdLst/>
              <a:ahLst/>
              <a:cxnLst/>
              <a:rect l="l" t="t" r="r" b="b"/>
              <a:pathLst>
                <a:path w="22646" h="24281" extrusionOk="0">
                  <a:moveTo>
                    <a:pt x="18774" y="0"/>
                  </a:moveTo>
                  <a:cubicBezTo>
                    <a:pt x="17112" y="0"/>
                    <a:pt x="15142" y="1114"/>
                    <a:pt x="13830" y="1940"/>
                  </a:cubicBezTo>
                  <a:cubicBezTo>
                    <a:pt x="6110" y="6773"/>
                    <a:pt x="3435" y="15679"/>
                    <a:pt x="760" y="23795"/>
                  </a:cubicBezTo>
                  <a:lnTo>
                    <a:pt x="0" y="24281"/>
                  </a:lnTo>
                  <a:cubicBezTo>
                    <a:pt x="4043" y="23612"/>
                    <a:pt x="8116" y="22700"/>
                    <a:pt x="11794" y="20877"/>
                  </a:cubicBezTo>
                  <a:cubicBezTo>
                    <a:pt x="15502" y="19083"/>
                    <a:pt x="18846" y="16317"/>
                    <a:pt x="20700" y="12639"/>
                  </a:cubicBezTo>
                  <a:cubicBezTo>
                    <a:pt x="22280" y="9448"/>
                    <a:pt x="22645" y="5436"/>
                    <a:pt x="21460" y="2062"/>
                  </a:cubicBezTo>
                  <a:cubicBezTo>
                    <a:pt x="20925" y="533"/>
                    <a:pt x="19923" y="0"/>
                    <a:pt x="18774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17397250" y="206225"/>
              <a:ext cx="842750" cy="1316900"/>
            </a:xfrm>
            <a:custGeom>
              <a:avLst/>
              <a:gdLst/>
              <a:ahLst/>
              <a:cxnLst/>
              <a:rect l="l" t="t" r="r" b="b"/>
              <a:pathLst>
                <a:path w="33710" h="52676" extrusionOk="0">
                  <a:moveTo>
                    <a:pt x="33284" y="0"/>
                  </a:moveTo>
                  <a:cubicBezTo>
                    <a:pt x="31217" y="2675"/>
                    <a:pt x="28512" y="5593"/>
                    <a:pt x="25320" y="8663"/>
                  </a:cubicBezTo>
                  <a:cubicBezTo>
                    <a:pt x="22098" y="11824"/>
                    <a:pt x="18359" y="15137"/>
                    <a:pt x="14682" y="18906"/>
                  </a:cubicBezTo>
                  <a:cubicBezTo>
                    <a:pt x="12858" y="20761"/>
                    <a:pt x="11095" y="22645"/>
                    <a:pt x="9514" y="24590"/>
                  </a:cubicBezTo>
                  <a:cubicBezTo>
                    <a:pt x="7964" y="26536"/>
                    <a:pt x="6535" y="28481"/>
                    <a:pt x="5320" y="30426"/>
                  </a:cubicBezTo>
                  <a:cubicBezTo>
                    <a:pt x="2949" y="34317"/>
                    <a:pt x="1459" y="38208"/>
                    <a:pt x="699" y="41581"/>
                  </a:cubicBezTo>
                  <a:cubicBezTo>
                    <a:pt x="304" y="43284"/>
                    <a:pt x="122" y="44803"/>
                    <a:pt x="61" y="46232"/>
                  </a:cubicBezTo>
                  <a:cubicBezTo>
                    <a:pt x="0" y="46901"/>
                    <a:pt x="0" y="47539"/>
                    <a:pt x="0" y="48117"/>
                  </a:cubicBezTo>
                  <a:cubicBezTo>
                    <a:pt x="61" y="48694"/>
                    <a:pt x="61" y="49272"/>
                    <a:pt x="92" y="49728"/>
                  </a:cubicBezTo>
                  <a:cubicBezTo>
                    <a:pt x="122" y="50183"/>
                    <a:pt x="213" y="50579"/>
                    <a:pt x="244" y="51004"/>
                  </a:cubicBezTo>
                  <a:cubicBezTo>
                    <a:pt x="274" y="51399"/>
                    <a:pt x="365" y="51703"/>
                    <a:pt x="426" y="51916"/>
                  </a:cubicBezTo>
                  <a:cubicBezTo>
                    <a:pt x="548" y="52402"/>
                    <a:pt x="578" y="52676"/>
                    <a:pt x="608" y="52676"/>
                  </a:cubicBezTo>
                  <a:cubicBezTo>
                    <a:pt x="669" y="52676"/>
                    <a:pt x="608" y="52402"/>
                    <a:pt x="578" y="51916"/>
                  </a:cubicBezTo>
                  <a:cubicBezTo>
                    <a:pt x="548" y="51642"/>
                    <a:pt x="517" y="51338"/>
                    <a:pt x="456" y="51004"/>
                  </a:cubicBezTo>
                  <a:cubicBezTo>
                    <a:pt x="426" y="50639"/>
                    <a:pt x="426" y="50214"/>
                    <a:pt x="396" y="49758"/>
                  </a:cubicBezTo>
                  <a:cubicBezTo>
                    <a:pt x="365" y="49272"/>
                    <a:pt x="396" y="48755"/>
                    <a:pt x="396" y="48147"/>
                  </a:cubicBezTo>
                  <a:cubicBezTo>
                    <a:pt x="396" y="47600"/>
                    <a:pt x="426" y="46931"/>
                    <a:pt x="517" y="46293"/>
                  </a:cubicBezTo>
                  <a:cubicBezTo>
                    <a:pt x="608" y="44955"/>
                    <a:pt x="882" y="43436"/>
                    <a:pt x="1277" y="41764"/>
                  </a:cubicBezTo>
                  <a:cubicBezTo>
                    <a:pt x="2098" y="38451"/>
                    <a:pt x="3617" y="34651"/>
                    <a:pt x="5988" y="30852"/>
                  </a:cubicBezTo>
                  <a:cubicBezTo>
                    <a:pt x="7143" y="28967"/>
                    <a:pt x="8572" y="27022"/>
                    <a:pt x="10122" y="25168"/>
                  </a:cubicBezTo>
                  <a:cubicBezTo>
                    <a:pt x="11672" y="23253"/>
                    <a:pt x="13435" y="21399"/>
                    <a:pt x="15259" y="19545"/>
                  </a:cubicBezTo>
                  <a:cubicBezTo>
                    <a:pt x="18937" y="15806"/>
                    <a:pt x="22615" y="12463"/>
                    <a:pt x="25806" y="9241"/>
                  </a:cubicBezTo>
                  <a:cubicBezTo>
                    <a:pt x="28998" y="6049"/>
                    <a:pt x="31673" y="3010"/>
                    <a:pt x="33709" y="274"/>
                  </a:cubicBezTo>
                  <a:cubicBezTo>
                    <a:pt x="33557" y="152"/>
                    <a:pt x="33405" y="92"/>
                    <a:pt x="3328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17920825" y="284500"/>
              <a:ext cx="26600" cy="245450"/>
            </a:xfrm>
            <a:custGeom>
              <a:avLst/>
              <a:gdLst/>
              <a:ahLst/>
              <a:cxnLst/>
              <a:rect l="l" t="t" r="r" b="b"/>
              <a:pathLst>
                <a:path w="1064" h="9818" extrusionOk="0">
                  <a:moveTo>
                    <a:pt x="1064" y="0"/>
                  </a:moveTo>
                  <a:cubicBezTo>
                    <a:pt x="912" y="30"/>
                    <a:pt x="790" y="30"/>
                    <a:pt x="638" y="30"/>
                  </a:cubicBezTo>
                  <a:cubicBezTo>
                    <a:pt x="456" y="1094"/>
                    <a:pt x="304" y="2280"/>
                    <a:pt x="182" y="3587"/>
                  </a:cubicBezTo>
                  <a:cubicBezTo>
                    <a:pt x="0" y="5958"/>
                    <a:pt x="91" y="8176"/>
                    <a:pt x="243" y="9727"/>
                  </a:cubicBezTo>
                  <a:lnTo>
                    <a:pt x="243" y="9818"/>
                  </a:lnTo>
                  <a:lnTo>
                    <a:pt x="304" y="9727"/>
                  </a:lnTo>
                  <a:cubicBezTo>
                    <a:pt x="395" y="9666"/>
                    <a:pt x="456" y="9605"/>
                    <a:pt x="547" y="9575"/>
                  </a:cubicBezTo>
                  <a:cubicBezTo>
                    <a:pt x="456" y="8025"/>
                    <a:pt x="456" y="5897"/>
                    <a:pt x="638" y="3556"/>
                  </a:cubicBezTo>
                  <a:cubicBezTo>
                    <a:pt x="760" y="2310"/>
                    <a:pt x="912" y="1094"/>
                    <a:pt x="106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18004400" y="434200"/>
              <a:ext cx="240150" cy="30700"/>
            </a:xfrm>
            <a:custGeom>
              <a:avLst/>
              <a:gdLst/>
              <a:ahLst/>
              <a:cxnLst/>
              <a:rect l="l" t="t" r="r" b="b"/>
              <a:pathLst>
                <a:path w="9606" h="1228" extrusionOk="0">
                  <a:moveTo>
                    <a:pt x="9514" y="0"/>
                  </a:moveTo>
                  <a:cubicBezTo>
                    <a:pt x="8967" y="152"/>
                    <a:pt x="8451" y="274"/>
                    <a:pt x="7873" y="395"/>
                  </a:cubicBezTo>
                  <a:cubicBezTo>
                    <a:pt x="6809" y="578"/>
                    <a:pt x="5776" y="699"/>
                    <a:pt x="4833" y="790"/>
                  </a:cubicBezTo>
                  <a:cubicBezTo>
                    <a:pt x="4167" y="812"/>
                    <a:pt x="3547" y="833"/>
                    <a:pt x="2982" y="833"/>
                  </a:cubicBezTo>
                  <a:cubicBezTo>
                    <a:pt x="2748" y="833"/>
                    <a:pt x="2524" y="830"/>
                    <a:pt x="2311" y="821"/>
                  </a:cubicBezTo>
                  <a:cubicBezTo>
                    <a:pt x="1161" y="796"/>
                    <a:pt x="366" y="713"/>
                    <a:pt x="99" y="713"/>
                  </a:cubicBezTo>
                  <a:cubicBezTo>
                    <a:pt x="34" y="713"/>
                    <a:pt x="1" y="718"/>
                    <a:pt x="1" y="730"/>
                  </a:cubicBezTo>
                  <a:cubicBezTo>
                    <a:pt x="1" y="790"/>
                    <a:pt x="882" y="1003"/>
                    <a:pt x="2311" y="1155"/>
                  </a:cubicBezTo>
                  <a:cubicBezTo>
                    <a:pt x="2712" y="1205"/>
                    <a:pt x="3160" y="1228"/>
                    <a:pt x="3638" y="1228"/>
                  </a:cubicBezTo>
                  <a:cubicBezTo>
                    <a:pt x="4029" y="1228"/>
                    <a:pt x="4440" y="1213"/>
                    <a:pt x="4864" y="1185"/>
                  </a:cubicBezTo>
                  <a:cubicBezTo>
                    <a:pt x="5806" y="1155"/>
                    <a:pt x="6870" y="1033"/>
                    <a:pt x="7995" y="851"/>
                  </a:cubicBezTo>
                  <a:cubicBezTo>
                    <a:pt x="8542" y="730"/>
                    <a:pt x="9089" y="638"/>
                    <a:pt x="9606" y="486"/>
                  </a:cubicBezTo>
                  <a:cubicBezTo>
                    <a:pt x="9514" y="274"/>
                    <a:pt x="9514" y="122"/>
                    <a:pt x="951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3"/>
            <p:cNvSpPr/>
            <p:nvPr/>
          </p:nvSpPr>
          <p:spPr>
            <a:xfrm>
              <a:off x="16965625" y="1396900"/>
              <a:ext cx="342750" cy="43950"/>
            </a:xfrm>
            <a:custGeom>
              <a:avLst/>
              <a:gdLst/>
              <a:ahLst/>
              <a:cxnLst/>
              <a:rect l="l" t="t" r="r" b="b"/>
              <a:pathLst>
                <a:path w="13710" h="1758" extrusionOk="0">
                  <a:moveTo>
                    <a:pt x="10" y="0"/>
                  </a:moveTo>
                  <a:cubicBezTo>
                    <a:pt x="4" y="0"/>
                    <a:pt x="1" y="1"/>
                    <a:pt x="1" y="3"/>
                  </a:cubicBezTo>
                  <a:cubicBezTo>
                    <a:pt x="1" y="34"/>
                    <a:pt x="183" y="125"/>
                    <a:pt x="487" y="216"/>
                  </a:cubicBezTo>
                  <a:cubicBezTo>
                    <a:pt x="821" y="338"/>
                    <a:pt x="1277" y="490"/>
                    <a:pt x="1885" y="672"/>
                  </a:cubicBezTo>
                  <a:cubicBezTo>
                    <a:pt x="3101" y="1037"/>
                    <a:pt x="4803" y="1401"/>
                    <a:pt x="6718" y="1584"/>
                  </a:cubicBezTo>
                  <a:cubicBezTo>
                    <a:pt x="7791" y="1705"/>
                    <a:pt x="8825" y="1757"/>
                    <a:pt x="9747" y="1757"/>
                  </a:cubicBezTo>
                  <a:cubicBezTo>
                    <a:pt x="10443" y="1757"/>
                    <a:pt x="11075" y="1727"/>
                    <a:pt x="11612" y="1675"/>
                  </a:cubicBezTo>
                  <a:cubicBezTo>
                    <a:pt x="12250" y="1645"/>
                    <a:pt x="12767" y="1553"/>
                    <a:pt x="13101" y="1523"/>
                  </a:cubicBezTo>
                  <a:cubicBezTo>
                    <a:pt x="13527" y="1493"/>
                    <a:pt x="13709" y="1432"/>
                    <a:pt x="13679" y="1401"/>
                  </a:cubicBezTo>
                  <a:cubicBezTo>
                    <a:pt x="13679" y="1393"/>
                    <a:pt x="13608" y="1389"/>
                    <a:pt x="13478" y="1389"/>
                  </a:cubicBezTo>
                  <a:cubicBezTo>
                    <a:pt x="13164" y="1389"/>
                    <a:pt x="12502" y="1410"/>
                    <a:pt x="11642" y="1432"/>
                  </a:cubicBezTo>
                  <a:cubicBezTo>
                    <a:pt x="11331" y="1447"/>
                    <a:pt x="10991" y="1455"/>
                    <a:pt x="10626" y="1455"/>
                  </a:cubicBezTo>
                  <a:cubicBezTo>
                    <a:pt x="9532" y="1455"/>
                    <a:pt x="8215" y="1386"/>
                    <a:pt x="6779" y="1249"/>
                  </a:cubicBezTo>
                  <a:cubicBezTo>
                    <a:pt x="4894" y="1067"/>
                    <a:pt x="3192" y="733"/>
                    <a:pt x="1976" y="459"/>
                  </a:cubicBezTo>
                  <a:cubicBezTo>
                    <a:pt x="838" y="203"/>
                    <a:pt x="100" y="0"/>
                    <a:pt x="1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3"/>
            <p:cNvSpPr/>
            <p:nvPr/>
          </p:nvSpPr>
          <p:spPr>
            <a:xfrm>
              <a:off x="17458050" y="-253525"/>
              <a:ext cx="490150" cy="714325"/>
            </a:xfrm>
            <a:custGeom>
              <a:avLst/>
              <a:gdLst/>
              <a:ahLst/>
              <a:cxnLst/>
              <a:rect l="l" t="t" r="r" b="b"/>
              <a:pathLst>
                <a:path w="19606" h="28573" extrusionOk="0">
                  <a:moveTo>
                    <a:pt x="19508" y="0"/>
                  </a:moveTo>
                  <a:cubicBezTo>
                    <a:pt x="19272" y="0"/>
                    <a:pt x="17724" y="3178"/>
                    <a:pt x="14833" y="8117"/>
                  </a:cubicBezTo>
                  <a:cubicBezTo>
                    <a:pt x="13344" y="10579"/>
                    <a:pt x="11520" y="13466"/>
                    <a:pt x="9271" y="16506"/>
                  </a:cubicBezTo>
                  <a:cubicBezTo>
                    <a:pt x="8176" y="18026"/>
                    <a:pt x="6930" y="19576"/>
                    <a:pt x="5562" y="21126"/>
                  </a:cubicBezTo>
                  <a:cubicBezTo>
                    <a:pt x="4863" y="21886"/>
                    <a:pt x="4195" y="22707"/>
                    <a:pt x="3435" y="23466"/>
                  </a:cubicBezTo>
                  <a:cubicBezTo>
                    <a:pt x="2705" y="24257"/>
                    <a:pt x="1945" y="24986"/>
                    <a:pt x="1155" y="25776"/>
                  </a:cubicBezTo>
                  <a:cubicBezTo>
                    <a:pt x="1003" y="25928"/>
                    <a:pt x="851" y="26080"/>
                    <a:pt x="699" y="26202"/>
                  </a:cubicBezTo>
                  <a:cubicBezTo>
                    <a:pt x="699" y="26354"/>
                    <a:pt x="699" y="26445"/>
                    <a:pt x="669" y="26597"/>
                  </a:cubicBezTo>
                  <a:cubicBezTo>
                    <a:pt x="547" y="27327"/>
                    <a:pt x="365" y="27965"/>
                    <a:pt x="0" y="28573"/>
                  </a:cubicBezTo>
                  <a:cubicBezTo>
                    <a:pt x="699" y="27965"/>
                    <a:pt x="1368" y="27357"/>
                    <a:pt x="2067" y="26719"/>
                  </a:cubicBezTo>
                  <a:cubicBezTo>
                    <a:pt x="2857" y="25928"/>
                    <a:pt x="3648" y="25169"/>
                    <a:pt x="4377" y="24378"/>
                  </a:cubicBezTo>
                  <a:cubicBezTo>
                    <a:pt x="5137" y="23558"/>
                    <a:pt x="5836" y="22767"/>
                    <a:pt x="6505" y="21977"/>
                  </a:cubicBezTo>
                  <a:cubicBezTo>
                    <a:pt x="7873" y="20366"/>
                    <a:pt x="9119" y="18785"/>
                    <a:pt x="10243" y="17235"/>
                  </a:cubicBezTo>
                  <a:cubicBezTo>
                    <a:pt x="12462" y="14105"/>
                    <a:pt x="14256" y="11095"/>
                    <a:pt x="15623" y="8573"/>
                  </a:cubicBezTo>
                  <a:cubicBezTo>
                    <a:pt x="16991" y="6019"/>
                    <a:pt x="17994" y="3892"/>
                    <a:pt x="18633" y="2372"/>
                  </a:cubicBezTo>
                  <a:cubicBezTo>
                    <a:pt x="19301" y="913"/>
                    <a:pt x="19605" y="62"/>
                    <a:pt x="19514" y="1"/>
                  </a:cubicBezTo>
                  <a:cubicBezTo>
                    <a:pt x="19512" y="0"/>
                    <a:pt x="19510" y="0"/>
                    <a:pt x="1950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17639650" y="-626900"/>
              <a:ext cx="348825" cy="668250"/>
            </a:xfrm>
            <a:custGeom>
              <a:avLst/>
              <a:gdLst/>
              <a:ahLst/>
              <a:cxnLst/>
              <a:rect l="l" t="t" r="r" b="b"/>
              <a:pathLst>
                <a:path w="13953" h="26730" extrusionOk="0">
                  <a:moveTo>
                    <a:pt x="10093" y="1"/>
                  </a:moveTo>
                  <a:cubicBezTo>
                    <a:pt x="8670" y="1"/>
                    <a:pt x="7212" y="816"/>
                    <a:pt x="6566" y="2109"/>
                  </a:cubicBezTo>
                  <a:cubicBezTo>
                    <a:pt x="6281" y="1335"/>
                    <a:pt x="5463" y="929"/>
                    <a:pt x="4634" y="929"/>
                  </a:cubicBezTo>
                  <a:cubicBezTo>
                    <a:pt x="4226" y="929"/>
                    <a:pt x="3816" y="1027"/>
                    <a:pt x="3466" y="1228"/>
                  </a:cubicBezTo>
                  <a:cubicBezTo>
                    <a:pt x="2371" y="1805"/>
                    <a:pt x="1764" y="3021"/>
                    <a:pt x="1338" y="4146"/>
                  </a:cubicBezTo>
                  <a:cubicBezTo>
                    <a:pt x="1" y="7884"/>
                    <a:pt x="31" y="11988"/>
                    <a:pt x="912" y="15817"/>
                  </a:cubicBezTo>
                  <a:cubicBezTo>
                    <a:pt x="1794" y="19647"/>
                    <a:pt x="3496" y="23264"/>
                    <a:pt x="5411" y="26730"/>
                  </a:cubicBezTo>
                  <a:lnTo>
                    <a:pt x="13010" y="7033"/>
                  </a:lnTo>
                  <a:cubicBezTo>
                    <a:pt x="13496" y="5878"/>
                    <a:pt x="13952" y="4602"/>
                    <a:pt x="13800" y="3355"/>
                  </a:cubicBezTo>
                  <a:cubicBezTo>
                    <a:pt x="13557" y="1714"/>
                    <a:pt x="12250" y="316"/>
                    <a:pt x="10639" y="42"/>
                  </a:cubicBezTo>
                  <a:cubicBezTo>
                    <a:pt x="10459" y="14"/>
                    <a:pt x="10276" y="1"/>
                    <a:pt x="1009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17299975" y="-506550"/>
              <a:ext cx="501550" cy="3855700"/>
            </a:xfrm>
            <a:custGeom>
              <a:avLst/>
              <a:gdLst/>
              <a:ahLst/>
              <a:cxnLst/>
              <a:rect l="l" t="t" r="r" b="b"/>
              <a:pathLst>
                <a:path w="20062" h="154228" extrusionOk="0">
                  <a:moveTo>
                    <a:pt x="1" y="0"/>
                  </a:moveTo>
                  <a:lnTo>
                    <a:pt x="1" y="0"/>
                  </a:lnTo>
                  <a:cubicBezTo>
                    <a:pt x="75" y="129"/>
                    <a:pt x="150" y="257"/>
                    <a:pt x="225" y="386"/>
                  </a:cubicBezTo>
                  <a:lnTo>
                    <a:pt x="225" y="386"/>
                  </a:lnTo>
                  <a:cubicBezTo>
                    <a:pt x="151" y="256"/>
                    <a:pt x="76" y="128"/>
                    <a:pt x="1" y="0"/>
                  </a:cubicBezTo>
                  <a:close/>
                  <a:moveTo>
                    <a:pt x="225" y="386"/>
                  </a:moveTo>
                  <a:cubicBezTo>
                    <a:pt x="2404" y="4215"/>
                    <a:pt x="3779" y="8989"/>
                    <a:pt x="4955" y="13222"/>
                  </a:cubicBezTo>
                  <a:cubicBezTo>
                    <a:pt x="6262" y="17964"/>
                    <a:pt x="7022" y="22888"/>
                    <a:pt x="6901" y="27873"/>
                  </a:cubicBezTo>
                  <a:cubicBezTo>
                    <a:pt x="6688" y="36961"/>
                    <a:pt x="3527" y="45685"/>
                    <a:pt x="2645" y="54712"/>
                  </a:cubicBezTo>
                  <a:cubicBezTo>
                    <a:pt x="1551" y="66050"/>
                    <a:pt x="2341" y="77357"/>
                    <a:pt x="6141" y="88208"/>
                  </a:cubicBezTo>
                  <a:cubicBezTo>
                    <a:pt x="9363" y="97509"/>
                    <a:pt x="13861" y="106810"/>
                    <a:pt x="15229" y="116598"/>
                  </a:cubicBezTo>
                  <a:cubicBezTo>
                    <a:pt x="16810" y="127874"/>
                    <a:pt x="15685" y="141826"/>
                    <a:pt x="9606" y="151826"/>
                  </a:cubicBezTo>
                  <a:cubicBezTo>
                    <a:pt x="10943" y="151887"/>
                    <a:pt x="12311" y="152343"/>
                    <a:pt x="13466" y="153164"/>
                  </a:cubicBezTo>
                  <a:cubicBezTo>
                    <a:pt x="13983" y="153498"/>
                    <a:pt x="14348" y="153832"/>
                    <a:pt x="14743" y="154227"/>
                  </a:cubicBezTo>
                  <a:cubicBezTo>
                    <a:pt x="18025" y="147176"/>
                    <a:pt x="18603" y="140002"/>
                    <a:pt x="19363" y="132434"/>
                  </a:cubicBezTo>
                  <a:cubicBezTo>
                    <a:pt x="20062" y="125899"/>
                    <a:pt x="18481" y="119637"/>
                    <a:pt x="17266" y="113224"/>
                  </a:cubicBezTo>
                  <a:cubicBezTo>
                    <a:pt x="16870" y="110944"/>
                    <a:pt x="15898" y="108877"/>
                    <a:pt x="15351" y="106598"/>
                  </a:cubicBezTo>
                  <a:cubicBezTo>
                    <a:pt x="13527" y="98877"/>
                    <a:pt x="9423" y="91917"/>
                    <a:pt x="7508" y="84287"/>
                  </a:cubicBezTo>
                  <a:cubicBezTo>
                    <a:pt x="5502" y="76232"/>
                    <a:pt x="4439" y="67934"/>
                    <a:pt x="4499" y="59606"/>
                  </a:cubicBezTo>
                  <a:cubicBezTo>
                    <a:pt x="4590" y="52068"/>
                    <a:pt x="6110" y="44712"/>
                    <a:pt x="7205" y="37326"/>
                  </a:cubicBezTo>
                  <a:cubicBezTo>
                    <a:pt x="8116" y="31217"/>
                    <a:pt x="8694" y="24530"/>
                    <a:pt x="7296" y="18481"/>
                  </a:cubicBezTo>
                  <a:cubicBezTo>
                    <a:pt x="6597" y="15532"/>
                    <a:pt x="6171" y="12675"/>
                    <a:pt x="5077" y="9788"/>
                  </a:cubicBezTo>
                  <a:cubicBezTo>
                    <a:pt x="3764" y="6462"/>
                    <a:pt x="2004" y="3445"/>
                    <a:pt x="225" y="386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16207250" y="2064900"/>
              <a:ext cx="228000" cy="233325"/>
            </a:xfrm>
            <a:custGeom>
              <a:avLst/>
              <a:gdLst/>
              <a:ahLst/>
              <a:cxnLst/>
              <a:rect l="l" t="t" r="r" b="b"/>
              <a:pathLst>
                <a:path w="9120" h="9333" extrusionOk="0">
                  <a:moveTo>
                    <a:pt x="7417" y="1"/>
                  </a:moveTo>
                  <a:cubicBezTo>
                    <a:pt x="7265" y="1"/>
                    <a:pt x="7174" y="31"/>
                    <a:pt x="7083" y="92"/>
                  </a:cubicBezTo>
                  <a:cubicBezTo>
                    <a:pt x="6019" y="822"/>
                    <a:pt x="5472" y="2281"/>
                    <a:pt x="5806" y="3527"/>
                  </a:cubicBezTo>
                  <a:cubicBezTo>
                    <a:pt x="5350" y="2524"/>
                    <a:pt x="4438" y="1825"/>
                    <a:pt x="3375" y="1612"/>
                  </a:cubicBezTo>
                  <a:cubicBezTo>
                    <a:pt x="3314" y="1602"/>
                    <a:pt x="3243" y="1595"/>
                    <a:pt x="3170" y="1595"/>
                  </a:cubicBezTo>
                  <a:cubicBezTo>
                    <a:pt x="3023" y="1595"/>
                    <a:pt x="2868" y="1622"/>
                    <a:pt x="2767" y="1703"/>
                  </a:cubicBezTo>
                  <a:cubicBezTo>
                    <a:pt x="2706" y="1764"/>
                    <a:pt x="2615" y="1916"/>
                    <a:pt x="2584" y="2037"/>
                  </a:cubicBezTo>
                  <a:cubicBezTo>
                    <a:pt x="2372" y="2767"/>
                    <a:pt x="2645" y="3527"/>
                    <a:pt x="3010" y="4165"/>
                  </a:cubicBezTo>
                  <a:cubicBezTo>
                    <a:pt x="3191" y="4557"/>
                    <a:pt x="3881" y="5938"/>
                    <a:pt x="4278" y="6018"/>
                  </a:cubicBezTo>
                  <a:lnTo>
                    <a:pt x="4278" y="6018"/>
                  </a:lnTo>
                  <a:cubicBezTo>
                    <a:pt x="3808" y="5934"/>
                    <a:pt x="3267" y="5866"/>
                    <a:pt x="2725" y="5866"/>
                  </a:cubicBezTo>
                  <a:cubicBezTo>
                    <a:pt x="1689" y="5866"/>
                    <a:pt x="649" y="6116"/>
                    <a:pt x="92" y="6992"/>
                  </a:cubicBezTo>
                  <a:cubicBezTo>
                    <a:pt x="31" y="7053"/>
                    <a:pt x="1" y="7144"/>
                    <a:pt x="1" y="7235"/>
                  </a:cubicBezTo>
                  <a:cubicBezTo>
                    <a:pt x="1" y="7357"/>
                    <a:pt x="92" y="7448"/>
                    <a:pt x="153" y="7509"/>
                  </a:cubicBezTo>
                  <a:cubicBezTo>
                    <a:pt x="1004" y="8360"/>
                    <a:pt x="2220" y="8816"/>
                    <a:pt x="3375" y="8968"/>
                  </a:cubicBezTo>
                  <a:cubicBezTo>
                    <a:pt x="3787" y="9021"/>
                    <a:pt x="4196" y="9041"/>
                    <a:pt x="4603" y="9041"/>
                  </a:cubicBezTo>
                  <a:cubicBezTo>
                    <a:pt x="5781" y="9041"/>
                    <a:pt x="6943" y="8875"/>
                    <a:pt x="8111" y="8875"/>
                  </a:cubicBezTo>
                  <a:cubicBezTo>
                    <a:pt x="8369" y="8875"/>
                    <a:pt x="8627" y="8883"/>
                    <a:pt x="8886" y="8903"/>
                  </a:cubicBezTo>
                  <a:lnTo>
                    <a:pt x="8886" y="8903"/>
                  </a:lnTo>
                  <a:cubicBezTo>
                    <a:pt x="8785" y="8573"/>
                    <a:pt x="8785" y="8179"/>
                    <a:pt x="8785" y="7813"/>
                  </a:cubicBezTo>
                  <a:cubicBezTo>
                    <a:pt x="8815" y="6688"/>
                    <a:pt x="8846" y="5563"/>
                    <a:pt x="8907" y="4439"/>
                  </a:cubicBezTo>
                  <a:cubicBezTo>
                    <a:pt x="8937" y="3679"/>
                    <a:pt x="8967" y="2919"/>
                    <a:pt x="8815" y="2159"/>
                  </a:cubicBezTo>
                  <a:cubicBezTo>
                    <a:pt x="8663" y="1430"/>
                    <a:pt x="8360" y="670"/>
                    <a:pt x="7782" y="183"/>
                  </a:cubicBezTo>
                  <a:cubicBezTo>
                    <a:pt x="7691" y="62"/>
                    <a:pt x="7569" y="1"/>
                    <a:pt x="7417" y="1"/>
                  </a:cubicBezTo>
                  <a:close/>
                  <a:moveTo>
                    <a:pt x="8886" y="8903"/>
                  </a:moveTo>
                  <a:cubicBezTo>
                    <a:pt x="8935" y="9065"/>
                    <a:pt x="9009" y="9212"/>
                    <a:pt x="9119" y="9332"/>
                  </a:cubicBezTo>
                  <a:lnTo>
                    <a:pt x="8937" y="8907"/>
                  </a:lnTo>
                  <a:cubicBezTo>
                    <a:pt x="8920" y="8905"/>
                    <a:pt x="8903" y="8904"/>
                    <a:pt x="8886" y="8903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16765025" y="1922650"/>
              <a:ext cx="187700" cy="177250"/>
            </a:xfrm>
            <a:custGeom>
              <a:avLst/>
              <a:gdLst/>
              <a:ahLst/>
              <a:cxnLst/>
              <a:rect l="l" t="t" r="r" b="b"/>
              <a:pathLst>
                <a:path w="7508" h="7090" extrusionOk="0">
                  <a:moveTo>
                    <a:pt x="3587" y="1"/>
                  </a:moveTo>
                  <a:cubicBezTo>
                    <a:pt x="3567" y="1"/>
                    <a:pt x="3546" y="3"/>
                    <a:pt x="3526" y="7"/>
                  </a:cubicBezTo>
                  <a:cubicBezTo>
                    <a:pt x="3465" y="7"/>
                    <a:pt x="3374" y="98"/>
                    <a:pt x="3313" y="159"/>
                  </a:cubicBezTo>
                  <a:cubicBezTo>
                    <a:pt x="2918" y="584"/>
                    <a:pt x="2888" y="1162"/>
                    <a:pt x="2918" y="1679"/>
                  </a:cubicBezTo>
                  <a:cubicBezTo>
                    <a:pt x="2918" y="1976"/>
                    <a:pt x="2918" y="3084"/>
                    <a:pt x="3173" y="3306"/>
                  </a:cubicBezTo>
                  <a:lnTo>
                    <a:pt x="3173" y="3306"/>
                  </a:lnTo>
                  <a:cubicBezTo>
                    <a:pt x="2604" y="2871"/>
                    <a:pt x="1790" y="2412"/>
                    <a:pt x="1019" y="2412"/>
                  </a:cubicBezTo>
                  <a:cubicBezTo>
                    <a:pt x="718" y="2412"/>
                    <a:pt x="423" y="2482"/>
                    <a:pt x="152" y="2651"/>
                  </a:cubicBezTo>
                  <a:cubicBezTo>
                    <a:pt x="61" y="2682"/>
                    <a:pt x="31" y="2712"/>
                    <a:pt x="0" y="2803"/>
                  </a:cubicBezTo>
                  <a:cubicBezTo>
                    <a:pt x="0" y="2864"/>
                    <a:pt x="0" y="2955"/>
                    <a:pt x="31" y="3016"/>
                  </a:cubicBezTo>
                  <a:cubicBezTo>
                    <a:pt x="335" y="3806"/>
                    <a:pt x="973" y="4475"/>
                    <a:pt x="1702" y="4961"/>
                  </a:cubicBezTo>
                  <a:cubicBezTo>
                    <a:pt x="2858" y="5702"/>
                    <a:pt x="4157" y="5981"/>
                    <a:pt x="5292" y="6613"/>
                  </a:cubicBezTo>
                  <a:lnTo>
                    <a:pt x="5292" y="6613"/>
                  </a:lnTo>
                  <a:cubicBezTo>
                    <a:pt x="5329" y="6397"/>
                    <a:pt x="5425" y="6191"/>
                    <a:pt x="5532" y="5995"/>
                  </a:cubicBezTo>
                  <a:cubicBezTo>
                    <a:pt x="5927" y="5235"/>
                    <a:pt x="6292" y="4505"/>
                    <a:pt x="6687" y="3776"/>
                  </a:cubicBezTo>
                  <a:cubicBezTo>
                    <a:pt x="6930" y="3290"/>
                    <a:pt x="7174" y="2803"/>
                    <a:pt x="7326" y="2256"/>
                  </a:cubicBezTo>
                  <a:cubicBezTo>
                    <a:pt x="7478" y="1739"/>
                    <a:pt x="7508" y="1132"/>
                    <a:pt x="7295" y="615"/>
                  </a:cubicBezTo>
                  <a:cubicBezTo>
                    <a:pt x="7234" y="524"/>
                    <a:pt x="7204" y="402"/>
                    <a:pt x="7082" y="372"/>
                  </a:cubicBezTo>
                  <a:lnTo>
                    <a:pt x="6839" y="372"/>
                  </a:lnTo>
                  <a:cubicBezTo>
                    <a:pt x="5867" y="463"/>
                    <a:pt x="5076" y="1284"/>
                    <a:pt x="4924" y="2195"/>
                  </a:cubicBezTo>
                  <a:cubicBezTo>
                    <a:pt x="4955" y="1375"/>
                    <a:pt x="4560" y="615"/>
                    <a:pt x="3952" y="159"/>
                  </a:cubicBezTo>
                  <a:cubicBezTo>
                    <a:pt x="3846" y="80"/>
                    <a:pt x="3718" y="1"/>
                    <a:pt x="3587" y="1"/>
                  </a:cubicBezTo>
                  <a:close/>
                  <a:moveTo>
                    <a:pt x="5292" y="6613"/>
                  </a:moveTo>
                  <a:lnTo>
                    <a:pt x="5292" y="6613"/>
                  </a:lnTo>
                  <a:cubicBezTo>
                    <a:pt x="5266" y="6767"/>
                    <a:pt x="5269" y="6925"/>
                    <a:pt x="5319" y="7089"/>
                  </a:cubicBezTo>
                  <a:lnTo>
                    <a:pt x="5380" y="6664"/>
                  </a:lnTo>
                  <a:cubicBezTo>
                    <a:pt x="5351" y="6647"/>
                    <a:pt x="5321" y="6630"/>
                    <a:pt x="5292" y="6613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16391900" y="2587725"/>
              <a:ext cx="190775" cy="183900"/>
            </a:xfrm>
            <a:custGeom>
              <a:avLst/>
              <a:gdLst/>
              <a:ahLst/>
              <a:cxnLst/>
              <a:rect l="l" t="t" r="r" b="b"/>
              <a:pathLst>
                <a:path w="7631" h="7356" extrusionOk="0">
                  <a:moveTo>
                    <a:pt x="7630" y="0"/>
                  </a:moveTo>
                  <a:lnTo>
                    <a:pt x="7326" y="122"/>
                  </a:lnTo>
                  <a:cubicBezTo>
                    <a:pt x="7324" y="144"/>
                    <a:pt x="7321" y="166"/>
                    <a:pt x="7319" y="188"/>
                  </a:cubicBezTo>
                  <a:lnTo>
                    <a:pt x="7319" y="188"/>
                  </a:lnTo>
                  <a:cubicBezTo>
                    <a:pt x="7432" y="145"/>
                    <a:pt x="7538" y="84"/>
                    <a:pt x="7630" y="0"/>
                  </a:cubicBezTo>
                  <a:close/>
                  <a:moveTo>
                    <a:pt x="2540" y="43"/>
                  </a:moveTo>
                  <a:cubicBezTo>
                    <a:pt x="2302" y="43"/>
                    <a:pt x="2063" y="55"/>
                    <a:pt x="1825" y="91"/>
                  </a:cubicBezTo>
                  <a:cubicBezTo>
                    <a:pt x="1217" y="152"/>
                    <a:pt x="609" y="395"/>
                    <a:pt x="183" y="851"/>
                  </a:cubicBezTo>
                  <a:cubicBezTo>
                    <a:pt x="92" y="912"/>
                    <a:pt x="31" y="1034"/>
                    <a:pt x="31" y="1155"/>
                  </a:cubicBezTo>
                  <a:cubicBezTo>
                    <a:pt x="1" y="1216"/>
                    <a:pt x="62" y="1337"/>
                    <a:pt x="92" y="1429"/>
                  </a:cubicBezTo>
                  <a:cubicBezTo>
                    <a:pt x="564" y="2124"/>
                    <a:pt x="1422" y="2596"/>
                    <a:pt x="2267" y="2596"/>
                  </a:cubicBezTo>
                  <a:cubicBezTo>
                    <a:pt x="2456" y="2596"/>
                    <a:pt x="2644" y="2573"/>
                    <a:pt x="2828" y="2523"/>
                  </a:cubicBezTo>
                  <a:lnTo>
                    <a:pt x="2828" y="2523"/>
                  </a:lnTo>
                  <a:cubicBezTo>
                    <a:pt x="2037" y="2827"/>
                    <a:pt x="1429" y="3587"/>
                    <a:pt x="1247" y="4407"/>
                  </a:cubicBezTo>
                  <a:cubicBezTo>
                    <a:pt x="1217" y="4559"/>
                    <a:pt x="1156" y="4772"/>
                    <a:pt x="1277" y="4924"/>
                  </a:cubicBezTo>
                  <a:cubicBezTo>
                    <a:pt x="1369" y="5015"/>
                    <a:pt x="1429" y="5076"/>
                    <a:pt x="1551" y="5107"/>
                  </a:cubicBezTo>
                  <a:cubicBezTo>
                    <a:pt x="1724" y="5167"/>
                    <a:pt x="1897" y="5193"/>
                    <a:pt x="2068" y="5193"/>
                  </a:cubicBezTo>
                  <a:cubicBezTo>
                    <a:pt x="2498" y="5193"/>
                    <a:pt x="2914" y="5029"/>
                    <a:pt x="3284" y="4833"/>
                  </a:cubicBezTo>
                  <a:cubicBezTo>
                    <a:pt x="3588" y="4651"/>
                    <a:pt x="4773" y="4164"/>
                    <a:pt x="4864" y="3800"/>
                  </a:cubicBezTo>
                  <a:lnTo>
                    <a:pt x="4864" y="3800"/>
                  </a:lnTo>
                  <a:cubicBezTo>
                    <a:pt x="4591" y="4955"/>
                    <a:pt x="4439" y="6535"/>
                    <a:pt x="5502" y="7265"/>
                  </a:cubicBezTo>
                  <a:cubicBezTo>
                    <a:pt x="5563" y="7295"/>
                    <a:pt x="5654" y="7356"/>
                    <a:pt x="5715" y="7356"/>
                  </a:cubicBezTo>
                  <a:cubicBezTo>
                    <a:pt x="5837" y="7356"/>
                    <a:pt x="5867" y="7265"/>
                    <a:pt x="5958" y="7234"/>
                  </a:cubicBezTo>
                  <a:cubicBezTo>
                    <a:pt x="6627" y="6535"/>
                    <a:pt x="7053" y="5593"/>
                    <a:pt x="7205" y="4651"/>
                  </a:cubicBezTo>
                  <a:cubicBezTo>
                    <a:pt x="7474" y="3153"/>
                    <a:pt x="7153" y="1685"/>
                    <a:pt x="7319" y="188"/>
                  </a:cubicBezTo>
                  <a:lnTo>
                    <a:pt x="7319" y="188"/>
                  </a:lnTo>
                  <a:cubicBezTo>
                    <a:pt x="7119" y="264"/>
                    <a:pt x="6897" y="286"/>
                    <a:pt x="6686" y="286"/>
                  </a:cubicBezTo>
                  <a:cubicBezTo>
                    <a:pt x="6581" y="286"/>
                    <a:pt x="6479" y="281"/>
                    <a:pt x="6384" y="274"/>
                  </a:cubicBezTo>
                  <a:cubicBezTo>
                    <a:pt x="5472" y="213"/>
                    <a:pt x="4560" y="152"/>
                    <a:pt x="3648" y="91"/>
                  </a:cubicBezTo>
                  <a:cubicBezTo>
                    <a:pt x="3279" y="73"/>
                    <a:pt x="2910" y="43"/>
                    <a:pt x="2540" y="43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18436775" y="558050"/>
              <a:ext cx="123125" cy="405800"/>
            </a:xfrm>
            <a:custGeom>
              <a:avLst/>
              <a:gdLst/>
              <a:ahLst/>
              <a:cxnLst/>
              <a:rect l="l" t="t" r="r" b="b"/>
              <a:pathLst>
                <a:path w="4925" h="16232" extrusionOk="0">
                  <a:moveTo>
                    <a:pt x="4925" y="0"/>
                  </a:moveTo>
                  <a:lnTo>
                    <a:pt x="4925" y="0"/>
                  </a:lnTo>
                  <a:cubicBezTo>
                    <a:pt x="4925" y="1"/>
                    <a:pt x="4773" y="183"/>
                    <a:pt x="4530" y="548"/>
                  </a:cubicBezTo>
                  <a:cubicBezTo>
                    <a:pt x="4408" y="730"/>
                    <a:pt x="4256" y="912"/>
                    <a:pt x="4074" y="1186"/>
                  </a:cubicBezTo>
                  <a:cubicBezTo>
                    <a:pt x="3922" y="1429"/>
                    <a:pt x="3709" y="1763"/>
                    <a:pt x="3527" y="2098"/>
                  </a:cubicBezTo>
                  <a:cubicBezTo>
                    <a:pt x="3162" y="2766"/>
                    <a:pt x="2706" y="3618"/>
                    <a:pt x="2280" y="4529"/>
                  </a:cubicBezTo>
                  <a:cubicBezTo>
                    <a:pt x="1855" y="5472"/>
                    <a:pt x="1429" y="6536"/>
                    <a:pt x="1095" y="7691"/>
                  </a:cubicBezTo>
                  <a:cubicBezTo>
                    <a:pt x="761" y="8815"/>
                    <a:pt x="517" y="9909"/>
                    <a:pt x="335" y="10943"/>
                  </a:cubicBezTo>
                  <a:cubicBezTo>
                    <a:pt x="183" y="11976"/>
                    <a:pt x="62" y="12888"/>
                    <a:pt x="31" y="13679"/>
                  </a:cubicBezTo>
                  <a:cubicBezTo>
                    <a:pt x="1" y="14074"/>
                    <a:pt x="1" y="14438"/>
                    <a:pt x="1" y="14742"/>
                  </a:cubicBezTo>
                  <a:lnTo>
                    <a:pt x="1" y="15533"/>
                  </a:lnTo>
                  <a:cubicBezTo>
                    <a:pt x="1" y="15958"/>
                    <a:pt x="31" y="16232"/>
                    <a:pt x="31" y="16232"/>
                  </a:cubicBezTo>
                  <a:cubicBezTo>
                    <a:pt x="31" y="16232"/>
                    <a:pt x="62" y="15989"/>
                    <a:pt x="62" y="15533"/>
                  </a:cubicBezTo>
                  <a:cubicBezTo>
                    <a:pt x="62" y="15320"/>
                    <a:pt x="62" y="15046"/>
                    <a:pt x="122" y="14742"/>
                  </a:cubicBezTo>
                  <a:cubicBezTo>
                    <a:pt x="153" y="14438"/>
                    <a:pt x="153" y="14104"/>
                    <a:pt x="183" y="13679"/>
                  </a:cubicBezTo>
                  <a:cubicBezTo>
                    <a:pt x="274" y="12919"/>
                    <a:pt x="365" y="11976"/>
                    <a:pt x="517" y="10973"/>
                  </a:cubicBezTo>
                  <a:cubicBezTo>
                    <a:pt x="730" y="9970"/>
                    <a:pt x="973" y="8846"/>
                    <a:pt x="1277" y="7751"/>
                  </a:cubicBezTo>
                  <a:cubicBezTo>
                    <a:pt x="1642" y="6627"/>
                    <a:pt x="2037" y="5563"/>
                    <a:pt x="2432" y="4651"/>
                  </a:cubicBezTo>
                  <a:cubicBezTo>
                    <a:pt x="2858" y="3678"/>
                    <a:pt x="3253" y="2858"/>
                    <a:pt x="3618" y="2219"/>
                  </a:cubicBezTo>
                  <a:cubicBezTo>
                    <a:pt x="3800" y="1855"/>
                    <a:pt x="3983" y="1551"/>
                    <a:pt x="4135" y="1308"/>
                  </a:cubicBezTo>
                  <a:cubicBezTo>
                    <a:pt x="4287" y="1034"/>
                    <a:pt x="4438" y="791"/>
                    <a:pt x="4560" y="608"/>
                  </a:cubicBezTo>
                  <a:cubicBezTo>
                    <a:pt x="4834" y="244"/>
                    <a:pt x="4925" y="1"/>
                    <a:pt x="4925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18449700" y="722175"/>
              <a:ext cx="107925" cy="253850"/>
            </a:xfrm>
            <a:custGeom>
              <a:avLst/>
              <a:gdLst/>
              <a:ahLst/>
              <a:cxnLst/>
              <a:rect l="l" t="t" r="r" b="b"/>
              <a:pathLst>
                <a:path w="4317" h="10154" extrusionOk="0">
                  <a:moveTo>
                    <a:pt x="4317" y="1"/>
                  </a:moveTo>
                  <a:cubicBezTo>
                    <a:pt x="4316" y="1"/>
                    <a:pt x="4195" y="123"/>
                    <a:pt x="4013" y="366"/>
                  </a:cubicBezTo>
                  <a:cubicBezTo>
                    <a:pt x="3800" y="578"/>
                    <a:pt x="3587" y="882"/>
                    <a:pt x="3283" y="1308"/>
                  </a:cubicBezTo>
                  <a:cubicBezTo>
                    <a:pt x="2675" y="2129"/>
                    <a:pt x="1855" y="3284"/>
                    <a:pt x="1216" y="4682"/>
                  </a:cubicBezTo>
                  <a:cubicBezTo>
                    <a:pt x="548" y="6080"/>
                    <a:pt x="183" y="7509"/>
                    <a:pt x="92" y="8481"/>
                  </a:cubicBezTo>
                  <a:cubicBezTo>
                    <a:pt x="61" y="8968"/>
                    <a:pt x="0" y="9393"/>
                    <a:pt x="61" y="9697"/>
                  </a:cubicBezTo>
                  <a:cubicBezTo>
                    <a:pt x="61" y="10001"/>
                    <a:pt x="92" y="10153"/>
                    <a:pt x="92" y="10153"/>
                  </a:cubicBezTo>
                  <a:cubicBezTo>
                    <a:pt x="122" y="10153"/>
                    <a:pt x="92" y="9515"/>
                    <a:pt x="244" y="8512"/>
                  </a:cubicBezTo>
                  <a:cubicBezTo>
                    <a:pt x="396" y="7539"/>
                    <a:pt x="760" y="6171"/>
                    <a:pt x="1399" y="4803"/>
                  </a:cubicBezTo>
                  <a:cubicBezTo>
                    <a:pt x="2067" y="3405"/>
                    <a:pt x="2858" y="2250"/>
                    <a:pt x="3435" y="1369"/>
                  </a:cubicBezTo>
                  <a:cubicBezTo>
                    <a:pt x="3618" y="1065"/>
                    <a:pt x="3830" y="730"/>
                    <a:pt x="4104" y="396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18500600" y="661400"/>
              <a:ext cx="207475" cy="352600"/>
            </a:xfrm>
            <a:custGeom>
              <a:avLst/>
              <a:gdLst/>
              <a:ahLst/>
              <a:cxnLst/>
              <a:rect l="l" t="t" r="r" b="b"/>
              <a:pathLst>
                <a:path w="8299" h="14104" extrusionOk="0">
                  <a:moveTo>
                    <a:pt x="8269" y="0"/>
                  </a:moveTo>
                  <a:cubicBezTo>
                    <a:pt x="8269" y="0"/>
                    <a:pt x="8086" y="152"/>
                    <a:pt x="7782" y="456"/>
                  </a:cubicBezTo>
                  <a:cubicBezTo>
                    <a:pt x="8147" y="213"/>
                    <a:pt x="8299" y="0"/>
                    <a:pt x="8269" y="0"/>
                  </a:cubicBezTo>
                  <a:close/>
                  <a:moveTo>
                    <a:pt x="7782" y="456"/>
                  </a:moveTo>
                  <a:lnTo>
                    <a:pt x="7782" y="456"/>
                  </a:lnTo>
                  <a:cubicBezTo>
                    <a:pt x="7478" y="760"/>
                    <a:pt x="7053" y="1186"/>
                    <a:pt x="6536" y="1763"/>
                  </a:cubicBezTo>
                  <a:cubicBezTo>
                    <a:pt x="5503" y="2857"/>
                    <a:pt x="4135" y="4438"/>
                    <a:pt x="2919" y="6353"/>
                  </a:cubicBezTo>
                  <a:cubicBezTo>
                    <a:pt x="2311" y="7356"/>
                    <a:pt x="1764" y="8298"/>
                    <a:pt x="1369" y="9210"/>
                  </a:cubicBezTo>
                  <a:cubicBezTo>
                    <a:pt x="1156" y="9666"/>
                    <a:pt x="974" y="10061"/>
                    <a:pt x="822" y="10548"/>
                  </a:cubicBezTo>
                  <a:cubicBezTo>
                    <a:pt x="761" y="10730"/>
                    <a:pt x="670" y="10943"/>
                    <a:pt x="609" y="11155"/>
                  </a:cubicBezTo>
                  <a:cubicBezTo>
                    <a:pt x="548" y="11338"/>
                    <a:pt x="487" y="11520"/>
                    <a:pt x="457" y="11703"/>
                  </a:cubicBezTo>
                  <a:cubicBezTo>
                    <a:pt x="335" y="12067"/>
                    <a:pt x="244" y="12402"/>
                    <a:pt x="214" y="12706"/>
                  </a:cubicBezTo>
                  <a:cubicBezTo>
                    <a:pt x="153" y="13010"/>
                    <a:pt x="92" y="13222"/>
                    <a:pt x="62" y="13466"/>
                  </a:cubicBezTo>
                  <a:cubicBezTo>
                    <a:pt x="1" y="13891"/>
                    <a:pt x="1" y="14104"/>
                    <a:pt x="1" y="14104"/>
                  </a:cubicBezTo>
                  <a:cubicBezTo>
                    <a:pt x="1" y="14104"/>
                    <a:pt x="62" y="13891"/>
                    <a:pt x="153" y="13466"/>
                  </a:cubicBezTo>
                  <a:cubicBezTo>
                    <a:pt x="183" y="13283"/>
                    <a:pt x="214" y="13010"/>
                    <a:pt x="305" y="12706"/>
                  </a:cubicBezTo>
                  <a:cubicBezTo>
                    <a:pt x="366" y="12402"/>
                    <a:pt x="457" y="12098"/>
                    <a:pt x="548" y="11703"/>
                  </a:cubicBezTo>
                  <a:cubicBezTo>
                    <a:pt x="639" y="11520"/>
                    <a:pt x="670" y="11338"/>
                    <a:pt x="761" y="11155"/>
                  </a:cubicBezTo>
                  <a:cubicBezTo>
                    <a:pt x="822" y="10943"/>
                    <a:pt x="913" y="10760"/>
                    <a:pt x="974" y="10548"/>
                  </a:cubicBezTo>
                  <a:cubicBezTo>
                    <a:pt x="1126" y="10122"/>
                    <a:pt x="1308" y="9696"/>
                    <a:pt x="1521" y="9241"/>
                  </a:cubicBezTo>
                  <a:cubicBezTo>
                    <a:pt x="1916" y="8359"/>
                    <a:pt x="2463" y="7386"/>
                    <a:pt x="3071" y="6444"/>
                  </a:cubicBezTo>
                  <a:cubicBezTo>
                    <a:pt x="4287" y="4529"/>
                    <a:pt x="5624" y="2949"/>
                    <a:pt x="6597" y="1794"/>
                  </a:cubicBezTo>
                  <a:cubicBezTo>
                    <a:pt x="7083" y="1216"/>
                    <a:pt x="7509" y="760"/>
                    <a:pt x="7782" y="456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18499100" y="590725"/>
              <a:ext cx="379950" cy="414925"/>
            </a:xfrm>
            <a:custGeom>
              <a:avLst/>
              <a:gdLst/>
              <a:ahLst/>
              <a:cxnLst/>
              <a:rect l="l" t="t" r="r" b="b"/>
              <a:pathLst>
                <a:path w="15198" h="16597" extrusionOk="0">
                  <a:moveTo>
                    <a:pt x="15198" y="1"/>
                  </a:moveTo>
                  <a:lnTo>
                    <a:pt x="15198" y="1"/>
                  </a:lnTo>
                  <a:cubicBezTo>
                    <a:pt x="15198" y="1"/>
                    <a:pt x="15137" y="31"/>
                    <a:pt x="15046" y="183"/>
                  </a:cubicBezTo>
                  <a:cubicBezTo>
                    <a:pt x="15168" y="61"/>
                    <a:pt x="15198" y="1"/>
                    <a:pt x="15198" y="1"/>
                  </a:cubicBezTo>
                  <a:close/>
                  <a:moveTo>
                    <a:pt x="15046" y="183"/>
                  </a:moveTo>
                  <a:lnTo>
                    <a:pt x="14948" y="343"/>
                  </a:lnTo>
                  <a:lnTo>
                    <a:pt x="14948" y="343"/>
                  </a:lnTo>
                  <a:cubicBezTo>
                    <a:pt x="14985" y="292"/>
                    <a:pt x="15018" y="239"/>
                    <a:pt x="15046" y="183"/>
                  </a:cubicBezTo>
                  <a:close/>
                  <a:moveTo>
                    <a:pt x="14948" y="343"/>
                  </a:moveTo>
                  <a:cubicBezTo>
                    <a:pt x="14865" y="461"/>
                    <a:pt x="14766" y="573"/>
                    <a:pt x="14681" y="700"/>
                  </a:cubicBezTo>
                  <a:cubicBezTo>
                    <a:pt x="14317" y="1156"/>
                    <a:pt x="13830" y="1855"/>
                    <a:pt x="13222" y="2645"/>
                  </a:cubicBezTo>
                  <a:cubicBezTo>
                    <a:pt x="12006" y="4286"/>
                    <a:pt x="10274" y="6475"/>
                    <a:pt x="8146" y="8785"/>
                  </a:cubicBezTo>
                  <a:cubicBezTo>
                    <a:pt x="6049" y="11125"/>
                    <a:pt x="3982" y="13071"/>
                    <a:pt x="2462" y="14408"/>
                  </a:cubicBezTo>
                  <a:cubicBezTo>
                    <a:pt x="1702" y="15107"/>
                    <a:pt x="1125" y="15654"/>
                    <a:pt x="638" y="16019"/>
                  </a:cubicBezTo>
                  <a:cubicBezTo>
                    <a:pt x="486" y="16171"/>
                    <a:pt x="304" y="16323"/>
                    <a:pt x="152" y="16445"/>
                  </a:cubicBezTo>
                  <a:lnTo>
                    <a:pt x="0" y="16596"/>
                  </a:lnTo>
                  <a:cubicBezTo>
                    <a:pt x="0" y="16596"/>
                    <a:pt x="91" y="16566"/>
                    <a:pt x="183" y="16475"/>
                  </a:cubicBezTo>
                  <a:cubicBezTo>
                    <a:pt x="395" y="16323"/>
                    <a:pt x="547" y="16201"/>
                    <a:pt x="730" y="16049"/>
                  </a:cubicBezTo>
                  <a:cubicBezTo>
                    <a:pt x="1186" y="15715"/>
                    <a:pt x="1824" y="15198"/>
                    <a:pt x="2584" y="14499"/>
                  </a:cubicBezTo>
                  <a:cubicBezTo>
                    <a:pt x="4164" y="13162"/>
                    <a:pt x="6201" y="11247"/>
                    <a:pt x="8298" y="8906"/>
                  </a:cubicBezTo>
                  <a:cubicBezTo>
                    <a:pt x="10395" y="6596"/>
                    <a:pt x="12128" y="4377"/>
                    <a:pt x="13344" y="2706"/>
                  </a:cubicBezTo>
                  <a:cubicBezTo>
                    <a:pt x="13952" y="1885"/>
                    <a:pt x="14408" y="1186"/>
                    <a:pt x="14712" y="730"/>
                  </a:cubicBezTo>
                  <a:lnTo>
                    <a:pt x="14948" y="343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18540875" y="843000"/>
              <a:ext cx="318425" cy="167975"/>
            </a:xfrm>
            <a:custGeom>
              <a:avLst/>
              <a:gdLst/>
              <a:ahLst/>
              <a:cxnLst/>
              <a:rect l="l" t="t" r="r" b="b"/>
              <a:pathLst>
                <a:path w="12737" h="6719" extrusionOk="0">
                  <a:moveTo>
                    <a:pt x="12737" y="1"/>
                  </a:moveTo>
                  <a:lnTo>
                    <a:pt x="12737" y="1"/>
                  </a:lnTo>
                  <a:cubicBezTo>
                    <a:pt x="12737" y="1"/>
                    <a:pt x="12554" y="122"/>
                    <a:pt x="12281" y="335"/>
                  </a:cubicBezTo>
                  <a:cubicBezTo>
                    <a:pt x="11977" y="578"/>
                    <a:pt x="11612" y="913"/>
                    <a:pt x="11065" y="1338"/>
                  </a:cubicBezTo>
                  <a:cubicBezTo>
                    <a:pt x="10032" y="2159"/>
                    <a:pt x="8512" y="3223"/>
                    <a:pt x="6779" y="4226"/>
                  </a:cubicBezTo>
                  <a:cubicBezTo>
                    <a:pt x="5016" y="5198"/>
                    <a:pt x="3344" y="6019"/>
                    <a:pt x="2098" y="6354"/>
                  </a:cubicBezTo>
                  <a:cubicBezTo>
                    <a:pt x="1460" y="6536"/>
                    <a:pt x="913" y="6627"/>
                    <a:pt x="578" y="6627"/>
                  </a:cubicBezTo>
                  <a:cubicBezTo>
                    <a:pt x="396" y="6642"/>
                    <a:pt x="252" y="6642"/>
                    <a:pt x="153" y="6642"/>
                  </a:cubicBezTo>
                  <a:cubicBezTo>
                    <a:pt x="54" y="6642"/>
                    <a:pt x="1" y="6642"/>
                    <a:pt x="1" y="6657"/>
                  </a:cubicBezTo>
                  <a:cubicBezTo>
                    <a:pt x="1" y="6657"/>
                    <a:pt x="62" y="6657"/>
                    <a:pt x="153" y="6688"/>
                  </a:cubicBezTo>
                  <a:cubicBezTo>
                    <a:pt x="274" y="6688"/>
                    <a:pt x="396" y="6718"/>
                    <a:pt x="578" y="6718"/>
                  </a:cubicBezTo>
                  <a:cubicBezTo>
                    <a:pt x="974" y="6718"/>
                    <a:pt x="1490" y="6688"/>
                    <a:pt x="2129" y="6505"/>
                  </a:cubicBezTo>
                  <a:cubicBezTo>
                    <a:pt x="3436" y="6171"/>
                    <a:pt x="5138" y="5411"/>
                    <a:pt x="6901" y="4408"/>
                  </a:cubicBezTo>
                  <a:cubicBezTo>
                    <a:pt x="8664" y="3436"/>
                    <a:pt x="10153" y="2311"/>
                    <a:pt x="11187" y="1460"/>
                  </a:cubicBezTo>
                  <a:cubicBezTo>
                    <a:pt x="11673" y="1034"/>
                    <a:pt x="12098" y="639"/>
                    <a:pt x="12372" y="396"/>
                  </a:cubicBezTo>
                  <a:cubicBezTo>
                    <a:pt x="12585" y="183"/>
                    <a:pt x="12737" y="31"/>
                    <a:pt x="1273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18577350" y="903800"/>
              <a:ext cx="463575" cy="152750"/>
            </a:xfrm>
            <a:custGeom>
              <a:avLst/>
              <a:gdLst/>
              <a:ahLst/>
              <a:cxnLst/>
              <a:rect l="l" t="t" r="r" b="b"/>
              <a:pathLst>
                <a:path w="18543" h="6110" extrusionOk="0">
                  <a:moveTo>
                    <a:pt x="18542" y="0"/>
                  </a:moveTo>
                  <a:lnTo>
                    <a:pt x="18542" y="0"/>
                  </a:lnTo>
                  <a:cubicBezTo>
                    <a:pt x="18542" y="1"/>
                    <a:pt x="18451" y="31"/>
                    <a:pt x="18360" y="122"/>
                  </a:cubicBezTo>
                  <a:cubicBezTo>
                    <a:pt x="18208" y="244"/>
                    <a:pt x="17995" y="335"/>
                    <a:pt x="17843" y="426"/>
                  </a:cubicBezTo>
                  <a:cubicBezTo>
                    <a:pt x="17661" y="578"/>
                    <a:pt x="17387" y="730"/>
                    <a:pt x="17083" y="912"/>
                  </a:cubicBezTo>
                  <a:cubicBezTo>
                    <a:pt x="16779" y="1095"/>
                    <a:pt x="16445" y="1338"/>
                    <a:pt x="16080" y="1520"/>
                  </a:cubicBezTo>
                  <a:cubicBezTo>
                    <a:pt x="15320" y="1976"/>
                    <a:pt x="14348" y="2463"/>
                    <a:pt x="13284" y="2949"/>
                  </a:cubicBezTo>
                  <a:cubicBezTo>
                    <a:pt x="12220" y="3466"/>
                    <a:pt x="11004" y="3952"/>
                    <a:pt x="9728" y="4377"/>
                  </a:cubicBezTo>
                  <a:cubicBezTo>
                    <a:pt x="8421" y="4803"/>
                    <a:pt x="7174" y="5137"/>
                    <a:pt x="5989" y="5350"/>
                  </a:cubicBezTo>
                  <a:cubicBezTo>
                    <a:pt x="4834" y="5593"/>
                    <a:pt x="3800" y="5776"/>
                    <a:pt x="2889" y="5836"/>
                  </a:cubicBezTo>
                  <a:cubicBezTo>
                    <a:pt x="2433" y="5928"/>
                    <a:pt x="2037" y="5928"/>
                    <a:pt x="1673" y="5958"/>
                  </a:cubicBezTo>
                  <a:cubicBezTo>
                    <a:pt x="1308" y="5988"/>
                    <a:pt x="1034" y="5988"/>
                    <a:pt x="761" y="6049"/>
                  </a:cubicBezTo>
                  <a:cubicBezTo>
                    <a:pt x="548" y="6049"/>
                    <a:pt x="366" y="6080"/>
                    <a:pt x="183" y="6080"/>
                  </a:cubicBezTo>
                  <a:cubicBezTo>
                    <a:pt x="62" y="6080"/>
                    <a:pt x="1" y="6110"/>
                    <a:pt x="1" y="6110"/>
                  </a:cubicBezTo>
                  <a:lnTo>
                    <a:pt x="761" y="6110"/>
                  </a:lnTo>
                  <a:cubicBezTo>
                    <a:pt x="1034" y="6110"/>
                    <a:pt x="1308" y="6110"/>
                    <a:pt x="1673" y="6080"/>
                  </a:cubicBezTo>
                  <a:cubicBezTo>
                    <a:pt x="2007" y="6049"/>
                    <a:pt x="2433" y="6049"/>
                    <a:pt x="2889" y="5988"/>
                  </a:cubicBezTo>
                  <a:cubicBezTo>
                    <a:pt x="3800" y="5928"/>
                    <a:pt x="4864" y="5776"/>
                    <a:pt x="5989" y="5532"/>
                  </a:cubicBezTo>
                  <a:cubicBezTo>
                    <a:pt x="7174" y="5320"/>
                    <a:pt x="8421" y="4985"/>
                    <a:pt x="9758" y="4560"/>
                  </a:cubicBezTo>
                  <a:cubicBezTo>
                    <a:pt x="11065" y="4134"/>
                    <a:pt x="12281" y="3618"/>
                    <a:pt x="13375" y="3101"/>
                  </a:cubicBezTo>
                  <a:cubicBezTo>
                    <a:pt x="14439" y="2584"/>
                    <a:pt x="15381" y="2098"/>
                    <a:pt x="16141" y="1642"/>
                  </a:cubicBezTo>
                  <a:cubicBezTo>
                    <a:pt x="16536" y="1399"/>
                    <a:pt x="16871" y="1186"/>
                    <a:pt x="17174" y="973"/>
                  </a:cubicBezTo>
                  <a:cubicBezTo>
                    <a:pt x="17478" y="791"/>
                    <a:pt x="17752" y="608"/>
                    <a:pt x="17934" y="456"/>
                  </a:cubicBezTo>
                  <a:lnTo>
                    <a:pt x="18390" y="122"/>
                  </a:lnTo>
                  <a:cubicBezTo>
                    <a:pt x="18512" y="31"/>
                    <a:pt x="18542" y="1"/>
                    <a:pt x="1854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3"/>
            <p:cNvSpPr/>
            <p:nvPr/>
          </p:nvSpPr>
          <p:spPr>
            <a:xfrm>
              <a:off x="18588750" y="860475"/>
              <a:ext cx="361750" cy="186975"/>
            </a:xfrm>
            <a:custGeom>
              <a:avLst/>
              <a:gdLst/>
              <a:ahLst/>
              <a:cxnLst/>
              <a:rect l="l" t="t" r="r" b="b"/>
              <a:pathLst>
                <a:path w="14470" h="7479" extrusionOk="0">
                  <a:moveTo>
                    <a:pt x="14469" y="1"/>
                  </a:moveTo>
                  <a:cubicBezTo>
                    <a:pt x="14469" y="1"/>
                    <a:pt x="14287" y="92"/>
                    <a:pt x="13952" y="366"/>
                  </a:cubicBezTo>
                  <a:cubicBezTo>
                    <a:pt x="13588" y="639"/>
                    <a:pt x="13132" y="974"/>
                    <a:pt x="12524" y="1399"/>
                  </a:cubicBezTo>
                  <a:cubicBezTo>
                    <a:pt x="11308" y="2281"/>
                    <a:pt x="9606" y="3375"/>
                    <a:pt x="7600" y="4408"/>
                  </a:cubicBezTo>
                  <a:cubicBezTo>
                    <a:pt x="5594" y="5411"/>
                    <a:pt x="3679" y="6171"/>
                    <a:pt x="2281" y="6688"/>
                  </a:cubicBezTo>
                  <a:cubicBezTo>
                    <a:pt x="1581" y="6901"/>
                    <a:pt x="1034" y="7083"/>
                    <a:pt x="609" y="7235"/>
                  </a:cubicBezTo>
                  <a:cubicBezTo>
                    <a:pt x="214" y="7357"/>
                    <a:pt x="1" y="7448"/>
                    <a:pt x="1" y="7478"/>
                  </a:cubicBezTo>
                  <a:cubicBezTo>
                    <a:pt x="1" y="7478"/>
                    <a:pt x="214" y="7448"/>
                    <a:pt x="639" y="7326"/>
                  </a:cubicBezTo>
                  <a:cubicBezTo>
                    <a:pt x="1065" y="7205"/>
                    <a:pt x="1612" y="7053"/>
                    <a:pt x="2341" y="6840"/>
                  </a:cubicBezTo>
                  <a:cubicBezTo>
                    <a:pt x="3770" y="6384"/>
                    <a:pt x="5685" y="5655"/>
                    <a:pt x="7691" y="4591"/>
                  </a:cubicBezTo>
                  <a:cubicBezTo>
                    <a:pt x="9727" y="3527"/>
                    <a:pt x="11430" y="2372"/>
                    <a:pt x="12645" y="1521"/>
                  </a:cubicBezTo>
                  <a:cubicBezTo>
                    <a:pt x="13253" y="1065"/>
                    <a:pt x="13709" y="670"/>
                    <a:pt x="14013" y="396"/>
                  </a:cubicBezTo>
                  <a:cubicBezTo>
                    <a:pt x="14317" y="153"/>
                    <a:pt x="14469" y="1"/>
                    <a:pt x="14469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3"/>
            <p:cNvSpPr/>
            <p:nvPr/>
          </p:nvSpPr>
          <p:spPr>
            <a:xfrm>
              <a:off x="18347125" y="837100"/>
              <a:ext cx="357150" cy="274925"/>
            </a:xfrm>
            <a:custGeom>
              <a:avLst/>
              <a:gdLst/>
              <a:ahLst/>
              <a:cxnLst/>
              <a:rect l="l" t="t" r="r" b="b"/>
              <a:pathLst>
                <a:path w="14286" h="10997" extrusionOk="0">
                  <a:moveTo>
                    <a:pt x="3290" y="0"/>
                  </a:moveTo>
                  <a:cubicBezTo>
                    <a:pt x="2753" y="0"/>
                    <a:pt x="2577" y="544"/>
                    <a:pt x="2523" y="1088"/>
                  </a:cubicBezTo>
                  <a:cubicBezTo>
                    <a:pt x="2340" y="2486"/>
                    <a:pt x="2432" y="3915"/>
                    <a:pt x="2340" y="5343"/>
                  </a:cubicBezTo>
                  <a:cubicBezTo>
                    <a:pt x="2219" y="6346"/>
                    <a:pt x="2280" y="7532"/>
                    <a:pt x="1945" y="8535"/>
                  </a:cubicBezTo>
                  <a:cubicBezTo>
                    <a:pt x="1611" y="9447"/>
                    <a:pt x="699" y="10298"/>
                    <a:pt x="0" y="10997"/>
                  </a:cubicBezTo>
                  <a:cubicBezTo>
                    <a:pt x="2254" y="10490"/>
                    <a:pt x="4635" y="9920"/>
                    <a:pt x="6967" y="9920"/>
                  </a:cubicBezTo>
                  <a:cubicBezTo>
                    <a:pt x="7433" y="9920"/>
                    <a:pt x="7898" y="9943"/>
                    <a:pt x="8359" y="9994"/>
                  </a:cubicBezTo>
                  <a:cubicBezTo>
                    <a:pt x="9385" y="10110"/>
                    <a:pt x="10446" y="10270"/>
                    <a:pt x="11471" y="10270"/>
                  </a:cubicBezTo>
                  <a:cubicBezTo>
                    <a:pt x="12328" y="10270"/>
                    <a:pt x="13159" y="10158"/>
                    <a:pt x="13921" y="9811"/>
                  </a:cubicBezTo>
                  <a:cubicBezTo>
                    <a:pt x="14012" y="9781"/>
                    <a:pt x="14104" y="9751"/>
                    <a:pt x="14164" y="9629"/>
                  </a:cubicBezTo>
                  <a:cubicBezTo>
                    <a:pt x="14286" y="9447"/>
                    <a:pt x="14225" y="9234"/>
                    <a:pt x="14134" y="9052"/>
                  </a:cubicBezTo>
                  <a:cubicBezTo>
                    <a:pt x="13695" y="8044"/>
                    <a:pt x="12597" y="7410"/>
                    <a:pt x="11513" y="7410"/>
                  </a:cubicBezTo>
                  <a:cubicBezTo>
                    <a:pt x="11321" y="7410"/>
                    <a:pt x="11130" y="7430"/>
                    <a:pt x="10942" y="7471"/>
                  </a:cubicBezTo>
                  <a:cubicBezTo>
                    <a:pt x="11702" y="7258"/>
                    <a:pt x="12401" y="6893"/>
                    <a:pt x="13009" y="6407"/>
                  </a:cubicBezTo>
                  <a:cubicBezTo>
                    <a:pt x="13313" y="6164"/>
                    <a:pt x="13557" y="5830"/>
                    <a:pt x="13557" y="5434"/>
                  </a:cubicBezTo>
                  <a:cubicBezTo>
                    <a:pt x="13557" y="5070"/>
                    <a:pt x="13313" y="4766"/>
                    <a:pt x="12979" y="4614"/>
                  </a:cubicBezTo>
                  <a:cubicBezTo>
                    <a:pt x="12614" y="4462"/>
                    <a:pt x="12249" y="4462"/>
                    <a:pt x="11854" y="4462"/>
                  </a:cubicBezTo>
                  <a:cubicBezTo>
                    <a:pt x="10912" y="4492"/>
                    <a:pt x="10000" y="4675"/>
                    <a:pt x="9119" y="5039"/>
                  </a:cubicBezTo>
                  <a:cubicBezTo>
                    <a:pt x="9423" y="4644"/>
                    <a:pt x="9696" y="4279"/>
                    <a:pt x="10000" y="3884"/>
                  </a:cubicBezTo>
                  <a:cubicBezTo>
                    <a:pt x="10304" y="3459"/>
                    <a:pt x="10608" y="3003"/>
                    <a:pt x="10578" y="2517"/>
                  </a:cubicBezTo>
                  <a:cubicBezTo>
                    <a:pt x="10517" y="1939"/>
                    <a:pt x="9909" y="1483"/>
                    <a:pt x="9362" y="1422"/>
                  </a:cubicBezTo>
                  <a:cubicBezTo>
                    <a:pt x="9285" y="1410"/>
                    <a:pt x="9208" y="1404"/>
                    <a:pt x="9130" y="1404"/>
                  </a:cubicBezTo>
                  <a:cubicBezTo>
                    <a:pt x="8625" y="1404"/>
                    <a:pt x="8112" y="1645"/>
                    <a:pt x="7690" y="1909"/>
                  </a:cubicBezTo>
                  <a:cubicBezTo>
                    <a:pt x="6809" y="2486"/>
                    <a:pt x="6110" y="3276"/>
                    <a:pt x="5654" y="4219"/>
                  </a:cubicBezTo>
                  <a:cubicBezTo>
                    <a:pt x="5775" y="3124"/>
                    <a:pt x="5471" y="2000"/>
                    <a:pt x="4863" y="1088"/>
                  </a:cubicBezTo>
                  <a:cubicBezTo>
                    <a:pt x="4529" y="571"/>
                    <a:pt x="4073" y="115"/>
                    <a:pt x="3496" y="24"/>
                  </a:cubicBezTo>
                  <a:cubicBezTo>
                    <a:pt x="3422" y="8"/>
                    <a:pt x="3353" y="0"/>
                    <a:pt x="329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3"/>
            <p:cNvSpPr/>
            <p:nvPr/>
          </p:nvSpPr>
          <p:spPr>
            <a:xfrm>
              <a:off x="17432950" y="1036025"/>
              <a:ext cx="304000" cy="144400"/>
            </a:xfrm>
            <a:custGeom>
              <a:avLst/>
              <a:gdLst/>
              <a:ahLst/>
              <a:cxnLst/>
              <a:rect l="l" t="t" r="r" b="b"/>
              <a:pathLst>
                <a:path w="12160" h="5776" extrusionOk="0">
                  <a:moveTo>
                    <a:pt x="12159" y="0"/>
                  </a:moveTo>
                  <a:lnTo>
                    <a:pt x="12159" y="0"/>
                  </a:lnTo>
                  <a:cubicBezTo>
                    <a:pt x="12159" y="0"/>
                    <a:pt x="11946" y="31"/>
                    <a:pt x="11612" y="122"/>
                  </a:cubicBezTo>
                  <a:cubicBezTo>
                    <a:pt x="11278" y="183"/>
                    <a:pt x="10822" y="335"/>
                    <a:pt x="10244" y="517"/>
                  </a:cubicBezTo>
                  <a:cubicBezTo>
                    <a:pt x="9059" y="912"/>
                    <a:pt x="7509" y="1520"/>
                    <a:pt x="5807" y="2310"/>
                  </a:cubicBezTo>
                  <a:cubicBezTo>
                    <a:pt x="4135" y="3101"/>
                    <a:pt x="2645" y="3982"/>
                    <a:pt x="1612" y="4620"/>
                  </a:cubicBezTo>
                  <a:cubicBezTo>
                    <a:pt x="1095" y="4955"/>
                    <a:pt x="700" y="5228"/>
                    <a:pt x="396" y="5411"/>
                  </a:cubicBezTo>
                  <a:cubicBezTo>
                    <a:pt x="153" y="5623"/>
                    <a:pt x="1" y="5715"/>
                    <a:pt x="1" y="5775"/>
                  </a:cubicBezTo>
                  <a:cubicBezTo>
                    <a:pt x="1" y="5775"/>
                    <a:pt x="183" y="5684"/>
                    <a:pt x="457" y="5502"/>
                  </a:cubicBezTo>
                  <a:cubicBezTo>
                    <a:pt x="913" y="5228"/>
                    <a:pt x="1278" y="5016"/>
                    <a:pt x="1703" y="4742"/>
                  </a:cubicBezTo>
                  <a:cubicBezTo>
                    <a:pt x="2767" y="4134"/>
                    <a:pt x="4196" y="3283"/>
                    <a:pt x="5928" y="2493"/>
                  </a:cubicBezTo>
                  <a:cubicBezTo>
                    <a:pt x="7600" y="1702"/>
                    <a:pt x="9150" y="1064"/>
                    <a:pt x="10336" y="639"/>
                  </a:cubicBezTo>
                  <a:cubicBezTo>
                    <a:pt x="10731" y="487"/>
                    <a:pt x="11187" y="335"/>
                    <a:pt x="11673" y="152"/>
                  </a:cubicBezTo>
                  <a:cubicBezTo>
                    <a:pt x="11946" y="61"/>
                    <a:pt x="12159" y="0"/>
                    <a:pt x="1215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3"/>
            <p:cNvSpPr/>
            <p:nvPr/>
          </p:nvSpPr>
          <p:spPr>
            <a:xfrm>
              <a:off x="17589500" y="839200"/>
              <a:ext cx="269025" cy="56325"/>
            </a:xfrm>
            <a:custGeom>
              <a:avLst/>
              <a:gdLst/>
              <a:ahLst/>
              <a:cxnLst/>
              <a:rect l="l" t="t" r="r" b="b"/>
              <a:pathLst>
                <a:path w="10761" h="2253" extrusionOk="0">
                  <a:moveTo>
                    <a:pt x="9150" y="1"/>
                  </a:moveTo>
                  <a:cubicBezTo>
                    <a:pt x="8177" y="31"/>
                    <a:pt x="6748" y="153"/>
                    <a:pt x="5229" y="457"/>
                  </a:cubicBezTo>
                  <a:cubicBezTo>
                    <a:pt x="3709" y="761"/>
                    <a:pt x="2402" y="1186"/>
                    <a:pt x="1490" y="1551"/>
                  </a:cubicBezTo>
                  <a:cubicBezTo>
                    <a:pt x="1034" y="1764"/>
                    <a:pt x="639" y="1916"/>
                    <a:pt x="365" y="2007"/>
                  </a:cubicBezTo>
                  <a:cubicBezTo>
                    <a:pt x="122" y="2129"/>
                    <a:pt x="1" y="2220"/>
                    <a:pt x="1" y="2250"/>
                  </a:cubicBezTo>
                  <a:cubicBezTo>
                    <a:pt x="1" y="2252"/>
                    <a:pt x="3" y="2253"/>
                    <a:pt x="7" y="2253"/>
                  </a:cubicBezTo>
                  <a:cubicBezTo>
                    <a:pt x="75" y="2253"/>
                    <a:pt x="638" y="2045"/>
                    <a:pt x="1520" y="1703"/>
                  </a:cubicBezTo>
                  <a:cubicBezTo>
                    <a:pt x="2463" y="1369"/>
                    <a:pt x="3800" y="1004"/>
                    <a:pt x="5289" y="700"/>
                  </a:cubicBezTo>
                  <a:cubicBezTo>
                    <a:pt x="6748" y="396"/>
                    <a:pt x="8116" y="244"/>
                    <a:pt x="9150" y="153"/>
                  </a:cubicBezTo>
                  <a:cubicBezTo>
                    <a:pt x="10153" y="92"/>
                    <a:pt x="10761" y="92"/>
                    <a:pt x="10761" y="31"/>
                  </a:cubicBezTo>
                  <a:cubicBezTo>
                    <a:pt x="10761" y="31"/>
                    <a:pt x="10609" y="1"/>
                    <a:pt x="1033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3"/>
            <p:cNvSpPr/>
            <p:nvPr/>
          </p:nvSpPr>
          <p:spPr>
            <a:xfrm>
              <a:off x="17682200" y="458500"/>
              <a:ext cx="86650" cy="316900"/>
            </a:xfrm>
            <a:custGeom>
              <a:avLst/>
              <a:gdLst/>
              <a:ahLst/>
              <a:cxnLst/>
              <a:rect l="l" t="t" r="r" b="b"/>
              <a:pathLst>
                <a:path w="3466" h="12676" extrusionOk="0">
                  <a:moveTo>
                    <a:pt x="3435" y="1"/>
                  </a:moveTo>
                  <a:cubicBezTo>
                    <a:pt x="3435" y="1"/>
                    <a:pt x="3314" y="153"/>
                    <a:pt x="3162" y="457"/>
                  </a:cubicBezTo>
                  <a:cubicBezTo>
                    <a:pt x="3010" y="761"/>
                    <a:pt x="2828" y="1156"/>
                    <a:pt x="2554" y="1733"/>
                  </a:cubicBezTo>
                  <a:cubicBezTo>
                    <a:pt x="2098" y="2827"/>
                    <a:pt x="1490" y="4408"/>
                    <a:pt x="1034" y="6141"/>
                  </a:cubicBezTo>
                  <a:cubicBezTo>
                    <a:pt x="578" y="7904"/>
                    <a:pt x="274" y="9514"/>
                    <a:pt x="153" y="10761"/>
                  </a:cubicBezTo>
                  <a:cubicBezTo>
                    <a:pt x="92" y="11369"/>
                    <a:pt x="62" y="11825"/>
                    <a:pt x="62" y="12159"/>
                  </a:cubicBezTo>
                  <a:cubicBezTo>
                    <a:pt x="62" y="12493"/>
                    <a:pt x="1" y="12676"/>
                    <a:pt x="62" y="12676"/>
                  </a:cubicBezTo>
                  <a:cubicBezTo>
                    <a:pt x="62" y="12676"/>
                    <a:pt x="92" y="12493"/>
                    <a:pt x="122" y="12189"/>
                  </a:cubicBezTo>
                  <a:cubicBezTo>
                    <a:pt x="153" y="11855"/>
                    <a:pt x="244" y="11399"/>
                    <a:pt x="305" y="10791"/>
                  </a:cubicBezTo>
                  <a:cubicBezTo>
                    <a:pt x="518" y="9606"/>
                    <a:pt x="761" y="8025"/>
                    <a:pt x="1277" y="6232"/>
                  </a:cubicBezTo>
                  <a:cubicBezTo>
                    <a:pt x="1733" y="4469"/>
                    <a:pt x="2280" y="2919"/>
                    <a:pt x="2706" y="1824"/>
                  </a:cubicBezTo>
                  <a:cubicBezTo>
                    <a:pt x="2949" y="1247"/>
                    <a:pt x="3101" y="821"/>
                    <a:pt x="3253" y="517"/>
                  </a:cubicBezTo>
                  <a:cubicBezTo>
                    <a:pt x="3405" y="153"/>
                    <a:pt x="3466" y="1"/>
                    <a:pt x="343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3"/>
            <p:cNvSpPr/>
            <p:nvPr/>
          </p:nvSpPr>
          <p:spPr>
            <a:xfrm>
              <a:off x="17749825" y="618850"/>
              <a:ext cx="332875" cy="90450"/>
            </a:xfrm>
            <a:custGeom>
              <a:avLst/>
              <a:gdLst/>
              <a:ahLst/>
              <a:cxnLst/>
              <a:rect l="l" t="t" r="r" b="b"/>
              <a:pathLst>
                <a:path w="13315" h="3618" extrusionOk="0">
                  <a:moveTo>
                    <a:pt x="13314" y="0"/>
                  </a:moveTo>
                  <a:cubicBezTo>
                    <a:pt x="13314" y="0"/>
                    <a:pt x="13101" y="0"/>
                    <a:pt x="12767" y="31"/>
                  </a:cubicBezTo>
                  <a:cubicBezTo>
                    <a:pt x="12433" y="91"/>
                    <a:pt x="11916" y="152"/>
                    <a:pt x="11278" y="243"/>
                  </a:cubicBezTo>
                  <a:cubicBezTo>
                    <a:pt x="10032" y="426"/>
                    <a:pt x="8329" y="638"/>
                    <a:pt x="6445" y="1094"/>
                  </a:cubicBezTo>
                  <a:cubicBezTo>
                    <a:pt x="5503" y="1338"/>
                    <a:pt x="4621" y="1611"/>
                    <a:pt x="3831" y="1824"/>
                  </a:cubicBezTo>
                  <a:cubicBezTo>
                    <a:pt x="3041" y="2097"/>
                    <a:pt x="2341" y="2341"/>
                    <a:pt x="1794" y="2614"/>
                  </a:cubicBezTo>
                  <a:cubicBezTo>
                    <a:pt x="1217" y="2888"/>
                    <a:pt x="761" y="3131"/>
                    <a:pt x="457" y="3313"/>
                  </a:cubicBezTo>
                  <a:cubicBezTo>
                    <a:pt x="153" y="3496"/>
                    <a:pt x="1" y="3587"/>
                    <a:pt x="1" y="3617"/>
                  </a:cubicBezTo>
                  <a:cubicBezTo>
                    <a:pt x="1" y="3617"/>
                    <a:pt x="183" y="3526"/>
                    <a:pt x="487" y="3374"/>
                  </a:cubicBezTo>
                  <a:cubicBezTo>
                    <a:pt x="791" y="3222"/>
                    <a:pt x="1247" y="3040"/>
                    <a:pt x="1855" y="2766"/>
                  </a:cubicBezTo>
                  <a:cubicBezTo>
                    <a:pt x="3010" y="2280"/>
                    <a:pt x="4682" y="1763"/>
                    <a:pt x="6536" y="1307"/>
                  </a:cubicBezTo>
                  <a:cubicBezTo>
                    <a:pt x="8390" y="851"/>
                    <a:pt x="10092" y="578"/>
                    <a:pt x="11308" y="334"/>
                  </a:cubicBezTo>
                  <a:cubicBezTo>
                    <a:pt x="11764" y="274"/>
                    <a:pt x="12281" y="183"/>
                    <a:pt x="12798" y="91"/>
                  </a:cubicBezTo>
                  <a:cubicBezTo>
                    <a:pt x="13102" y="91"/>
                    <a:pt x="13314" y="31"/>
                    <a:pt x="1331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3"/>
            <p:cNvSpPr/>
            <p:nvPr/>
          </p:nvSpPr>
          <p:spPr>
            <a:xfrm>
              <a:off x="17491475" y="737375"/>
              <a:ext cx="37250" cy="316900"/>
            </a:xfrm>
            <a:custGeom>
              <a:avLst/>
              <a:gdLst/>
              <a:ahLst/>
              <a:cxnLst/>
              <a:rect l="l" t="t" r="r" b="b"/>
              <a:pathLst>
                <a:path w="1490" h="12676" extrusionOk="0">
                  <a:moveTo>
                    <a:pt x="1490" y="1"/>
                  </a:moveTo>
                  <a:cubicBezTo>
                    <a:pt x="1490" y="1"/>
                    <a:pt x="1399" y="153"/>
                    <a:pt x="1277" y="457"/>
                  </a:cubicBezTo>
                  <a:cubicBezTo>
                    <a:pt x="1186" y="761"/>
                    <a:pt x="1064" y="1217"/>
                    <a:pt x="912" y="1794"/>
                  </a:cubicBezTo>
                  <a:cubicBezTo>
                    <a:pt x="608" y="2949"/>
                    <a:pt x="304" y="4499"/>
                    <a:pt x="152" y="6293"/>
                  </a:cubicBezTo>
                  <a:cubicBezTo>
                    <a:pt x="0" y="8025"/>
                    <a:pt x="0" y="9667"/>
                    <a:pt x="122" y="10791"/>
                  </a:cubicBezTo>
                  <a:cubicBezTo>
                    <a:pt x="152" y="11369"/>
                    <a:pt x="183" y="11855"/>
                    <a:pt x="274" y="12159"/>
                  </a:cubicBezTo>
                  <a:cubicBezTo>
                    <a:pt x="304" y="12524"/>
                    <a:pt x="335" y="12676"/>
                    <a:pt x="335" y="12676"/>
                  </a:cubicBezTo>
                  <a:lnTo>
                    <a:pt x="335" y="12159"/>
                  </a:lnTo>
                  <a:cubicBezTo>
                    <a:pt x="304" y="11855"/>
                    <a:pt x="304" y="11369"/>
                    <a:pt x="274" y="10791"/>
                  </a:cubicBezTo>
                  <a:cubicBezTo>
                    <a:pt x="244" y="9667"/>
                    <a:pt x="244" y="8056"/>
                    <a:pt x="396" y="6293"/>
                  </a:cubicBezTo>
                  <a:cubicBezTo>
                    <a:pt x="548" y="4530"/>
                    <a:pt x="852" y="2919"/>
                    <a:pt x="1064" y="1825"/>
                  </a:cubicBezTo>
                  <a:cubicBezTo>
                    <a:pt x="1186" y="1277"/>
                    <a:pt x="1277" y="822"/>
                    <a:pt x="1368" y="518"/>
                  </a:cubicBezTo>
                  <a:cubicBezTo>
                    <a:pt x="1429" y="214"/>
                    <a:pt x="1490" y="1"/>
                    <a:pt x="1490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3"/>
            <p:cNvSpPr/>
            <p:nvPr/>
          </p:nvSpPr>
          <p:spPr>
            <a:xfrm>
              <a:off x="18155625" y="-56000"/>
              <a:ext cx="267500" cy="294150"/>
            </a:xfrm>
            <a:custGeom>
              <a:avLst/>
              <a:gdLst/>
              <a:ahLst/>
              <a:cxnLst/>
              <a:rect l="l" t="t" r="r" b="b"/>
              <a:pathLst>
                <a:path w="10700" h="11766" extrusionOk="0">
                  <a:moveTo>
                    <a:pt x="2298" y="1"/>
                  </a:moveTo>
                  <a:cubicBezTo>
                    <a:pt x="2272" y="1"/>
                    <a:pt x="2246" y="1"/>
                    <a:pt x="2219" y="3"/>
                  </a:cubicBezTo>
                  <a:cubicBezTo>
                    <a:pt x="1794" y="3"/>
                    <a:pt x="1368" y="276"/>
                    <a:pt x="1064" y="611"/>
                  </a:cubicBezTo>
                  <a:cubicBezTo>
                    <a:pt x="791" y="976"/>
                    <a:pt x="608" y="1371"/>
                    <a:pt x="456" y="1796"/>
                  </a:cubicBezTo>
                  <a:cubicBezTo>
                    <a:pt x="0" y="3164"/>
                    <a:pt x="0" y="4532"/>
                    <a:pt x="183" y="5960"/>
                  </a:cubicBezTo>
                  <a:cubicBezTo>
                    <a:pt x="365" y="7419"/>
                    <a:pt x="608" y="8787"/>
                    <a:pt x="1277" y="10155"/>
                  </a:cubicBezTo>
                  <a:lnTo>
                    <a:pt x="2766" y="11766"/>
                  </a:lnTo>
                  <a:cubicBezTo>
                    <a:pt x="4468" y="10915"/>
                    <a:pt x="6140" y="9973"/>
                    <a:pt x="7751" y="8970"/>
                  </a:cubicBezTo>
                  <a:cubicBezTo>
                    <a:pt x="8633" y="8453"/>
                    <a:pt x="9484" y="7845"/>
                    <a:pt x="10061" y="6994"/>
                  </a:cubicBezTo>
                  <a:cubicBezTo>
                    <a:pt x="10456" y="6477"/>
                    <a:pt x="10700" y="5808"/>
                    <a:pt x="10669" y="5140"/>
                  </a:cubicBezTo>
                  <a:cubicBezTo>
                    <a:pt x="10639" y="4471"/>
                    <a:pt x="10304" y="3802"/>
                    <a:pt x="9727" y="3468"/>
                  </a:cubicBezTo>
                  <a:cubicBezTo>
                    <a:pt x="9618" y="3409"/>
                    <a:pt x="9503" y="3388"/>
                    <a:pt x="9386" y="3388"/>
                  </a:cubicBezTo>
                  <a:cubicBezTo>
                    <a:pt x="9142" y="3388"/>
                    <a:pt x="8889" y="3478"/>
                    <a:pt x="8663" y="3498"/>
                  </a:cubicBezTo>
                  <a:cubicBezTo>
                    <a:pt x="8310" y="3587"/>
                    <a:pt x="7958" y="3703"/>
                    <a:pt x="7742" y="3986"/>
                  </a:cubicBezTo>
                  <a:lnTo>
                    <a:pt x="7742" y="3986"/>
                  </a:lnTo>
                  <a:cubicBezTo>
                    <a:pt x="8173" y="3381"/>
                    <a:pt x="8053" y="2575"/>
                    <a:pt x="7903" y="1887"/>
                  </a:cubicBezTo>
                  <a:cubicBezTo>
                    <a:pt x="7812" y="1462"/>
                    <a:pt x="7721" y="1036"/>
                    <a:pt x="7356" y="763"/>
                  </a:cubicBezTo>
                  <a:cubicBezTo>
                    <a:pt x="7115" y="594"/>
                    <a:pt x="6836" y="540"/>
                    <a:pt x="6534" y="540"/>
                  </a:cubicBezTo>
                  <a:cubicBezTo>
                    <a:pt x="6455" y="540"/>
                    <a:pt x="6374" y="544"/>
                    <a:pt x="6292" y="550"/>
                  </a:cubicBezTo>
                  <a:cubicBezTo>
                    <a:pt x="5350" y="611"/>
                    <a:pt x="4468" y="1188"/>
                    <a:pt x="4013" y="2039"/>
                  </a:cubicBezTo>
                  <a:cubicBezTo>
                    <a:pt x="3830" y="1492"/>
                    <a:pt x="3891" y="1036"/>
                    <a:pt x="3496" y="580"/>
                  </a:cubicBezTo>
                  <a:cubicBezTo>
                    <a:pt x="3207" y="263"/>
                    <a:pt x="2782" y="1"/>
                    <a:pt x="229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3"/>
            <p:cNvSpPr/>
            <p:nvPr/>
          </p:nvSpPr>
          <p:spPr>
            <a:xfrm>
              <a:off x="17844825" y="60750"/>
              <a:ext cx="230275" cy="247325"/>
            </a:xfrm>
            <a:custGeom>
              <a:avLst/>
              <a:gdLst/>
              <a:ahLst/>
              <a:cxnLst/>
              <a:rect l="l" t="t" r="r" b="b"/>
              <a:pathLst>
                <a:path w="9211" h="9893" extrusionOk="0">
                  <a:moveTo>
                    <a:pt x="4894" y="0"/>
                  </a:moveTo>
                  <a:cubicBezTo>
                    <a:pt x="4692" y="0"/>
                    <a:pt x="4489" y="54"/>
                    <a:pt x="4286" y="135"/>
                  </a:cubicBezTo>
                  <a:cubicBezTo>
                    <a:pt x="3557" y="470"/>
                    <a:pt x="3040" y="1169"/>
                    <a:pt x="2888" y="1929"/>
                  </a:cubicBezTo>
                  <a:cubicBezTo>
                    <a:pt x="2584" y="1534"/>
                    <a:pt x="2554" y="1199"/>
                    <a:pt x="2098" y="926"/>
                  </a:cubicBezTo>
                  <a:cubicBezTo>
                    <a:pt x="1858" y="786"/>
                    <a:pt x="1604" y="698"/>
                    <a:pt x="1347" y="698"/>
                  </a:cubicBezTo>
                  <a:cubicBezTo>
                    <a:pt x="1213" y="698"/>
                    <a:pt x="1078" y="722"/>
                    <a:pt x="943" y="774"/>
                  </a:cubicBezTo>
                  <a:cubicBezTo>
                    <a:pt x="608" y="926"/>
                    <a:pt x="335" y="1230"/>
                    <a:pt x="183" y="1594"/>
                  </a:cubicBezTo>
                  <a:cubicBezTo>
                    <a:pt x="31" y="1929"/>
                    <a:pt x="0" y="2293"/>
                    <a:pt x="0" y="2689"/>
                  </a:cubicBezTo>
                  <a:cubicBezTo>
                    <a:pt x="0" y="3904"/>
                    <a:pt x="396" y="4938"/>
                    <a:pt x="882" y="6032"/>
                  </a:cubicBezTo>
                  <a:cubicBezTo>
                    <a:pt x="1399" y="7157"/>
                    <a:pt x="1976" y="8190"/>
                    <a:pt x="2858" y="9102"/>
                  </a:cubicBezTo>
                  <a:lnTo>
                    <a:pt x="4438" y="9892"/>
                  </a:lnTo>
                  <a:cubicBezTo>
                    <a:pt x="5593" y="8798"/>
                    <a:pt x="6657" y="7613"/>
                    <a:pt x="7691" y="6397"/>
                  </a:cubicBezTo>
                  <a:cubicBezTo>
                    <a:pt x="8238" y="5759"/>
                    <a:pt x="8754" y="5029"/>
                    <a:pt x="8998" y="4239"/>
                  </a:cubicBezTo>
                  <a:cubicBezTo>
                    <a:pt x="9150" y="3692"/>
                    <a:pt x="9210" y="3145"/>
                    <a:pt x="8998" y="2597"/>
                  </a:cubicBezTo>
                  <a:cubicBezTo>
                    <a:pt x="8815" y="2081"/>
                    <a:pt x="8359" y="1655"/>
                    <a:pt x="7843" y="1534"/>
                  </a:cubicBezTo>
                  <a:cubicBezTo>
                    <a:pt x="7806" y="1526"/>
                    <a:pt x="7770" y="1523"/>
                    <a:pt x="7734" y="1523"/>
                  </a:cubicBezTo>
                  <a:cubicBezTo>
                    <a:pt x="7473" y="1523"/>
                    <a:pt x="7232" y="1704"/>
                    <a:pt x="6991" y="1838"/>
                  </a:cubicBezTo>
                  <a:cubicBezTo>
                    <a:pt x="6688" y="1989"/>
                    <a:pt x="6475" y="2172"/>
                    <a:pt x="6353" y="2476"/>
                  </a:cubicBezTo>
                  <a:cubicBezTo>
                    <a:pt x="6536" y="1929"/>
                    <a:pt x="6232" y="1321"/>
                    <a:pt x="5928" y="774"/>
                  </a:cubicBezTo>
                  <a:cubicBezTo>
                    <a:pt x="5745" y="470"/>
                    <a:pt x="5563" y="166"/>
                    <a:pt x="5198" y="44"/>
                  </a:cubicBezTo>
                  <a:cubicBezTo>
                    <a:pt x="5097" y="14"/>
                    <a:pt x="4995" y="0"/>
                    <a:pt x="4894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3"/>
            <p:cNvSpPr/>
            <p:nvPr/>
          </p:nvSpPr>
          <p:spPr>
            <a:xfrm>
              <a:off x="18250600" y="239875"/>
              <a:ext cx="229525" cy="227875"/>
            </a:xfrm>
            <a:custGeom>
              <a:avLst/>
              <a:gdLst/>
              <a:ahLst/>
              <a:cxnLst/>
              <a:rect l="l" t="t" r="r" b="b"/>
              <a:pathLst>
                <a:path w="9181" h="9115" extrusionOk="0">
                  <a:moveTo>
                    <a:pt x="5199" y="0"/>
                  </a:moveTo>
                  <a:cubicBezTo>
                    <a:pt x="5110" y="0"/>
                    <a:pt x="5018" y="8"/>
                    <a:pt x="4925" y="22"/>
                  </a:cubicBezTo>
                  <a:cubicBezTo>
                    <a:pt x="4560" y="113"/>
                    <a:pt x="4226" y="296"/>
                    <a:pt x="3922" y="478"/>
                  </a:cubicBezTo>
                  <a:cubicBezTo>
                    <a:pt x="2858" y="1147"/>
                    <a:pt x="2159" y="1967"/>
                    <a:pt x="1521" y="3001"/>
                  </a:cubicBezTo>
                  <a:cubicBezTo>
                    <a:pt x="882" y="4065"/>
                    <a:pt x="305" y="5037"/>
                    <a:pt x="1" y="6314"/>
                  </a:cubicBezTo>
                  <a:lnTo>
                    <a:pt x="153" y="8138"/>
                  </a:lnTo>
                  <a:cubicBezTo>
                    <a:pt x="1673" y="8503"/>
                    <a:pt x="3253" y="8806"/>
                    <a:pt x="4834" y="9019"/>
                  </a:cubicBezTo>
                  <a:cubicBezTo>
                    <a:pt x="5262" y="9067"/>
                    <a:pt x="5716" y="9114"/>
                    <a:pt x="6164" y="9114"/>
                  </a:cubicBezTo>
                  <a:cubicBezTo>
                    <a:pt x="6574" y="9114"/>
                    <a:pt x="6979" y="9075"/>
                    <a:pt x="7357" y="8958"/>
                  </a:cubicBezTo>
                  <a:cubicBezTo>
                    <a:pt x="7904" y="8806"/>
                    <a:pt x="8390" y="8563"/>
                    <a:pt x="8724" y="8107"/>
                  </a:cubicBezTo>
                  <a:cubicBezTo>
                    <a:pt x="9089" y="7682"/>
                    <a:pt x="9180" y="7074"/>
                    <a:pt x="8998" y="6527"/>
                  </a:cubicBezTo>
                  <a:cubicBezTo>
                    <a:pt x="8846" y="6223"/>
                    <a:pt x="8542" y="6132"/>
                    <a:pt x="8268" y="5980"/>
                  </a:cubicBezTo>
                  <a:cubicBezTo>
                    <a:pt x="8069" y="5855"/>
                    <a:pt x="7829" y="5751"/>
                    <a:pt x="7581" y="5751"/>
                  </a:cubicBezTo>
                  <a:cubicBezTo>
                    <a:pt x="7541" y="5751"/>
                    <a:pt x="7501" y="5754"/>
                    <a:pt x="7461" y="5759"/>
                  </a:cubicBezTo>
                  <a:lnTo>
                    <a:pt x="7461" y="5759"/>
                  </a:lnTo>
                  <a:cubicBezTo>
                    <a:pt x="8043" y="5647"/>
                    <a:pt x="8397" y="5055"/>
                    <a:pt x="8664" y="4521"/>
                  </a:cubicBezTo>
                  <a:cubicBezTo>
                    <a:pt x="8816" y="4217"/>
                    <a:pt x="8967" y="3882"/>
                    <a:pt x="8876" y="3548"/>
                  </a:cubicBezTo>
                  <a:cubicBezTo>
                    <a:pt x="8816" y="3214"/>
                    <a:pt x="8572" y="3001"/>
                    <a:pt x="8329" y="2819"/>
                  </a:cubicBezTo>
                  <a:cubicBezTo>
                    <a:pt x="7909" y="2532"/>
                    <a:pt x="7417" y="2378"/>
                    <a:pt x="6929" y="2378"/>
                  </a:cubicBezTo>
                  <a:cubicBezTo>
                    <a:pt x="6639" y="2378"/>
                    <a:pt x="6351" y="2432"/>
                    <a:pt x="6080" y="2545"/>
                  </a:cubicBezTo>
                  <a:cubicBezTo>
                    <a:pt x="6232" y="2089"/>
                    <a:pt x="6536" y="1815"/>
                    <a:pt x="6505" y="1329"/>
                  </a:cubicBezTo>
                  <a:cubicBezTo>
                    <a:pt x="6505" y="904"/>
                    <a:pt x="6353" y="508"/>
                    <a:pt x="5989" y="265"/>
                  </a:cubicBezTo>
                  <a:cubicBezTo>
                    <a:pt x="5757" y="80"/>
                    <a:pt x="5489" y="0"/>
                    <a:pt x="5199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3"/>
            <p:cNvSpPr/>
            <p:nvPr/>
          </p:nvSpPr>
          <p:spPr>
            <a:xfrm>
              <a:off x="18252125" y="250300"/>
              <a:ext cx="155800" cy="136800"/>
            </a:xfrm>
            <a:custGeom>
              <a:avLst/>
              <a:gdLst/>
              <a:ahLst/>
              <a:cxnLst/>
              <a:rect l="l" t="t" r="r" b="b"/>
              <a:pathLst>
                <a:path w="6232" h="5472" extrusionOk="0">
                  <a:moveTo>
                    <a:pt x="6140" y="0"/>
                  </a:moveTo>
                  <a:cubicBezTo>
                    <a:pt x="5563" y="426"/>
                    <a:pt x="4955" y="821"/>
                    <a:pt x="4317" y="1338"/>
                  </a:cubicBezTo>
                  <a:cubicBezTo>
                    <a:pt x="2858" y="2462"/>
                    <a:pt x="1672" y="3648"/>
                    <a:pt x="852" y="4529"/>
                  </a:cubicBezTo>
                  <a:cubicBezTo>
                    <a:pt x="548" y="4833"/>
                    <a:pt x="305" y="5107"/>
                    <a:pt x="92" y="5289"/>
                  </a:cubicBezTo>
                  <a:cubicBezTo>
                    <a:pt x="70" y="5332"/>
                    <a:pt x="64" y="5390"/>
                    <a:pt x="41" y="5431"/>
                  </a:cubicBezTo>
                  <a:lnTo>
                    <a:pt x="41" y="5431"/>
                  </a:lnTo>
                  <a:cubicBezTo>
                    <a:pt x="331" y="5141"/>
                    <a:pt x="622" y="4852"/>
                    <a:pt x="912" y="4590"/>
                  </a:cubicBezTo>
                  <a:cubicBezTo>
                    <a:pt x="1794" y="3769"/>
                    <a:pt x="2979" y="2614"/>
                    <a:pt x="4408" y="1490"/>
                  </a:cubicBezTo>
                  <a:cubicBezTo>
                    <a:pt x="5016" y="973"/>
                    <a:pt x="5624" y="547"/>
                    <a:pt x="6232" y="152"/>
                  </a:cubicBezTo>
                  <a:cubicBezTo>
                    <a:pt x="6201" y="122"/>
                    <a:pt x="6171" y="31"/>
                    <a:pt x="6140" y="0"/>
                  </a:cubicBezTo>
                  <a:close/>
                  <a:moveTo>
                    <a:pt x="41" y="5431"/>
                  </a:moveTo>
                  <a:lnTo>
                    <a:pt x="41" y="5431"/>
                  </a:lnTo>
                  <a:cubicBezTo>
                    <a:pt x="27" y="5445"/>
                    <a:pt x="14" y="5458"/>
                    <a:pt x="1" y="5471"/>
                  </a:cubicBezTo>
                  <a:cubicBezTo>
                    <a:pt x="18" y="5463"/>
                    <a:pt x="31" y="5448"/>
                    <a:pt x="41" y="543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3"/>
            <p:cNvSpPr/>
            <p:nvPr/>
          </p:nvSpPr>
          <p:spPr>
            <a:xfrm>
              <a:off x="18239975" y="383275"/>
              <a:ext cx="14450" cy="15975"/>
            </a:xfrm>
            <a:custGeom>
              <a:avLst/>
              <a:gdLst/>
              <a:ahLst/>
              <a:cxnLst/>
              <a:rect l="l" t="t" r="r" b="b"/>
              <a:pathLst>
                <a:path w="578" h="639" extrusionOk="0">
                  <a:moveTo>
                    <a:pt x="578" y="1"/>
                  </a:moveTo>
                  <a:cubicBezTo>
                    <a:pt x="564" y="7"/>
                    <a:pt x="553" y="17"/>
                    <a:pt x="545" y="29"/>
                  </a:cubicBezTo>
                  <a:lnTo>
                    <a:pt x="545" y="29"/>
                  </a:lnTo>
                  <a:lnTo>
                    <a:pt x="578" y="1"/>
                  </a:lnTo>
                  <a:close/>
                  <a:moveTo>
                    <a:pt x="545" y="29"/>
                  </a:moveTo>
                  <a:lnTo>
                    <a:pt x="335" y="213"/>
                  </a:lnTo>
                  <a:cubicBezTo>
                    <a:pt x="122" y="487"/>
                    <a:pt x="0" y="608"/>
                    <a:pt x="0" y="639"/>
                  </a:cubicBezTo>
                  <a:cubicBezTo>
                    <a:pt x="0" y="639"/>
                    <a:pt x="152" y="517"/>
                    <a:pt x="365" y="304"/>
                  </a:cubicBezTo>
                  <a:lnTo>
                    <a:pt x="487" y="183"/>
                  </a:lnTo>
                  <a:cubicBezTo>
                    <a:pt x="510" y="136"/>
                    <a:pt x="515" y="70"/>
                    <a:pt x="545" y="29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3"/>
            <p:cNvSpPr/>
            <p:nvPr/>
          </p:nvSpPr>
          <p:spPr>
            <a:xfrm>
              <a:off x="18258200" y="419000"/>
              <a:ext cx="6875" cy="3050"/>
            </a:xfrm>
            <a:custGeom>
              <a:avLst/>
              <a:gdLst/>
              <a:ahLst/>
              <a:cxnLst/>
              <a:rect l="l" t="t" r="r" b="b"/>
              <a:pathLst>
                <a:path w="275" h="122" extrusionOk="0">
                  <a:moveTo>
                    <a:pt x="183" y="0"/>
                  </a:moveTo>
                  <a:cubicBezTo>
                    <a:pt x="31" y="61"/>
                    <a:pt x="1" y="122"/>
                    <a:pt x="1" y="122"/>
                  </a:cubicBezTo>
                  <a:cubicBezTo>
                    <a:pt x="1" y="122"/>
                    <a:pt x="122" y="91"/>
                    <a:pt x="274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3"/>
            <p:cNvSpPr/>
            <p:nvPr/>
          </p:nvSpPr>
          <p:spPr>
            <a:xfrm>
              <a:off x="18263525" y="327800"/>
              <a:ext cx="211275" cy="90450"/>
            </a:xfrm>
            <a:custGeom>
              <a:avLst/>
              <a:gdLst/>
              <a:ahLst/>
              <a:cxnLst/>
              <a:rect l="l" t="t" r="r" b="b"/>
              <a:pathLst>
                <a:path w="8451" h="3618" extrusionOk="0">
                  <a:moveTo>
                    <a:pt x="8450" y="1"/>
                  </a:moveTo>
                  <a:cubicBezTo>
                    <a:pt x="7691" y="213"/>
                    <a:pt x="6900" y="426"/>
                    <a:pt x="6049" y="730"/>
                  </a:cubicBezTo>
                  <a:cubicBezTo>
                    <a:pt x="4225" y="1368"/>
                    <a:pt x="2645" y="2098"/>
                    <a:pt x="1520" y="2706"/>
                  </a:cubicBezTo>
                  <a:cubicBezTo>
                    <a:pt x="973" y="3010"/>
                    <a:pt x="548" y="3283"/>
                    <a:pt x="244" y="3466"/>
                  </a:cubicBezTo>
                  <a:cubicBezTo>
                    <a:pt x="152" y="3496"/>
                    <a:pt x="92" y="3587"/>
                    <a:pt x="0" y="3618"/>
                  </a:cubicBezTo>
                  <a:lnTo>
                    <a:pt x="122" y="3618"/>
                  </a:lnTo>
                  <a:cubicBezTo>
                    <a:pt x="152" y="3587"/>
                    <a:pt x="213" y="3557"/>
                    <a:pt x="274" y="3496"/>
                  </a:cubicBezTo>
                  <a:cubicBezTo>
                    <a:pt x="578" y="3344"/>
                    <a:pt x="1034" y="3101"/>
                    <a:pt x="1611" y="2827"/>
                  </a:cubicBezTo>
                  <a:cubicBezTo>
                    <a:pt x="2706" y="2250"/>
                    <a:pt x="4317" y="1520"/>
                    <a:pt x="6140" y="912"/>
                  </a:cubicBezTo>
                  <a:cubicBezTo>
                    <a:pt x="6931" y="669"/>
                    <a:pt x="7721" y="426"/>
                    <a:pt x="8450" y="213"/>
                  </a:cubicBezTo>
                  <a:lnTo>
                    <a:pt x="8450" y="1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3"/>
            <p:cNvSpPr/>
            <p:nvPr/>
          </p:nvSpPr>
          <p:spPr>
            <a:xfrm>
              <a:off x="18258975" y="417475"/>
              <a:ext cx="4575" cy="775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0" y="0"/>
                  </a:moveTo>
                  <a:cubicBezTo>
                    <a:pt x="0" y="0"/>
                    <a:pt x="31" y="31"/>
                    <a:pt x="122" y="31"/>
                  </a:cubicBezTo>
                  <a:cubicBezTo>
                    <a:pt x="152" y="31"/>
                    <a:pt x="152" y="0"/>
                    <a:pt x="18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3"/>
            <p:cNvSpPr/>
            <p:nvPr/>
          </p:nvSpPr>
          <p:spPr>
            <a:xfrm>
              <a:off x="18265050" y="407600"/>
              <a:ext cx="213550" cy="17975"/>
            </a:xfrm>
            <a:custGeom>
              <a:avLst/>
              <a:gdLst/>
              <a:ahLst/>
              <a:cxnLst/>
              <a:rect l="l" t="t" r="r" b="b"/>
              <a:pathLst>
                <a:path w="8542" h="719" extrusionOk="0">
                  <a:moveTo>
                    <a:pt x="8511" y="0"/>
                  </a:moveTo>
                  <a:cubicBezTo>
                    <a:pt x="7690" y="183"/>
                    <a:pt x="6839" y="274"/>
                    <a:pt x="5927" y="395"/>
                  </a:cubicBezTo>
                  <a:cubicBezTo>
                    <a:pt x="4772" y="500"/>
                    <a:pt x="3661" y="533"/>
                    <a:pt x="2723" y="533"/>
                  </a:cubicBezTo>
                  <a:cubicBezTo>
                    <a:pt x="2304" y="533"/>
                    <a:pt x="1919" y="526"/>
                    <a:pt x="1581" y="517"/>
                  </a:cubicBezTo>
                  <a:cubicBezTo>
                    <a:pt x="1003" y="456"/>
                    <a:pt x="608" y="456"/>
                    <a:pt x="243" y="426"/>
                  </a:cubicBezTo>
                  <a:lnTo>
                    <a:pt x="61" y="426"/>
                  </a:lnTo>
                  <a:cubicBezTo>
                    <a:pt x="31" y="426"/>
                    <a:pt x="0" y="456"/>
                    <a:pt x="0" y="456"/>
                  </a:cubicBezTo>
                  <a:cubicBezTo>
                    <a:pt x="61" y="456"/>
                    <a:pt x="152" y="517"/>
                    <a:pt x="243" y="517"/>
                  </a:cubicBezTo>
                  <a:cubicBezTo>
                    <a:pt x="547" y="547"/>
                    <a:pt x="1003" y="608"/>
                    <a:pt x="1581" y="669"/>
                  </a:cubicBezTo>
                  <a:cubicBezTo>
                    <a:pt x="2088" y="697"/>
                    <a:pt x="2699" y="719"/>
                    <a:pt x="3379" y="719"/>
                  </a:cubicBezTo>
                  <a:cubicBezTo>
                    <a:pt x="4166" y="719"/>
                    <a:pt x="5044" y="690"/>
                    <a:pt x="5958" y="608"/>
                  </a:cubicBezTo>
                  <a:cubicBezTo>
                    <a:pt x="6900" y="547"/>
                    <a:pt x="7782" y="395"/>
                    <a:pt x="8541" y="243"/>
                  </a:cubicBezTo>
                  <a:cubicBezTo>
                    <a:pt x="8541" y="122"/>
                    <a:pt x="8511" y="61"/>
                    <a:pt x="8511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3"/>
            <p:cNvSpPr/>
            <p:nvPr/>
          </p:nvSpPr>
          <p:spPr>
            <a:xfrm>
              <a:off x="18262000" y="417475"/>
              <a:ext cx="3825" cy="775"/>
            </a:xfrm>
            <a:custGeom>
              <a:avLst/>
              <a:gdLst/>
              <a:ahLst/>
              <a:cxnLst/>
              <a:rect l="l" t="t" r="r" b="b"/>
              <a:pathLst>
                <a:path w="153" h="31" extrusionOk="0">
                  <a:moveTo>
                    <a:pt x="61" y="0"/>
                  </a:moveTo>
                  <a:cubicBezTo>
                    <a:pt x="31" y="0"/>
                    <a:pt x="31" y="31"/>
                    <a:pt x="1" y="31"/>
                  </a:cubicBezTo>
                  <a:lnTo>
                    <a:pt x="61" y="31"/>
                  </a:lnTo>
                  <a:cubicBezTo>
                    <a:pt x="122" y="31"/>
                    <a:pt x="153" y="0"/>
                    <a:pt x="153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3"/>
            <p:cNvSpPr/>
            <p:nvPr/>
          </p:nvSpPr>
          <p:spPr>
            <a:xfrm>
              <a:off x="18201225" y="355925"/>
              <a:ext cx="121150" cy="108675"/>
            </a:xfrm>
            <a:custGeom>
              <a:avLst/>
              <a:gdLst/>
              <a:ahLst/>
              <a:cxnLst/>
              <a:rect l="l" t="t" r="r" b="b"/>
              <a:pathLst>
                <a:path w="4846" h="4347" extrusionOk="0">
                  <a:moveTo>
                    <a:pt x="2341" y="0"/>
                  </a:moveTo>
                  <a:cubicBezTo>
                    <a:pt x="1733" y="0"/>
                    <a:pt x="1337" y="973"/>
                    <a:pt x="1216" y="1490"/>
                  </a:cubicBezTo>
                  <a:cubicBezTo>
                    <a:pt x="1094" y="1885"/>
                    <a:pt x="1094" y="2158"/>
                    <a:pt x="882" y="2523"/>
                  </a:cubicBezTo>
                  <a:cubicBezTo>
                    <a:pt x="760" y="2736"/>
                    <a:pt x="274" y="3587"/>
                    <a:pt x="0" y="3648"/>
                  </a:cubicBezTo>
                  <a:cubicBezTo>
                    <a:pt x="149" y="3626"/>
                    <a:pt x="299" y="3616"/>
                    <a:pt x="449" y="3616"/>
                  </a:cubicBezTo>
                  <a:cubicBezTo>
                    <a:pt x="1734" y="3616"/>
                    <a:pt x="3043" y="4347"/>
                    <a:pt x="4377" y="4347"/>
                  </a:cubicBezTo>
                  <a:cubicBezTo>
                    <a:pt x="4438" y="4347"/>
                    <a:pt x="4529" y="4347"/>
                    <a:pt x="4590" y="4316"/>
                  </a:cubicBezTo>
                  <a:cubicBezTo>
                    <a:pt x="4772" y="4195"/>
                    <a:pt x="4742" y="3891"/>
                    <a:pt x="4620" y="3678"/>
                  </a:cubicBezTo>
                  <a:cubicBezTo>
                    <a:pt x="4377" y="3131"/>
                    <a:pt x="3860" y="2766"/>
                    <a:pt x="3344" y="2614"/>
                  </a:cubicBezTo>
                  <a:cubicBezTo>
                    <a:pt x="3617" y="2523"/>
                    <a:pt x="3921" y="2462"/>
                    <a:pt x="4134" y="2310"/>
                  </a:cubicBezTo>
                  <a:cubicBezTo>
                    <a:pt x="4845" y="1818"/>
                    <a:pt x="4596" y="1129"/>
                    <a:pt x="3897" y="1129"/>
                  </a:cubicBezTo>
                  <a:cubicBezTo>
                    <a:pt x="3819" y="1129"/>
                    <a:pt x="3736" y="1137"/>
                    <a:pt x="3648" y="1155"/>
                  </a:cubicBezTo>
                  <a:cubicBezTo>
                    <a:pt x="3321" y="1244"/>
                    <a:pt x="2965" y="1421"/>
                    <a:pt x="2665" y="1656"/>
                  </a:cubicBezTo>
                  <a:lnTo>
                    <a:pt x="2665" y="1656"/>
                  </a:lnTo>
                  <a:cubicBezTo>
                    <a:pt x="2805" y="1518"/>
                    <a:pt x="2888" y="875"/>
                    <a:pt x="2888" y="730"/>
                  </a:cubicBezTo>
                  <a:cubicBezTo>
                    <a:pt x="2918" y="365"/>
                    <a:pt x="2766" y="0"/>
                    <a:pt x="234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3"/>
            <p:cNvSpPr/>
            <p:nvPr/>
          </p:nvSpPr>
          <p:spPr>
            <a:xfrm>
              <a:off x="18179925" y="-55950"/>
              <a:ext cx="45625" cy="242450"/>
            </a:xfrm>
            <a:custGeom>
              <a:avLst/>
              <a:gdLst/>
              <a:ahLst/>
              <a:cxnLst/>
              <a:rect l="l" t="t" r="r" b="b"/>
              <a:pathLst>
                <a:path w="1825" h="9698" extrusionOk="0">
                  <a:moveTo>
                    <a:pt x="1612" y="1"/>
                  </a:moveTo>
                  <a:cubicBezTo>
                    <a:pt x="1369" y="852"/>
                    <a:pt x="1126" y="1733"/>
                    <a:pt x="913" y="2645"/>
                  </a:cubicBezTo>
                  <a:cubicBezTo>
                    <a:pt x="457" y="4803"/>
                    <a:pt x="244" y="6779"/>
                    <a:pt x="123" y="8177"/>
                  </a:cubicBezTo>
                  <a:cubicBezTo>
                    <a:pt x="92" y="8664"/>
                    <a:pt x="62" y="9089"/>
                    <a:pt x="1" y="9484"/>
                  </a:cubicBezTo>
                  <a:cubicBezTo>
                    <a:pt x="62" y="9545"/>
                    <a:pt x="92" y="9636"/>
                    <a:pt x="92" y="9697"/>
                  </a:cubicBezTo>
                  <a:cubicBezTo>
                    <a:pt x="153" y="9180"/>
                    <a:pt x="214" y="8664"/>
                    <a:pt x="275" y="8238"/>
                  </a:cubicBezTo>
                  <a:cubicBezTo>
                    <a:pt x="457" y="6809"/>
                    <a:pt x="700" y="4834"/>
                    <a:pt x="1156" y="2676"/>
                  </a:cubicBezTo>
                  <a:cubicBezTo>
                    <a:pt x="1338" y="1764"/>
                    <a:pt x="1582" y="882"/>
                    <a:pt x="1825" y="92"/>
                  </a:cubicBezTo>
                  <a:cubicBezTo>
                    <a:pt x="1764" y="62"/>
                    <a:pt x="1673" y="62"/>
                    <a:pt x="1612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3"/>
            <p:cNvSpPr/>
            <p:nvPr/>
          </p:nvSpPr>
          <p:spPr>
            <a:xfrm>
              <a:off x="18179175" y="181150"/>
              <a:ext cx="4575" cy="25850"/>
            </a:xfrm>
            <a:custGeom>
              <a:avLst/>
              <a:gdLst/>
              <a:ahLst/>
              <a:cxnLst/>
              <a:rect l="l" t="t" r="r" b="b"/>
              <a:pathLst>
                <a:path w="183" h="1034" extrusionOk="0">
                  <a:moveTo>
                    <a:pt x="122" y="0"/>
                  </a:moveTo>
                  <a:cubicBezTo>
                    <a:pt x="31" y="152"/>
                    <a:pt x="31" y="304"/>
                    <a:pt x="31" y="395"/>
                  </a:cubicBezTo>
                  <a:cubicBezTo>
                    <a:pt x="1" y="821"/>
                    <a:pt x="1" y="1034"/>
                    <a:pt x="31" y="1034"/>
                  </a:cubicBezTo>
                  <a:cubicBezTo>
                    <a:pt x="31" y="1034"/>
                    <a:pt x="92" y="791"/>
                    <a:pt x="153" y="395"/>
                  </a:cubicBezTo>
                  <a:cubicBezTo>
                    <a:pt x="153" y="335"/>
                    <a:pt x="153" y="304"/>
                    <a:pt x="183" y="213"/>
                  </a:cubicBezTo>
                  <a:cubicBezTo>
                    <a:pt x="153" y="152"/>
                    <a:pt x="122" y="61"/>
                    <a:pt x="12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3"/>
            <p:cNvSpPr/>
            <p:nvPr/>
          </p:nvSpPr>
          <p:spPr>
            <a:xfrm>
              <a:off x="18213375" y="207750"/>
              <a:ext cx="3825" cy="7625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152" y="0"/>
                  </a:moveTo>
                  <a:cubicBezTo>
                    <a:pt x="122" y="0"/>
                    <a:pt x="92" y="31"/>
                    <a:pt x="92" y="31"/>
                  </a:cubicBezTo>
                  <a:cubicBezTo>
                    <a:pt x="0" y="213"/>
                    <a:pt x="0" y="304"/>
                    <a:pt x="0" y="304"/>
                  </a:cubicBezTo>
                  <a:cubicBezTo>
                    <a:pt x="0" y="304"/>
                    <a:pt x="92" y="183"/>
                    <a:pt x="15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3"/>
            <p:cNvSpPr/>
            <p:nvPr/>
          </p:nvSpPr>
          <p:spPr>
            <a:xfrm>
              <a:off x="18216400" y="-36950"/>
              <a:ext cx="129225" cy="242425"/>
            </a:xfrm>
            <a:custGeom>
              <a:avLst/>
              <a:gdLst/>
              <a:ahLst/>
              <a:cxnLst/>
              <a:rect l="l" t="t" r="r" b="b"/>
              <a:pathLst>
                <a:path w="5169" h="9697" extrusionOk="0">
                  <a:moveTo>
                    <a:pt x="5016" y="1"/>
                  </a:moveTo>
                  <a:cubicBezTo>
                    <a:pt x="4469" y="761"/>
                    <a:pt x="3892" y="1581"/>
                    <a:pt x="3344" y="2493"/>
                  </a:cubicBezTo>
                  <a:cubicBezTo>
                    <a:pt x="2129" y="4469"/>
                    <a:pt x="1247" y="6323"/>
                    <a:pt x="670" y="7721"/>
                  </a:cubicBezTo>
                  <a:cubicBezTo>
                    <a:pt x="396" y="8420"/>
                    <a:pt x="183" y="8998"/>
                    <a:pt x="62" y="9393"/>
                  </a:cubicBezTo>
                  <a:cubicBezTo>
                    <a:pt x="31" y="9515"/>
                    <a:pt x="1" y="9606"/>
                    <a:pt x="1" y="9697"/>
                  </a:cubicBezTo>
                  <a:cubicBezTo>
                    <a:pt x="31" y="9667"/>
                    <a:pt x="62" y="9667"/>
                    <a:pt x="92" y="9636"/>
                  </a:cubicBezTo>
                  <a:cubicBezTo>
                    <a:pt x="123" y="9636"/>
                    <a:pt x="123" y="9545"/>
                    <a:pt x="153" y="9484"/>
                  </a:cubicBezTo>
                  <a:cubicBezTo>
                    <a:pt x="305" y="9089"/>
                    <a:pt x="518" y="8512"/>
                    <a:pt x="822" y="7843"/>
                  </a:cubicBezTo>
                  <a:cubicBezTo>
                    <a:pt x="1430" y="6475"/>
                    <a:pt x="2341" y="4621"/>
                    <a:pt x="3527" y="2645"/>
                  </a:cubicBezTo>
                  <a:cubicBezTo>
                    <a:pt x="4074" y="1764"/>
                    <a:pt x="4621" y="973"/>
                    <a:pt x="5168" y="214"/>
                  </a:cubicBezTo>
                  <a:cubicBezTo>
                    <a:pt x="5107" y="122"/>
                    <a:pt x="5047" y="92"/>
                    <a:pt x="5016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3"/>
            <p:cNvSpPr/>
            <p:nvPr/>
          </p:nvSpPr>
          <p:spPr>
            <a:xfrm>
              <a:off x="18211850" y="206975"/>
              <a:ext cx="4575" cy="3075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183" y="1"/>
                  </a:moveTo>
                  <a:lnTo>
                    <a:pt x="183" y="1"/>
                  </a:lnTo>
                  <a:cubicBezTo>
                    <a:pt x="31" y="92"/>
                    <a:pt x="1" y="122"/>
                    <a:pt x="1" y="122"/>
                  </a:cubicBezTo>
                  <a:cubicBezTo>
                    <a:pt x="1" y="122"/>
                    <a:pt x="31" y="122"/>
                    <a:pt x="153" y="62"/>
                  </a:cubicBezTo>
                  <a:cubicBezTo>
                    <a:pt x="153" y="31"/>
                    <a:pt x="153" y="31"/>
                    <a:pt x="183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3"/>
            <p:cNvSpPr/>
            <p:nvPr/>
          </p:nvSpPr>
          <p:spPr>
            <a:xfrm>
              <a:off x="18217175" y="35250"/>
              <a:ext cx="192275" cy="172525"/>
            </a:xfrm>
            <a:custGeom>
              <a:avLst/>
              <a:gdLst/>
              <a:ahLst/>
              <a:cxnLst/>
              <a:rect l="l" t="t" r="r" b="b"/>
              <a:pathLst>
                <a:path w="7691" h="6901" extrusionOk="0">
                  <a:moveTo>
                    <a:pt x="7569" y="0"/>
                  </a:moveTo>
                  <a:cubicBezTo>
                    <a:pt x="6961" y="730"/>
                    <a:pt x="6231" y="1520"/>
                    <a:pt x="5441" y="2341"/>
                  </a:cubicBezTo>
                  <a:cubicBezTo>
                    <a:pt x="3982" y="3769"/>
                    <a:pt x="2584" y="4955"/>
                    <a:pt x="1520" y="5745"/>
                  </a:cubicBezTo>
                  <a:cubicBezTo>
                    <a:pt x="1003" y="6171"/>
                    <a:pt x="547" y="6475"/>
                    <a:pt x="244" y="6657"/>
                  </a:cubicBezTo>
                  <a:cubicBezTo>
                    <a:pt x="152" y="6718"/>
                    <a:pt x="122" y="6748"/>
                    <a:pt x="31" y="6779"/>
                  </a:cubicBezTo>
                  <a:cubicBezTo>
                    <a:pt x="31" y="6809"/>
                    <a:pt x="0" y="6870"/>
                    <a:pt x="0" y="6900"/>
                  </a:cubicBezTo>
                  <a:cubicBezTo>
                    <a:pt x="92" y="6870"/>
                    <a:pt x="152" y="6809"/>
                    <a:pt x="274" y="6748"/>
                  </a:cubicBezTo>
                  <a:cubicBezTo>
                    <a:pt x="608" y="6566"/>
                    <a:pt x="1034" y="6262"/>
                    <a:pt x="1611" y="5867"/>
                  </a:cubicBezTo>
                  <a:cubicBezTo>
                    <a:pt x="2706" y="5107"/>
                    <a:pt x="4134" y="3921"/>
                    <a:pt x="5593" y="2493"/>
                  </a:cubicBezTo>
                  <a:cubicBezTo>
                    <a:pt x="6383" y="1672"/>
                    <a:pt x="7083" y="882"/>
                    <a:pt x="7690" y="122"/>
                  </a:cubicBezTo>
                  <a:cubicBezTo>
                    <a:pt x="7690" y="92"/>
                    <a:pt x="7599" y="61"/>
                    <a:pt x="7569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3"/>
            <p:cNvSpPr/>
            <p:nvPr/>
          </p:nvSpPr>
          <p:spPr>
            <a:xfrm>
              <a:off x="18214125" y="204725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122" y="1"/>
                  </a:moveTo>
                  <a:lnTo>
                    <a:pt x="122" y="1"/>
                  </a:lnTo>
                  <a:cubicBezTo>
                    <a:pt x="122" y="31"/>
                    <a:pt x="92" y="60"/>
                    <a:pt x="62" y="60"/>
                  </a:cubicBezTo>
                  <a:cubicBezTo>
                    <a:pt x="62" y="121"/>
                    <a:pt x="62" y="121"/>
                    <a:pt x="1" y="152"/>
                  </a:cubicBezTo>
                  <a:cubicBezTo>
                    <a:pt x="62" y="152"/>
                    <a:pt x="92" y="121"/>
                    <a:pt x="92" y="121"/>
                  </a:cubicBezTo>
                  <a:cubicBezTo>
                    <a:pt x="9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3"/>
            <p:cNvSpPr/>
            <p:nvPr/>
          </p:nvSpPr>
          <p:spPr>
            <a:xfrm>
              <a:off x="18151050" y="144025"/>
              <a:ext cx="152025" cy="137450"/>
            </a:xfrm>
            <a:custGeom>
              <a:avLst/>
              <a:gdLst/>
              <a:ahLst/>
              <a:cxnLst/>
              <a:rect l="l" t="t" r="r" b="b"/>
              <a:pathLst>
                <a:path w="6081" h="5498" extrusionOk="0">
                  <a:moveTo>
                    <a:pt x="3443" y="1"/>
                  </a:moveTo>
                  <a:cubicBezTo>
                    <a:pt x="3192" y="1"/>
                    <a:pt x="2901" y="141"/>
                    <a:pt x="2645" y="452"/>
                  </a:cubicBezTo>
                  <a:cubicBezTo>
                    <a:pt x="2375" y="782"/>
                    <a:pt x="2224" y="1201"/>
                    <a:pt x="2132" y="1563"/>
                  </a:cubicBezTo>
                  <a:lnTo>
                    <a:pt x="2132" y="1563"/>
                  </a:lnTo>
                  <a:cubicBezTo>
                    <a:pt x="2169" y="1361"/>
                    <a:pt x="1731" y="661"/>
                    <a:pt x="1612" y="513"/>
                  </a:cubicBezTo>
                  <a:cubicBezTo>
                    <a:pt x="1451" y="291"/>
                    <a:pt x="1209" y="96"/>
                    <a:pt x="950" y="96"/>
                  </a:cubicBezTo>
                  <a:cubicBezTo>
                    <a:pt x="818" y="96"/>
                    <a:pt x="681" y="146"/>
                    <a:pt x="548" y="269"/>
                  </a:cubicBezTo>
                  <a:cubicBezTo>
                    <a:pt x="1" y="756"/>
                    <a:pt x="366" y="1972"/>
                    <a:pt x="639" y="2549"/>
                  </a:cubicBezTo>
                  <a:cubicBezTo>
                    <a:pt x="852" y="3005"/>
                    <a:pt x="1065" y="3248"/>
                    <a:pt x="1126" y="3795"/>
                  </a:cubicBezTo>
                  <a:cubicBezTo>
                    <a:pt x="1155" y="4091"/>
                    <a:pt x="1386" y="5219"/>
                    <a:pt x="1175" y="5477"/>
                  </a:cubicBezTo>
                  <a:lnTo>
                    <a:pt x="1175" y="5477"/>
                  </a:lnTo>
                  <a:cubicBezTo>
                    <a:pt x="2393" y="4218"/>
                    <a:pt x="4415" y="3972"/>
                    <a:pt x="5776" y="2853"/>
                  </a:cubicBezTo>
                  <a:cubicBezTo>
                    <a:pt x="5837" y="2792"/>
                    <a:pt x="5928" y="2732"/>
                    <a:pt x="5958" y="2640"/>
                  </a:cubicBezTo>
                  <a:cubicBezTo>
                    <a:pt x="6080" y="2397"/>
                    <a:pt x="5776" y="2124"/>
                    <a:pt x="5503" y="2002"/>
                  </a:cubicBezTo>
                  <a:cubicBezTo>
                    <a:pt x="5194" y="1899"/>
                    <a:pt x="4864" y="1846"/>
                    <a:pt x="4534" y="1846"/>
                  </a:cubicBezTo>
                  <a:cubicBezTo>
                    <a:pt x="4180" y="1846"/>
                    <a:pt x="3826" y="1907"/>
                    <a:pt x="3496" y="2032"/>
                  </a:cubicBezTo>
                  <a:cubicBezTo>
                    <a:pt x="3679" y="1728"/>
                    <a:pt x="3861" y="1485"/>
                    <a:pt x="3983" y="1121"/>
                  </a:cubicBezTo>
                  <a:cubicBezTo>
                    <a:pt x="4195" y="426"/>
                    <a:pt x="3880" y="1"/>
                    <a:pt x="3443" y="1"/>
                  </a:cubicBezTo>
                  <a:close/>
                  <a:moveTo>
                    <a:pt x="1175" y="5477"/>
                  </a:moveTo>
                  <a:cubicBezTo>
                    <a:pt x="1169" y="5484"/>
                    <a:pt x="1162" y="5491"/>
                    <a:pt x="1156" y="5498"/>
                  </a:cubicBezTo>
                  <a:cubicBezTo>
                    <a:pt x="1163" y="5492"/>
                    <a:pt x="1169" y="5485"/>
                    <a:pt x="1175" y="5477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3"/>
            <p:cNvSpPr/>
            <p:nvPr/>
          </p:nvSpPr>
          <p:spPr>
            <a:xfrm>
              <a:off x="17875225" y="77050"/>
              <a:ext cx="34225" cy="202900"/>
            </a:xfrm>
            <a:custGeom>
              <a:avLst/>
              <a:gdLst/>
              <a:ahLst/>
              <a:cxnLst/>
              <a:rect l="l" t="t" r="r" b="b"/>
              <a:pathLst>
                <a:path w="1369" h="8116" extrusionOk="0">
                  <a:moveTo>
                    <a:pt x="0" y="0"/>
                  </a:moveTo>
                  <a:cubicBezTo>
                    <a:pt x="0" y="760"/>
                    <a:pt x="31" y="1520"/>
                    <a:pt x="122" y="2280"/>
                  </a:cubicBezTo>
                  <a:cubicBezTo>
                    <a:pt x="304" y="4103"/>
                    <a:pt x="699" y="5745"/>
                    <a:pt x="943" y="6930"/>
                  </a:cubicBezTo>
                  <a:cubicBezTo>
                    <a:pt x="1064" y="7356"/>
                    <a:pt x="1155" y="7690"/>
                    <a:pt x="1216" y="7964"/>
                  </a:cubicBezTo>
                  <a:cubicBezTo>
                    <a:pt x="1247" y="7994"/>
                    <a:pt x="1307" y="8055"/>
                    <a:pt x="1368" y="8116"/>
                  </a:cubicBezTo>
                  <a:cubicBezTo>
                    <a:pt x="1307" y="7690"/>
                    <a:pt x="1216" y="7265"/>
                    <a:pt x="1095" y="6839"/>
                  </a:cubicBezTo>
                  <a:cubicBezTo>
                    <a:pt x="882" y="5684"/>
                    <a:pt x="547" y="4043"/>
                    <a:pt x="335" y="2249"/>
                  </a:cubicBezTo>
                  <a:cubicBezTo>
                    <a:pt x="274" y="1459"/>
                    <a:pt x="243" y="730"/>
                    <a:pt x="183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3"/>
            <p:cNvSpPr/>
            <p:nvPr/>
          </p:nvSpPr>
          <p:spPr>
            <a:xfrm>
              <a:off x="17904850" y="276125"/>
              <a:ext cx="6875" cy="20550"/>
            </a:xfrm>
            <a:custGeom>
              <a:avLst/>
              <a:gdLst/>
              <a:ahLst/>
              <a:cxnLst/>
              <a:rect l="l" t="t" r="r" b="b"/>
              <a:pathLst>
                <a:path w="275" h="822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22" y="244"/>
                    <a:pt x="122" y="335"/>
                  </a:cubicBezTo>
                  <a:cubicBezTo>
                    <a:pt x="183" y="669"/>
                    <a:pt x="274" y="821"/>
                    <a:pt x="274" y="821"/>
                  </a:cubicBezTo>
                  <a:cubicBezTo>
                    <a:pt x="274" y="821"/>
                    <a:pt x="274" y="639"/>
                    <a:pt x="183" y="305"/>
                  </a:cubicBezTo>
                  <a:cubicBezTo>
                    <a:pt x="183" y="244"/>
                    <a:pt x="153" y="183"/>
                    <a:pt x="153" y="153"/>
                  </a:cubicBezTo>
                  <a:cubicBezTo>
                    <a:pt x="122" y="92"/>
                    <a:pt x="62" y="31"/>
                    <a:pt x="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3"/>
            <p:cNvSpPr/>
            <p:nvPr/>
          </p:nvSpPr>
          <p:spPr>
            <a:xfrm>
              <a:off x="17939800" y="288300"/>
              <a:ext cx="2325" cy="6850"/>
            </a:xfrm>
            <a:custGeom>
              <a:avLst/>
              <a:gdLst/>
              <a:ahLst/>
              <a:cxnLst/>
              <a:rect l="l" t="t" r="r" b="b"/>
              <a:pathLst>
                <a:path w="93" h="274" extrusionOk="0">
                  <a:moveTo>
                    <a:pt x="92" y="0"/>
                  </a:moveTo>
                  <a:cubicBezTo>
                    <a:pt x="31" y="30"/>
                    <a:pt x="31" y="30"/>
                    <a:pt x="31" y="61"/>
                  </a:cubicBezTo>
                  <a:cubicBezTo>
                    <a:pt x="1" y="182"/>
                    <a:pt x="31" y="274"/>
                    <a:pt x="31" y="274"/>
                  </a:cubicBezTo>
                  <a:cubicBezTo>
                    <a:pt x="31" y="274"/>
                    <a:pt x="92" y="152"/>
                    <a:pt x="9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3"/>
            <p:cNvSpPr/>
            <p:nvPr/>
          </p:nvSpPr>
          <p:spPr>
            <a:xfrm>
              <a:off x="17939800" y="63350"/>
              <a:ext cx="41075" cy="224975"/>
            </a:xfrm>
            <a:custGeom>
              <a:avLst/>
              <a:gdLst/>
              <a:ahLst/>
              <a:cxnLst/>
              <a:rect l="l" t="t" r="r" b="b"/>
              <a:pathLst>
                <a:path w="1643" h="8999" extrusionOk="0">
                  <a:moveTo>
                    <a:pt x="1460" y="1"/>
                  </a:moveTo>
                  <a:cubicBezTo>
                    <a:pt x="1217" y="700"/>
                    <a:pt x="943" y="1521"/>
                    <a:pt x="761" y="2372"/>
                  </a:cubicBezTo>
                  <a:cubicBezTo>
                    <a:pt x="305" y="4256"/>
                    <a:pt x="123" y="5989"/>
                    <a:pt x="31" y="7235"/>
                  </a:cubicBezTo>
                  <a:cubicBezTo>
                    <a:pt x="1" y="7904"/>
                    <a:pt x="1" y="8390"/>
                    <a:pt x="1" y="8725"/>
                  </a:cubicBezTo>
                  <a:lnTo>
                    <a:pt x="1" y="8998"/>
                  </a:lnTo>
                  <a:cubicBezTo>
                    <a:pt x="31" y="8968"/>
                    <a:pt x="31" y="8907"/>
                    <a:pt x="92" y="8907"/>
                  </a:cubicBezTo>
                  <a:lnTo>
                    <a:pt x="92" y="8725"/>
                  </a:lnTo>
                  <a:cubicBezTo>
                    <a:pt x="123" y="8390"/>
                    <a:pt x="153" y="7843"/>
                    <a:pt x="183" y="7266"/>
                  </a:cubicBezTo>
                  <a:cubicBezTo>
                    <a:pt x="305" y="5989"/>
                    <a:pt x="548" y="4287"/>
                    <a:pt x="974" y="2433"/>
                  </a:cubicBezTo>
                  <a:cubicBezTo>
                    <a:pt x="1186" y="1582"/>
                    <a:pt x="1399" y="791"/>
                    <a:pt x="1642" y="62"/>
                  </a:cubicBezTo>
                  <a:cubicBezTo>
                    <a:pt x="1612" y="31"/>
                    <a:pt x="1521" y="1"/>
                    <a:pt x="1460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3"/>
            <p:cNvSpPr/>
            <p:nvPr/>
          </p:nvSpPr>
          <p:spPr>
            <a:xfrm>
              <a:off x="17936775" y="288300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52" y="0"/>
                  </a:moveTo>
                  <a:cubicBezTo>
                    <a:pt x="61" y="61"/>
                    <a:pt x="0" y="122"/>
                    <a:pt x="61" y="152"/>
                  </a:cubicBezTo>
                  <a:cubicBezTo>
                    <a:pt x="61" y="152"/>
                    <a:pt x="92" y="122"/>
                    <a:pt x="152" y="61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3"/>
            <p:cNvSpPr/>
            <p:nvPr/>
          </p:nvSpPr>
          <p:spPr>
            <a:xfrm>
              <a:off x="17942100" y="102125"/>
              <a:ext cx="108675" cy="186200"/>
            </a:xfrm>
            <a:custGeom>
              <a:avLst/>
              <a:gdLst/>
              <a:ahLst/>
              <a:cxnLst/>
              <a:rect l="l" t="t" r="r" b="b"/>
              <a:pathLst>
                <a:path w="4347" h="7448" extrusionOk="0">
                  <a:moveTo>
                    <a:pt x="4164" y="0"/>
                  </a:moveTo>
                  <a:cubicBezTo>
                    <a:pt x="3860" y="730"/>
                    <a:pt x="3526" y="1550"/>
                    <a:pt x="3100" y="2401"/>
                  </a:cubicBezTo>
                  <a:cubicBezTo>
                    <a:pt x="2341" y="3921"/>
                    <a:pt x="1520" y="5198"/>
                    <a:pt x="851" y="6110"/>
                  </a:cubicBezTo>
                  <a:cubicBezTo>
                    <a:pt x="547" y="6566"/>
                    <a:pt x="304" y="6961"/>
                    <a:pt x="91" y="7174"/>
                  </a:cubicBezTo>
                  <a:cubicBezTo>
                    <a:pt x="61" y="7234"/>
                    <a:pt x="31" y="7295"/>
                    <a:pt x="0" y="7325"/>
                  </a:cubicBezTo>
                  <a:lnTo>
                    <a:pt x="0" y="7447"/>
                  </a:lnTo>
                  <a:lnTo>
                    <a:pt x="182" y="7265"/>
                  </a:lnTo>
                  <a:cubicBezTo>
                    <a:pt x="365" y="7022"/>
                    <a:pt x="669" y="6687"/>
                    <a:pt x="1003" y="6231"/>
                  </a:cubicBezTo>
                  <a:cubicBezTo>
                    <a:pt x="1702" y="5319"/>
                    <a:pt x="2523" y="4012"/>
                    <a:pt x="3283" y="2493"/>
                  </a:cubicBezTo>
                  <a:cubicBezTo>
                    <a:pt x="3708" y="1672"/>
                    <a:pt x="4043" y="821"/>
                    <a:pt x="4347" y="122"/>
                  </a:cubicBezTo>
                  <a:cubicBezTo>
                    <a:pt x="4286" y="31"/>
                    <a:pt x="4195" y="0"/>
                    <a:pt x="4164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3"/>
            <p:cNvSpPr/>
            <p:nvPr/>
          </p:nvSpPr>
          <p:spPr>
            <a:xfrm>
              <a:off x="17939800" y="284500"/>
              <a:ext cx="800" cy="4575"/>
            </a:xfrm>
            <a:custGeom>
              <a:avLst/>
              <a:gdLst/>
              <a:ahLst/>
              <a:cxnLst/>
              <a:rect l="l" t="t" r="r" b="b"/>
              <a:pathLst>
                <a:path w="32" h="183" extrusionOk="0">
                  <a:moveTo>
                    <a:pt x="31" y="0"/>
                  </a:moveTo>
                  <a:cubicBezTo>
                    <a:pt x="31" y="91"/>
                    <a:pt x="31" y="122"/>
                    <a:pt x="1" y="122"/>
                  </a:cubicBezTo>
                  <a:lnTo>
                    <a:pt x="1" y="182"/>
                  </a:lnTo>
                  <a:cubicBezTo>
                    <a:pt x="1" y="182"/>
                    <a:pt x="31" y="152"/>
                    <a:pt x="31" y="12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3"/>
            <p:cNvSpPr/>
            <p:nvPr/>
          </p:nvSpPr>
          <p:spPr>
            <a:xfrm>
              <a:off x="17878250" y="231550"/>
              <a:ext cx="129975" cy="125150"/>
            </a:xfrm>
            <a:custGeom>
              <a:avLst/>
              <a:gdLst/>
              <a:ahLst/>
              <a:cxnLst/>
              <a:rect l="l" t="t" r="r" b="b"/>
              <a:pathLst>
                <a:path w="5199" h="5006" extrusionOk="0">
                  <a:moveTo>
                    <a:pt x="2662" y="1"/>
                  </a:moveTo>
                  <a:cubicBezTo>
                    <a:pt x="2414" y="1"/>
                    <a:pt x="2146" y="194"/>
                    <a:pt x="2007" y="598"/>
                  </a:cubicBezTo>
                  <a:cubicBezTo>
                    <a:pt x="1861" y="918"/>
                    <a:pt x="1855" y="1238"/>
                    <a:pt x="1935" y="1612"/>
                  </a:cubicBezTo>
                  <a:lnTo>
                    <a:pt x="1935" y="1612"/>
                  </a:lnTo>
                  <a:cubicBezTo>
                    <a:pt x="1854" y="1407"/>
                    <a:pt x="1359" y="1016"/>
                    <a:pt x="1247" y="933"/>
                  </a:cubicBezTo>
                  <a:cubicBezTo>
                    <a:pt x="1091" y="839"/>
                    <a:pt x="919" y="762"/>
                    <a:pt x="756" y="762"/>
                  </a:cubicBezTo>
                  <a:cubicBezTo>
                    <a:pt x="601" y="762"/>
                    <a:pt x="454" y="831"/>
                    <a:pt x="335" y="1024"/>
                  </a:cubicBezTo>
                  <a:cubicBezTo>
                    <a:pt x="1" y="1571"/>
                    <a:pt x="609" y="2422"/>
                    <a:pt x="974" y="2787"/>
                  </a:cubicBezTo>
                  <a:cubicBezTo>
                    <a:pt x="1277" y="3091"/>
                    <a:pt x="1521" y="3304"/>
                    <a:pt x="1703" y="3668"/>
                  </a:cubicBezTo>
                  <a:cubicBezTo>
                    <a:pt x="1825" y="3911"/>
                    <a:pt x="2281" y="4732"/>
                    <a:pt x="2159" y="5006"/>
                  </a:cubicBezTo>
                  <a:cubicBezTo>
                    <a:pt x="2797" y="3668"/>
                    <a:pt x="4317" y="2969"/>
                    <a:pt x="5138" y="1693"/>
                  </a:cubicBezTo>
                  <a:cubicBezTo>
                    <a:pt x="5168" y="1632"/>
                    <a:pt x="5199" y="1541"/>
                    <a:pt x="5199" y="1480"/>
                  </a:cubicBezTo>
                  <a:cubicBezTo>
                    <a:pt x="5199" y="1237"/>
                    <a:pt x="4895" y="1085"/>
                    <a:pt x="4682" y="1085"/>
                  </a:cubicBezTo>
                  <a:cubicBezTo>
                    <a:pt x="4641" y="1082"/>
                    <a:pt x="4599" y="1081"/>
                    <a:pt x="4558" y="1081"/>
                  </a:cubicBezTo>
                  <a:cubicBezTo>
                    <a:pt x="4018" y="1081"/>
                    <a:pt x="3466" y="1265"/>
                    <a:pt x="3071" y="1632"/>
                  </a:cubicBezTo>
                  <a:cubicBezTo>
                    <a:pt x="3162" y="1358"/>
                    <a:pt x="3223" y="1085"/>
                    <a:pt x="3223" y="781"/>
                  </a:cubicBezTo>
                  <a:cubicBezTo>
                    <a:pt x="3223" y="270"/>
                    <a:pt x="2955" y="1"/>
                    <a:pt x="266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3"/>
            <p:cNvSpPr/>
            <p:nvPr/>
          </p:nvSpPr>
          <p:spPr>
            <a:xfrm>
              <a:off x="16544650" y="1159825"/>
              <a:ext cx="189225" cy="219700"/>
            </a:xfrm>
            <a:custGeom>
              <a:avLst/>
              <a:gdLst/>
              <a:ahLst/>
              <a:cxnLst/>
              <a:rect l="l" t="t" r="r" b="b"/>
              <a:pathLst>
                <a:path w="7569" h="8788" extrusionOk="0">
                  <a:moveTo>
                    <a:pt x="3275" y="1"/>
                  </a:moveTo>
                  <a:cubicBezTo>
                    <a:pt x="2655" y="1"/>
                    <a:pt x="2029" y="223"/>
                    <a:pt x="1581" y="732"/>
                  </a:cubicBezTo>
                  <a:cubicBezTo>
                    <a:pt x="1338" y="1067"/>
                    <a:pt x="1125" y="1462"/>
                    <a:pt x="1034" y="1887"/>
                  </a:cubicBezTo>
                  <a:cubicBezTo>
                    <a:pt x="0" y="4957"/>
                    <a:pt x="1429" y="8696"/>
                    <a:pt x="5076" y="8787"/>
                  </a:cubicBezTo>
                  <a:cubicBezTo>
                    <a:pt x="5168" y="8422"/>
                    <a:pt x="5441" y="8118"/>
                    <a:pt x="5654" y="7814"/>
                  </a:cubicBezTo>
                  <a:cubicBezTo>
                    <a:pt x="7204" y="5869"/>
                    <a:pt x="7569" y="4501"/>
                    <a:pt x="6262" y="2252"/>
                  </a:cubicBezTo>
                  <a:cubicBezTo>
                    <a:pt x="5988" y="1766"/>
                    <a:pt x="5654" y="1310"/>
                    <a:pt x="5198" y="915"/>
                  </a:cubicBezTo>
                  <a:cubicBezTo>
                    <a:pt x="4864" y="611"/>
                    <a:pt x="4621" y="307"/>
                    <a:pt x="4165" y="155"/>
                  </a:cubicBezTo>
                  <a:cubicBezTo>
                    <a:pt x="3884" y="54"/>
                    <a:pt x="3580" y="1"/>
                    <a:pt x="3275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3"/>
            <p:cNvSpPr/>
            <p:nvPr/>
          </p:nvSpPr>
          <p:spPr>
            <a:xfrm>
              <a:off x="16542375" y="1271550"/>
              <a:ext cx="129200" cy="121650"/>
            </a:xfrm>
            <a:custGeom>
              <a:avLst/>
              <a:gdLst/>
              <a:ahLst/>
              <a:cxnLst/>
              <a:rect l="l" t="t" r="r" b="b"/>
              <a:pathLst>
                <a:path w="5168" h="4866" extrusionOk="0">
                  <a:moveTo>
                    <a:pt x="463" y="0"/>
                  </a:moveTo>
                  <a:cubicBezTo>
                    <a:pt x="311" y="0"/>
                    <a:pt x="216" y="19"/>
                    <a:pt x="122" y="184"/>
                  </a:cubicBezTo>
                  <a:cubicBezTo>
                    <a:pt x="0" y="367"/>
                    <a:pt x="0" y="640"/>
                    <a:pt x="0" y="883"/>
                  </a:cubicBezTo>
                  <a:cubicBezTo>
                    <a:pt x="61" y="1339"/>
                    <a:pt x="213" y="1734"/>
                    <a:pt x="426" y="2130"/>
                  </a:cubicBezTo>
                  <a:cubicBezTo>
                    <a:pt x="669" y="2494"/>
                    <a:pt x="973" y="2798"/>
                    <a:pt x="1307" y="3102"/>
                  </a:cubicBezTo>
                  <a:cubicBezTo>
                    <a:pt x="2371" y="4014"/>
                    <a:pt x="3648" y="4622"/>
                    <a:pt x="5016" y="4865"/>
                  </a:cubicBezTo>
                  <a:lnTo>
                    <a:pt x="5167" y="4865"/>
                  </a:lnTo>
                  <a:cubicBezTo>
                    <a:pt x="5107" y="4622"/>
                    <a:pt x="5107" y="4440"/>
                    <a:pt x="5076" y="4227"/>
                  </a:cubicBezTo>
                  <a:cubicBezTo>
                    <a:pt x="4864" y="3102"/>
                    <a:pt x="4164" y="2099"/>
                    <a:pt x="3405" y="1339"/>
                  </a:cubicBezTo>
                  <a:cubicBezTo>
                    <a:pt x="2645" y="610"/>
                    <a:pt x="1672" y="124"/>
                    <a:pt x="608" y="2"/>
                  </a:cubicBezTo>
                  <a:cubicBezTo>
                    <a:pt x="554" y="2"/>
                    <a:pt x="506" y="0"/>
                    <a:pt x="46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3"/>
            <p:cNvSpPr/>
            <p:nvPr/>
          </p:nvSpPr>
          <p:spPr>
            <a:xfrm>
              <a:off x="16656350" y="1226750"/>
              <a:ext cx="89700" cy="167550"/>
            </a:xfrm>
            <a:custGeom>
              <a:avLst/>
              <a:gdLst/>
              <a:ahLst/>
              <a:cxnLst/>
              <a:rect l="l" t="t" r="r" b="b"/>
              <a:pathLst>
                <a:path w="3588" h="6702" extrusionOk="0">
                  <a:moveTo>
                    <a:pt x="2675" y="1"/>
                  </a:moveTo>
                  <a:cubicBezTo>
                    <a:pt x="2584" y="1"/>
                    <a:pt x="2523" y="31"/>
                    <a:pt x="2432" y="92"/>
                  </a:cubicBezTo>
                  <a:cubicBezTo>
                    <a:pt x="1216" y="760"/>
                    <a:pt x="396" y="1976"/>
                    <a:pt x="122" y="3223"/>
                  </a:cubicBezTo>
                  <a:cubicBezTo>
                    <a:pt x="1" y="3800"/>
                    <a:pt x="1" y="4256"/>
                    <a:pt x="92" y="4803"/>
                  </a:cubicBezTo>
                  <a:cubicBezTo>
                    <a:pt x="153" y="5441"/>
                    <a:pt x="213" y="6049"/>
                    <a:pt x="457" y="6657"/>
                  </a:cubicBezTo>
                  <a:cubicBezTo>
                    <a:pt x="457" y="6688"/>
                    <a:pt x="517" y="6688"/>
                    <a:pt x="517" y="6688"/>
                  </a:cubicBezTo>
                  <a:cubicBezTo>
                    <a:pt x="517" y="6698"/>
                    <a:pt x="521" y="6701"/>
                    <a:pt x="525" y="6701"/>
                  </a:cubicBezTo>
                  <a:cubicBezTo>
                    <a:pt x="534" y="6701"/>
                    <a:pt x="548" y="6688"/>
                    <a:pt x="548" y="6688"/>
                  </a:cubicBezTo>
                  <a:cubicBezTo>
                    <a:pt x="1064" y="6323"/>
                    <a:pt x="1490" y="5867"/>
                    <a:pt x="2037" y="5472"/>
                  </a:cubicBezTo>
                  <a:cubicBezTo>
                    <a:pt x="2554" y="5107"/>
                    <a:pt x="2888" y="4378"/>
                    <a:pt x="3131" y="3800"/>
                  </a:cubicBezTo>
                  <a:cubicBezTo>
                    <a:pt x="3587" y="2675"/>
                    <a:pt x="3466" y="1338"/>
                    <a:pt x="2888" y="183"/>
                  </a:cubicBezTo>
                  <a:cubicBezTo>
                    <a:pt x="2827" y="122"/>
                    <a:pt x="2767" y="1"/>
                    <a:pt x="267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3"/>
            <p:cNvSpPr/>
            <p:nvPr/>
          </p:nvSpPr>
          <p:spPr>
            <a:xfrm>
              <a:off x="16876725" y="820025"/>
              <a:ext cx="231775" cy="171950"/>
            </a:xfrm>
            <a:custGeom>
              <a:avLst/>
              <a:gdLst/>
              <a:ahLst/>
              <a:cxnLst/>
              <a:rect l="l" t="t" r="r" b="b"/>
              <a:pathLst>
                <a:path w="9271" h="6878" extrusionOk="0">
                  <a:moveTo>
                    <a:pt x="6047" y="1"/>
                  </a:moveTo>
                  <a:cubicBezTo>
                    <a:pt x="6003" y="1"/>
                    <a:pt x="5953" y="13"/>
                    <a:pt x="5897" y="38"/>
                  </a:cubicBezTo>
                  <a:cubicBezTo>
                    <a:pt x="5450" y="277"/>
                    <a:pt x="4301" y="1948"/>
                    <a:pt x="4630" y="2500"/>
                  </a:cubicBezTo>
                  <a:lnTo>
                    <a:pt x="4630" y="2500"/>
                  </a:lnTo>
                  <a:cubicBezTo>
                    <a:pt x="4378" y="2121"/>
                    <a:pt x="3586" y="723"/>
                    <a:pt x="3097" y="723"/>
                  </a:cubicBezTo>
                  <a:cubicBezTo>
                    <a:pt x="2989" y="723"/>
                    <a:pt x="2897" y="790"/>
                    <a:pt x="2827" y="950"/>
                  </a:cubicBezTo>
                  <a:cubicBezTo>
                    <a:pt x="2462" y="1649"/>
                    <a:pt x="2706" y="2865"/>
                    <a:pt x="3010" y="3534"/>
                  </a:cubicBezTo>
                  <a:cubicBezTo>
                    <a:pt x="2731" y="3506"/>
                    <a:pt x="2280" y="3453"/>
                    <a:pt x="1830" y="3453"/>
                  </a:cubicBezTo>
                  <a:cubicBezTo>
                    <a:pt x="1297" y="3453"/>
                    <a:pt x="764" y="3527"/>
                    <a:pt x="517" y="3807"/>
                  </a:cubicBezTo>
                  <a:cubicBezTo>
                    <a:pt x="0" y="4415"/>
                    <a:pt x="1034" y="4567"/>
                    <a:pt x="1429" y="4719"/>
                  </a:cubicBezTo>
                  <a:cubicBezTo>
                    <a:pt x="2250" y="5023"/>
                    <a:pt x="3040" y="5297"/>
                    <a:pt x="3891" y="5570"/>
                  </a:cubicBezTo>
                  <a:cubicBezTo>
                    <a:pt x="4708" y="5812"/>
                    <a:pt x="5675" y="6114"/>
                    <a:pt x="6193" y="6866"/>
                  </a:cubicBezTo>
                  <a:lnTo>
                    <a:pt x="6193" y="6866"/>
                  </a:lnTo>
                  <a:cubicBezTo>
                    <a:pt x="5784" y="6256"/>
                    <a:pt x="6476" y="5142"/>
                    <a:pt x="6779" y="4658"/>
                  </a:cubicBezTo>
                  <a:cubicBezTo>
                    <a:pt x="7265" y="3838"/>
                    <a:pt x="7812" y="3230"/>
                    <a:pt x="8359" y="2531"/>
                  </a:cubicBezTo>
                  <a:cubicBezTo>
                    <a:pt x="8663" y="2136"/>
                    <a:pt x="9271" y="1224"/>
                    <a:pt x="8359" y="1224"/>
                  </a:cubicBezTo>
                  <a:cubicBezTo>
                    <a:pt x="8147" y="1224"/>
                    <a:pt x="6369" y="1796"/>
                    <a:pt x="6383" y="2101"/>
                  </a:cubicBezTo>
                  <a:lnTo>
                    <a:pt x="6383" y="2101"/>
                  </a:lnTo>
                  <a:cubicBezTo>
                    <a:pt x="6357" y="1728"/>
                    <a:pt x="6585" y="1"/>
                    <a:pt x="6047" y="1"/>
                  </a:cubicBezTo>
                  <a:close/>
                  <a:moveTo>
                    <a:pt x="6193" y="6866"/>
                  </a:moveTo>
                  <a:lnTo>
                    <a:pt x="6193" y="6866"/>
                  </a:lnTo>
                  <a:cubicBezTo>
                    <a:pt x="6196" y="6870"/>
                    <a:pt x="6198" y="6874"/>
                    <a:pt x="6201" y="6877"/>
                  </a:cubicBezTo>
                  <a:cubicBezTo>
                    <a:pt x="6198" y="6874"/>
                    <a:pt x="6196" y="6870"/>
                    <a:pt x="6193" y="6866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3"/>
            <p:cNvSpPr/>
            <p:nvPr/>
          </p:nvSpPr>
          <p:spPr>
            <a:xfrm>
              <a:off x="16694350" y="-516475"/>
              <a:ext cx="305500" cy="316950"/>
            </a:xfrm>
            <a:custGeom>
              <a:avLst/>
              <a:gdLst/>
              <a:ahLst/>
              <a:cxnLst/>
              <a:rect l="l" t="t" r="r" b="b"/>
              <a:pathLst>
                <a:path w="12220" h="12678" extrusionOk="0">
                  <a:moveTo>
                    <a:pt x="4347" y="1"/>
                  </a:moveTo>
                  <a:cubicBezTo>
                    <a:pt x="3169" y="1"/>
                    <a:pt x="1953" y="430"/>
                    <a:pt x="1277" y="1370"/>
                  </a:cubicBezTo>
                  <a:cubicBezTo>
                    <a:pt x="1003" y="1765"/>
                    <a:pt x="821" y="2221"/>
                    <a:pt x="699" y="2677"/>
                  </a:cubicBezTo>
                  <a:cubicBezTo>
                    <a:pt x="0" y="5261"/>
                    <a:pt x="1429" y="7966"/>
                    <a:pt x="3162" y="9972"/>
                  </a:cubicBezTo>
                  <a:cubicBezTo>
                    <a:pt x="4195" y="11157"/>
                    <a:pt x="5380" y="12252"/>
                    <a:pt x="6839" y="12677"/>
                  </a:cubicBezTo>
                  <a:lnTo>
                    <a:pt x="12219" y="6172"/>
                  </a:lnTo>
                  <a:cubicBezTo>
                    <a:pt x="10456" y="3710"/>
                    <a:pt x="7721" y="154"/>
                    <a:pt x="4469" y="2"/>
                  </a:cubicBezTo>
                  <a:cubicBezTo>
                    <a:pt x="4428" y="1"/>
                    <a:pt x="4388" y="1"/>
                    <a:pt x="4347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3"/>
            <p:cNvSpPr/>
            <p:nvPr/>
          </p:nvSpPr>
          <p:spPr>
            <a:xfrm>
              <a:off x="17042375" y="-707175"/>
              <a:ext cx="266000" cy="322225"/>
            </a:xfrm>
            <a:custGeom>
              <a:avLst/>
              <a:gdLst/>
              <a:ahLst/>
              <a:cxnLst/>
              <a:rect l="l" t="t" r="r" b="b"/>
              <a:pathLst>
                <a:path w="10640" h="12889" extrusionOk="0">
                  <a:moveTo>
                    <a:pt x="3770" y="1"/>
                  </a:moveTo>
                  <a:cubicBezTo>
                    <a:pt x="2250" y="62"/>
                    <a:pt x="639" y="1521"/>
                    <a:pt x="426" y="3040"/>
                  </a:cubicBezTo>
                  <a:cubicBezTo>
                    <a:pt x="305" y="3709"/>
                    <a:pt x="426" y="4408"/>
                    <a:pt x="335" y="5077"/>
                  </a:cubicBezTo>
                  <a:cubicBezTo>
                    <a:pt x="183" y="6202"/>
                    <a:pt x="1" y="7265"/>
                    <a:pt x="31" y="8390"/>
                  </a:cubicBezTo>
                  <a:cubicBezTo>
                    <a:pt x="61" y="10001"/>
                    <a:pt x="487" y="11612"/>
                    <a:pt x="1490" y="12889"/>
                  </a:cubicBezTo>
                  <a:lnTo>
                    <a:pt x="10183" y="10822"/>
                  </a:lnTo>
                  <a:cubicBezTo>
                    <a:pt x="10639" y="9332"/>
                    <a:pt x="10366" y="7752"/>
                    <a:pt x="9910" y="6262"/>
                  </a:cubicBezTo>
                  <a:cubicBezTo>
                    <a:pt x="9150" y="3709"/>
                    <a:pt x="7660" y="1065"/>
                    <a:pt x="5137" y="214"/>
                  </a:cubicBezTo>
                  <a:cubicBezTo>
                    <a:pt x="4682" y="62"/>
                    <a:pt x="4226" y="1"/>
                    <a:pt x="3770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3"/>
            <p:cNvSpPr/>
            <p:nvPr/>
          </p:nvSpPr>
          <p:spPr>
            <a:xfrm>
              <a:off x="17087975" y="-366000"/>
              <a:ext cx="394400" cy="585175"/>
            </a:xfrm>
            <a:custGeom>
              <a:avLst/>
              <a:gdLst/>
              <a:ahLst/>
              <a:cxnLst/>
              <a:rect l="l" t="t" r="r" b="b"/>
              <a:pathLst>
                <a:path w="15776" h="23407" extrusionOk="0">
                  <a:moveTo>
                    <a:pt x="36" y="0"/>
                  </a:moveTo>
                  <a:cubicBezTo>
                    <a:pt x="34" y="0"/>
                    <a:pt x="32" y="1"/>
                    <a:pt x="31" y="1"/>
                  </a:cubicBezTo>
                  <a:cubicBezTo>
                    <a:pt x="0" y="1"/>
                    <a:pt x="0" y="153"/>
                    <a:pt x="31" y="366"/>
                  </a:cubicBezTo>
                  <a:cubicBezTo>
                    <a:pt x="31" y="640"/>
                    <a:pt x="61" y="1005"/>
                    <a:pt x="152" y="1460"/>
                  </a:cubicBezTo>
                  <a:cubicBezTo>
                    <a:pt x="304" y="2433"/>
                    <a:pt x="608" y="3831"/>
                    <a:pt x="1216" y="5412"/>
                  </a:cubicBezTo>
                  <a:cubicBezTo>
                    <a:pt x="1824" y="7053"/>
                    <a:pt x="2766" y="8938"/>
                    <a:pt x="3982" y="10853"/>
                  </a:cubicBezTo>
                  <a:cubicBezTo>
                    <a:pt x="4590" y="11856"/>
                    <a:pt x="5289" y="12828"/>
                    <a:pt x="5988" y="13862"/>
                  </a:cubicBezTo>
                  <a:cubicBezTo>
                    <a:pt x="6718" y="14895"/>
                    <a:pt x="7508" y="15898"/>
                    <a:pt x="8390" y="16901"/>
                  </a:cubicBezTo>
                  <a:cubicBezTo>
                    <a:pt x="10700" y="19607"/>
                    <a:pt x="13222" y="21765"/>
                    <a:pt x="15533" y="23406"/>
                  </a:cubicBezTo>
                  <a:cubicBezTo>
                    <a:pt x="15533" y="23254"/>
                    <a:pt x="15654" y="23041"/>
                    <a:pt x="15776" y="22889"/>
                  </a:cubicBezTo>
                  <a:cubicBezTo>
                    <a:pt x="13526" y="21218"/>
                    <a:pt x="11095" y="19120"/>
                    <a:pt x="8845" y="16476"/>
                  </a:cubicBezTo>
                  <a:cubicBezTo>
                    <a:pt x="7964" y="15503"/>
                    <a:pt x="7204" y="14470"/>
                    <a:pt x="6505" y="13467"/>
                  </a:cubicBezTo>
                  <a:cubicBezTo>
                    <a:pt x="5776" y="12494"/>
                    <a:pt x="5076" y="11491"/>
                    <a:pt x="4469" y="10549"/>
                  </a:cubicBezTo>
                  <a:cubicBezTo>
                    <a:pt x="3253" y="8664"/>
                    <a:pt x="2310" y="6840"/>
                    <a:pt x="1642" y="5260"/>
                  </a:cubicBezTo>
                  <a:cubicBezTo>
                    <a:pt x="322" y="2172"/>
                    <a:pt x="157" y="0"/>
                    <a:pt x="36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3"/>
            <p:cNvSpPr/>
            <p:nvPr/>
          </p:nvSpPr>
          <p:spPr>
            <a:xfrm>
              <a:off x="16614550" y="-354200"/>
              <a:ext cx="608700" cy="326900"/>
            </a:xfrm>
            <a:custGeom>
              <a:avLst/>
              <a:gdLst/>
              <a:ahLst/>
              <a:cxnLst/>
              <a:rect l="l" t="t" r="r" b="b"/>
              <a:pathLst>
                <a:path w="24348" h="13076" extrusionOk="0">
                  <a:moveTo>
                    <a:pt x="8873" y="1"/>
                  </a:moveTo>
                  <a:cubicBezTo>
                    <a:pt x="7417" y="1"/>
                    <a:pt x="5958" y="229"/>
                    <a:pt x="4560" y="685"/>
                  </a:cubicBezTo>
                  <a:cubicBezTo>
                    <a:pt x="2888" y="1232"/>
                    <a:pt x="1217" y="2204"/>
                    <a:pt x="609" y="3846"/>
                  </a:cubicBezTo>
                  <a:cubicBezTo>
                    <a:pt x="1" y="5457"/>
                    <a:pt x="578" y="7280"/>
                    <a:pt x="1673" y="8557"/>
                  </a:cubicBezTo>
                  <a:cubicBezTo>
                    <a:pt x="2797" y="9864"/>
                    <a:pt x="4347" y="10654"/>
                    <a:pt x="5898" y="11262"/>
                  </a:cubicBezTo>
                  <a:cubicBezTo>
                    <a:pt x="8994" y="12465"/>
                    <a:pt x="12318" y="13076"/>
                    <a:pt x="15635" y="13076"/>
                  </a:cubicBezTo>
                  <a:cubicBezTo>
                    <a:pt x="18602" y="13076"/>
                    <a:pt x="21563" y="12587"/>
                    <a:pt x="24348" y="11597"/>
                  </a:cubicBezTo>
                  <a:cubicBezTo>
                    <a:pt x="22159" y="7979"/>
                    <a:pt x="19971" y="4423"/>
                    <a:pt x="17752" y="806"/>
                  </a:cubicBezTo>
                  <a:lnTo>
                    <a:pt x="13162" y="685"/>
                  </a:lnTo>
                  <a:cubicBezTo>
                    <a:pt x="11779" y="229"/>
                    <a:pt x="10328" y="1"/>
                    <a:pt x="887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3"/>
            <p:cNvSpPr/>
            <p:nvPr/>
          </p:nvSpPr>
          <p:spPr>
            <a:xfrm>
              <a:off x="17085700" y="-670550"/>
              <a:ext cx="392125" cy="605525"/>
            </a:xfrm>
            <a:custGeom>
              <a:avLst/>
              <a:gdLst/>
              <a:ahLst/>
              <a:cxnLst/>
              <a:rect l="l" t="t" r="r" b="b"/>
              <a:pathLst>
                <a:path w="15685" h="24221" extrusionOk="0">
                  <a:moveTo>
                    <a:pt x="11070" y="0"/>
                  </a:moveTo>
                  <a:cubicBezTo>
                    <a:pt x="9647" y="0"/>
                    <a:pt x="8262" y="752"/>
                    <a:pt x="7113" y="1697"/>
                  </a:cubicBezTo>
                  <a:cubicBezTo>
                    <a:pt x="4833" y="3521"/>
                    <a:pt x="3192" y="6044"/>
                    <a:pt x="2432" y="8870"/>
                  </a:cubicBezTo>
                  <a:lnTo>
                    <a:pt x="0" y="12822"/>
                  </a:lnTo>
                  <a:cubicBezTo>
                    <a:pt x="1793" y="16621"/>
                    <a:pt x="3617" y="20421"/>
                    <a:pt x="5441" y="24220"/>
                  </a:cubicBezTo>
                  <a:cubicBezTo>
                    <a:pt x="10426" y="20390"/>
                    <a:pt x="13952" y="14737"/>
                    <a:pt x="15198" y="8566"/>
                  </a:cubicBezTo>
                  <a:cubicBezTo>
                    <a:pt x="15532" y="6895"/>
                    <a:pt x="15684" y="5192"/>
                    <a:pt x="15228" y="3551"/>
                  </a:cubicBezTo>
                  <a:cubicBezTo>
                    <a:pt x="14772" y="1910"/>
                    <a:pt x="13526" y="451"/>
                    <a:pt x="11885" y="86"/>
                  </a:cubicBezTo>
                  <a:cubicBezTo>
                    <a:pt x="11613" y="28"/>
                    <a:pt x="11340" y="0"/>
                    <a:pt x="1107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3"/>
            <p:cNvSpPr/>
            <p:nvPr/>
          </p:nvSpPr>
          <p:spPr>
            <a:xfrm>
              <a:off x="16845575" y="-668700"/>
              <a:ext cx="398200" cy="618125"/>
            </a:xfrm>
            <a:custGeom>
              <a:avLst/>
              <a:gdLst/>
              <a:ahLst/>
              <a:cxnLst/>
              <a:rect l="l" t="t" r="r" b="b"/>
              <a:pathLst>
                <a:path w="15928" h="24725" extrusionOk="0">
                  <a:moveTo>
                    <a:pt x="4386" y="1"/>
                  </a:moveTo>
                  <a:cubicBezTo>
                    <a:pt x="3918" y="1"/>
                    <a:pt x="3458" y="83"/>
                    <a:pt x="3040" y="286"/>
                  </a:cubicBezTo>
                  <a:cubicBezTo>
                    <a:pt x="2067" y="742"/>
                    <a:pt x="1459" y="1775"/>
                    <a:pt x="1064" y="2778"/>
                  </a:cubicBezTo>
                  <a:cubicBezTo>
                    <a:pt x="0" y="5757"/>
                    <a:pt x="426" y="9100"/>
                    <a:pt x="1702" y="11988"/>
                  </a:cubicBezTo>
                  <a:cubicBezTo>
                    <a:pt x="3040" y="14967"/>
                    <a:pt x="4985" y="17702"/>
                    <a:pt x="7386" y="19891"/>
                  </a:cubicBezTo>
                  <a:cubicBezTo>
                    <a:pt x="8511" y="20955"/>
                    <a:pt x="9757" y="21745"/>
                    <a:pt x="10973" y="22687"/>
                  </a:cubicBezTo>
                  <a:cubicBezTo>
                    <a:pt x="11365" y="22988"/>
                    <a:pt x="14954" y="24724"/>
                    <a:pt x="15015" y="24724"/>
                  </a:cubicBezTo>
                  <a:cubicBezTo>
                    <a:pt x="15015" y="24724"/>
                    <a:pt x="15016" y="24724"/>
                    <a:pt x="15016" y="24724"/>
                  </a:cubicBezTo>
                  <a:cubicBezTo>
                    <a:pt x="15927" y="18401"/>
                    <a:pt x="15806" y="11957"/>
                    <a:pt x="12554" y="6243"/>
                  </a:cubicBezTo>
                  <a:cubicBezTo>
                    <a:pt x="11064" y="3660"/>
                    <a:pt x="8967" y="1319"/>
                    <a:pt x="6110" y="316"/>
                  </a:cubicBezTo>
                  <a:cubicBezTo>
                    <a:pt x="5569" y="130"/>
                    <a:pt x="4972" y="1"/>
                    <a:pt x="4386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3"/>
            <p:cNvSpPr/>
            <p:nvPr/>
          </p:nvSpPr>
          <p:spPr>
            <a:xfrm>
              <a:off x="16971700" y="-570375"/>
              <a:ext cx="248525" cy="506850"/>
            </a:xfrm>
            <a:custGeom>
              <a:avLst/>
              <a:gdLst/>
              <a:ahLst/>
              <a:cxnLst/>
              <a:rect l="l" t="t" r="r" b="b"/>
              <a:pathLst>
                <a:path w="9941" h="20274" extrusionOk="0">
                  <a:moveTo>
                    <a:pt x="1" y="0"/>
                  </a:moveTo>
                  <a:cubicBezTo>
                    <a:pt x="1" y="0"/>
                    <a:pt x="1" y="61"/>
                    <a:pt x="92" y="213"/>
                  </a:cubicBezTo>
                  <a:cubicBezTo>
                    <a:pt x="153" y="426"/>
                    <a:pt x="244" y="638"/>
                    <a:pt x="305" y="821"/>
                  </a:cubicBezTo>
                  <a:cubicBezTo>
                    <a:pt x="548" y="1368"/>
                    <a:pt x="852" y="2128"/>
                    <a:pt x="1277" y="3070"/>
                  </a:cubicBezTo>
                  <a:cubicBezTo>
                    <a:pt x="2068" y="4985"/>
                    <a:pt x="3253" y="7508"/>
                    <a:pt x="4621" y="10335"/>
                  </a:cubicBezTo>
                  <a:cubicBezTo>
                    <a:pt x="5989" y="13131"/>
                    <a:pt x="7296" y="15654"/>
                    <a:pt x="8299" y="17447"/>
                  </a:cubicBezTo>
                  <a:cubicBezTo>
                    <a:pt x="8785" y="18359"/>
                    <a:pt x="9211" y="19058"/>
                    <a:pt x="9484" y="19575"/>
                  </a:cubicBezTo>
                  <a:lnTo>
                    <a:pt x="9819" y="20122"/>
                  </a:lnTo>
                  <a:cubicBezTo>
                    <a:pt x="9879" y="20244"/>
                    <a:pt x="9940" y="20274"/>
                    <a:pt x="9940" y="20274"/>
                  </a:cubicBezTo>
                  <a:cubicBezTo>
                    <a:pt x="9940" y="20274"/>
                    <a:pt x="9879" y="20213"/>
                    <a:pt x="9849" y="20061"/>
                  </a:cubicBezTo>
                  <a:cubicBezTo>
                    <a:pt x="9727" y="19879"/>
                    <a:pt x="9667" y="19666"/>
                    <a:pt x="9545" y="19484"/>
                  </a:cubicBezTo>
                  <a:cubicBezTo>
                    <a:pt x="9180" y="18754"/>
                    <a:pt x="8785" y="18085"/>
                    <a:pt x="8420" y="17356"/>
                  </a:cubicBezTo>
                  <a:cubicBezTo>
                    <a:pt x="7448" y="15532"/>
                    <a:pt x="6171" y="13040"/>
                    <a:pt x="4803" y="10213"/>
                  </a:cubicBezTo>
                  <a:cubicBezTo>
                    <a:pt x="3436" y="7417"/>
                    <a:pt x="2250" y="4863"/>
                    <a:pt x="1369" y="3009"/>
                  </a:cubicBezTo>
                  <a:cubicBezTo>
                    <a:pt x="1034" y="2249"/>
                    <a:pt x="700" y="1520"/>
                    <a:pt x="396" y="790"/>
                  </a:cubicBezTo>
                  <a:cubicBezTo>
                    <a:pt x="305" y="608"/>
                    <a:pt x="214" y="426"/>
                    <a:pt x="122" y="182"/>
                  </a:cubicBezTo>
                  <a:cubicBezTo>
                    <a:pt x="62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3"/>
            <p:cNvSpPr/>
            <p:nvPr/>
          </p:nvSpPr>
          <p:spPr>
            <a:xfrm>
              <a:off x="16932950" y="-403200"/>
              <a:ext cx="259150" cy="315375"/>
            </a:xfrm>
            <a:custGeom>
              <a:avLst/>
              <a:gdLst/>
              <a:ahLst/>
              <a:cxnLst/>
              <a:rect l="l" t="t" r="r" b="b"/>
              <a:pathLst>
                <a:path w="10366" h="12615" extrusionOk="0">
                  <a:moveTo>
                    <a:pt x="1" y="0"/>
                  </a:moveTo>
                  <a:cubicBezTo>
                    <a:pt x="1" y="0"/>
                    <a:pt x="92" y="213"/>
                    <a:pt x="305" y="578"/>
                  </a:cubicBezTo>
                  <a:cubicBezTo>
                    <a:pt x="487" y="942"/>
                    <a:pt x="791" y="1429"/>
                    <a:pt x="1186" y="2097"/>
                  </a:cubicBezTo>
                  <a:cubicBezTo>
                    <a:pt x="1946" y="3374"/>
                    <a:pt x="3040" y="5076"/>
                    <a:pt x="4438" y="6900"/>
                  </a:cubicBezTo>
                  <a:cubicBezTo>
                    <a:pt x="5137" y="7812"/>
                    <a:pt x="5837" y="8632"/>
                    <a:pt x="6536" y="9332"/>
                  </a:cubicBezTo>
                  <a:cubicBezTo>
                    <a:pt x="7204" y="10061"/>
                    <a:pt x="7873" y="10669"/>
                    <a:pt x="8420" y="11155"/>
                  </a:cubicBezTo>
                  <a:cubicBezTo>
                    <a:pt x="8694" y="11429"/>
                    <a:pt x="8967" y="11611"/>
                    <a:pt x="9241" y="11824"/>
                  </a:cubicBezTo>
                  <a:cubicBezTo>
                    <a:pt x="9454" y="12006"/>
                    <a:pt x="9697" y="12158"/>
                    <a:pt x="9849" y="12280"/>
                  </a:cubicBezTo>
                  <a:cubicBezTo>
                    <a:pt x="10183" y="12493"/>
                    <a:pt x="10366" y="12614"/>
                    <a:pt x="10366" y="12614"/>
                  </a:cubicBezTo>
                  <a:cubicBezTo>
                    <a:pt x="10366" y="12614"/>
                    <a:pt x="10214" y="12462"/>
                    <a:pt x="9879" y="12189"/>
                  </a:cubicBezTo>
                  <a:cubicBezTo>
                    <a:pt x="9727" y="12067"/>
                    <a:pt x="9514" y="11915"/>
                    <a:pt x="9302" y="11702"/>
                  </a:cubicBezTo>
                  <a:cubicBezTo>
                    <a:pt x="9089" y="11520"/>
                    <a:pt x="8815" y="11277"/>
                    <a:pt x="8542" y="11064"/>
                  </a:cubicBezTo>
                  <a:cubicBezTo>
                    <a:pt x="7995" y="10547"/>
                    <a:pt x="7387" y="9939"/>
                    <a:pt x="6688" y="9240"/>
                  </a:cubicBezTo>
                  <a:cubicBezTo>
                    <a:pt x="6049" y="8511"/>
                    <a:pt x="5320" y="7660"/>
                    <a:pt x="4651" y="6809"/>
                  </a:cubicBezTo>
                  <a:cubicBezTo>
                    <a:pt x="3283" y="5015"/>
                    <a:pt x="2128" y="3252"/>
                    <a:pt x="1338" y="2006"/>
                  </a:cubicBezTo>
                  <a:cubicBezTo>
                    <a:pt x="1034" y="1520"/>
                    <a:pt x="730" y="1034"/>
                    <a:pt x="396" y="517"/>
                  </a:cubicBezTo>
                  <a:cubicBezTo>
                    <a:pt x="153" y="182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3"/>
            <p:cNvSpPr/>
            <p:nvPr/>
          </p:nvSpPr>
          <p:spPr>
            <a:xfrm>
              <a:off x="17097850" y="-525550"/>
              <a:ext cx="107925" cy="410375"/>
            </a:xfrm>
            <a:custGeom>
              <a:avLst/>
              <a:gdLst/>
              <a:ahLst/>
              <a:cxnLst/>
              <a:rect l="l" t="t" r="r" b="b"/>
              <a:pathLst>
                <a:path w="4317" h="16415" extrusionOk="0">
                  <a:moveTo>
                    <a:pt x="0" y="0"/>
                  </a:moveTo>
                  <a:cubicBezTo>
                    <a:pt x="1" y="1"/>
                    <a:pt x="61" y="213"/>
                    <a:pt x="213" y="639"/>
                  </a:cubicBezTo>
                  <a:cubicBezTo>
                    <a:pt x="396" y="1247"/>
                    <a:pt x="578" y="1824"/>
                    <a:pt x="760" y="2341"/>
                  </a:cubicBezTo>
                  <a:cubicBezTo>
                    <a:pt x="1277" y="3800"/>
                    <a:pt x="1885" y="5836"/>
                    <a:pt x="2493" y="8086"/>
                  </a:cubicBezTo>
                  <a:cubicBezTo>
                    <a:pt x="3101" y="10365"/>
                    <a:pt x="3496" y="12432"/>
                    <a:pt x="3800" y="13952"/>
                  </a:cubicBezTo>
                  <a:cubicBezTo>
                    <a:pt x="3922" y="14499"/>
                    <a:pt x="4043" y="15107"/>
                    <a:pt x="4165" y="15715"/>
                  </a:cubicBezTo>
                  <a:cubicBezTo>
                    <a:pt x="4225" y="16171"/>
                    <a:pt x="4286" y="16414"/>
                    <a:pt x="4317" y="16414"/>
                  </a:cubicBezTo>
                  <a:cubicBezTo>
                    <a:pt x="4317" y="16414"/>
                    <a:pt x="4317" y="16171"/>
                    <a:pt x="4225" y="15715"/>
                  </a:cubicBezTo>
                  <a:cubicBezTo>
                    <a:pt x="4195" y="15320"/>
                    <a:pt x="4074" y="14681"/>
                    <a:pt x="3982" y="13922"/>
                  </a:cubicBezTo>
                  <a:cubicBezTo>
                    <a:pt x="3709" y="12402"/>
                    <a:pt x="3283" y="10335"/>
                    <a:pt x="2706" y="8055"/>
                  </a:cubicBezTo>
                  <a:cubicBezTo>
                    <a:pt x="2098" y="5776"/>
                    <a:pt x="1459" y="3739"/>
                    <a:pt x="943" y="2310"/>
                  </a:cubicBezTo>
                  <a:cubicBezTo>
                    <a:pt x="669" y="1581"/>
                    <a:pt x="426" y="1003"/>
                    <a:pt x="274" y="608"/>
                  </a:cubicBezTo>
                  <a:cubicBezTo>
                    <a:pt x="122" y="21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3"/>
            <p:cNvSpPr/>
            <p:nvPr/>
          </p:nvSpPr>
          <p:spPr>
            <a:xfrm>
              <a:off x="17232350" y="-506550"/>
              <a:ext cx="175550" cy="410350"/>
            </a:xfrm>
            <a:custGeom>
              <a:avLst/>
              <a:gdLst/>
              <a:ahLst/>
              <a:cxnLst/>
              <a:rect l="l" t="t" r="r" b="b"/>
              <a:pathLst>
                <a:path w="7022" h="16414" extrusionOk="0">
                  <a:moveTo>
                    <a:pt x="7022" y="0"/>
                  </a:moveTo>
                  <a:lnTo>
                    <a:pt x="7022" y="0"/>
                  </a:lnTo>
                  <a:cubicBezTo>
                    <a:pt x="7022" y="1"/>
                    <a:pt x="6961" y="244"/>
                    <a:pt x="6870" y="669"/>
                  </a:cubicBezTo>
                  <a:cubicBezTo>
                    <a:pt x="6840" y="912"/>
                    <a:pt x="6779" y="1155"/>
                    <a:pt x="6718" y="1520"/>
                  </a:cubicBezTo>
                  <a:cubicBezTo>
                    <a:pt x="6627" y="1824"/>
                    <a:pt x="6596" y="2189"/>
                    <a:pt x="6475" y="2584"/>
                  </a:cubicBezTo>
                  <a:cubicBezTo>
                    <a:pt x="6323" y="3374"/>
                    <a:pt x="6080" y="4316"/>
                    <a:pt x="5776" y="5350"/>
                  </a:cubicBezTo>
                  <a:cubicBezTo>
                    <a:pt x="5472" y="6383"/>
                    <a:pt x="5046" y="7508"/>
                    <a:pt x="4590" y="8663"/>
                  </a:cubicBezTo>
                  <a:cubicBezTo>
                    <a:pt x="4104" y="9788"/>
                    <a:pt x="3557" y="10852"/>
                    <a:pt x="3040" y="11794"/>
                  </a:cubicBezTo>
                  <a:cubicBezTo>
                    <a:pt x="2493" y="12766"/>
                    <a:pt x="2007" y="13557"/>
                    <a:pt x="1551" y="14225"/>
                  </a:cubicBezTo>
                  <a:cubicBezTo>
                    <a:pt x="1338" y="14590"/>
                    <a:pt x="1095" y="14894"/>
                    <a:pt x="912" y="15137"/>
                  </a:cubicBezTo>
                  <a:cubicBezTo>
                    <a:pt x="700" y="15411"/>
                    <a:pt x="548" y="15654"/>
                    <a:pt x="396" y="15836"/>
                  </a:cubicBezTo>
                  <a:cubicBezTo>
                    <a:pt x="153" y="16201"/>
                    <a:pt x="1" y="16414"/>
                    <a:pt x="1" y="16414"/>
                  </a:cubicBezTo>
                  <a:cubicBezTo>
                    <a:pt x="1" y="16414"/>
                    <a:pt x="183" y="16201"/>
                    <a:pt x="487" y="15867"/>
                  </a:cubicBezTo>
                  <a:cubicBezTo>
                    <a:pt x="639" y="15684"/>
                    <a:pt x="821" y="15502"/>
                    <a:pt x="1034" y="15228"/>
                  </a:cubicBezTo>
                  <a:cubicBezTo>
                    <a:pt x="1216" y="14955"/>
                    <a:pt x="1429" y="14681"/>
                    <a:pt x="1672" y="14347"/>
                  </a:cubicBezTo>
                  <a:cubicBezTo>
                    <a:pt x="2159" y="13709"/>
                    <a:pt x="2645" y="12858"/>
                    <a:pt x="3222" y="11915"/>
                  </a:cubicBezTo>
                  <a:cubicBezTo>
                    <a:pt x="3770" y="10973"/>
                    <a:pt x="4286" y="9909"/>
                    <a:pt x="4773" y="8754"/>
                  </a:cubicBezTo>
                  <a:cubicBezTo>
                    <a:pt x="5259" y="7630"/>
                    <a:pt x="5654" y="6475"/>
                    <a:pt x="5958" y="5471"/>
                  </a:cubicBezTo>
                  <a:cubicBezTo>
                    <a:pt x="6262" y="4438"/>
                    <a:pt x="6475" y="3496"/>
                    <a:pt x="6627" y="2645"/>
                  </a:cubicBezTo>
                  <a:cubicBezTo>
                    <a:pt x="6718" y="2219"/>
                    <a:pt x="6748" y="1885"/>
                    <a:pt x="6840" y="1550"/>
                  </a:cubicBezTo>
                  <a:cubicBezTo>
                    <a:pt x="6870" y="1247"/>
                    <a:pt x="6900" y="943"/>
                    <a:pt x="6931" y="699"/>
                  </a:cubicBezTo>
                  <a:cubicBezTo>
                    <a:pt x="7022" y="213"/>
                    <a:pt x="7022" y="1"/>
                    <a:pt x="702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3"/>
            <p:cNvSpPr/>
            <p:nvPr/>
          </p:nvSpPr>
          <p:spPr>
            <a:xfrm>
              <a:off x="17217925" y="-479950"/>
              <a:ext cx="63075" cy="370850"/>
            </a:xfrm>
            <a:custGeom>
              <a:avLst/>
              <a:gdLst/>
              <a:ahLst/>
              <a:cxnLst/>
              <a:rect l="l" t="t" r="r" b="b"/>
              <a:pathLst>
                <a:path w="2523" h="14834" extrusionOk="0">
                  <a:moveTo>
                    <a:pt x="2432" y="0"/>
                  </a:moveTo>
                  <a:cubicBezTo>
                    <a:pt x="2432" y="0"/>
                    <a:pt x="2401" y="213"/>
                    <a:pt x="2401" y="608"/>
                  </a:cubicBezTo>
                  <a:cubicBezTo>
                    <a:pt x="2371" y="1155"/>
                    <a:pt x="2371" y="1702"/>
                    <a:pt x="2310" y="2219"/>
                  </a:cubicBezTo>
                  <a:cubicBezTo>
                    <a:pt x="2249" y="3587"/>
                    <a:pt x="2158" y="5502"/>
                    <a:pt x="1945" y="7538"/>
                  </a:cubicBezTo>
                  <a:cubicBezTo>
                    <a:pt x="1824" y="8572"/>
                    <a:pt x="1641" y="9575"/>
                    <a:pt x="1459" y="10426"/>
                  </a:cubicBezTo>
                  <a:cubicBezTo>
                    <a:pt x="1246" y="11307"/>
                    <a:pt x="1033" y="12098"/>
                    <a:pt x="790" y="12766"/>
                  </a:cubicBezTo>
                  <a:cubicBezTo>
                    <a:pt x="699" y="13101"/>
                    <a:pt x="578" y="13374"/>
                    <a:pt x="486" y="13617"/>
                  </a:cubicBezTo>
                  <a:cubicBezTo>
                    <a:pt x="426" y="13891"/>
                    <a:pt x="304" y="14073"/>
                    <a:pt x="243" y="14286"/>
                  </a:cubicBezTo>
                  <a:cubicBezTo>
                    <a:pt x="91" y="14620"/>
                    <a:pt x="0" y="14833"/>
                    <a:pt x="30" y="14833"/>
                  </a:cubicBezTo>
                  <a:cubicBezTo>
                    <a:pt x="91" y="14833"/>
                    <a:pt x="152" y="14651"/>
                    <a:pt x="304" y="14316"/>
                  </a:cubicBezTo>
                  <a:cubicBezTo>
                    <a:pt x="395" y="14134"/>
                    <a:pt x="486" y="13921"/>
                    <a:pt x="608" y="13678"/>
                  </a:cubicBezTo>
                  <a:cubicBezTo>
                    <a:pt x="730" y="13405"/>
                    <a:pt x="851" y="13131"/>
                    <a:pt x="942" y="12797"/>
                  </a:cubicBezTo>
                  <a:cubicBezTo>
                    <a:pt x="1185" y="12158"/>
                    <a:pt x="1398" y="11338"/>
                    <a:pt x="1641" y="10487"/>
                  </a:cubicBezTo>
                  <a:cubicBezTo>
                    <a:pt x="1824" y="9605"/>
                    <a:pt x="2006" y="8602"/>
                    <a:pt x="2158" y="7538"/>
                  </a:cubicBezTo>
                  <a:cubicBezTo>
                    <a:pt x="2432" y="5471"/>
                    <a:pt x="2462" y="3556"/>
                    <a:pt x="2523" y="2189"/>
                  </a:cubicBezTo>
                  <a:lnTo>
                    <a:pt x="2523" y="547"/>
                  </a:lnTo>
                  <a:cubicBezTo>
                    <a:pt x="2432" y="183"/>
                    <a:pt x="2432" y="0"/>
                    <a:pt x="243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3"/>
            <p:cNvSpPr/>
            <p:nvPr/>
          </p:nvSpPr>
          <p:spPr>
            <a:xfrm>
              <a:off x="16714875" y="-189775"/>
              <a:ext cx="471150" cy="124175"/>
            </a:xfrm>
            <a:custGeom>
              <a:avLst/>
              <a:gdLst/>
              <a:ahLst/>
              <a:cxnLst/>
              <a:rect l="l" t="t" r="r" b="b"/>
              <a:pathLst>
                <a:path w="18846" h="4967" extrusionOk="0">
                  <a:moveTo>
                    <a:pt x="3" y="1"/>
                  </a:moveTo>
                  <a:cubicBezTo>
                    <a:pt x="1" y="1"/>
                    <a:pt x="0" y="2"/>
                    <a:pt x="0" y="4"/>
                  </a:cubicBezTo>
                  <a:lnTo>
                    <a:pt x="152" y="156"/>
                  </a:lnTo>
                  <a:cubicBezTo>
                    <a:pt x="243" y="247"/>
                    <a:pt x="395" y="399"/>
                    <a:pt x="608" y="521"/>
                  </a:cubicBezTo>
                  <a:cubicBezTo>
                    <a:pt x="1003" y="825"/>
                    <a:pt x="1611" y="1220"/>
                    <a:pt x="2371" y="1646"/>
                  </a:cubicBezTo>
                  <a:cubicBezTo>
                    <a:pt x="3192" y="2102"/>
                    <a:pt x="4134" y="2557"/>
                    <a:pt x="5259" y="2983"/>
                  </a:cubicBezTo>
                  <a:cubicBezTo>
                    <a:pt x="6383" y="3409"/>
                    <a:pt x="7629" y="3773"/>
                    <a:pt x="8997" y="4108"/>
                  </a:cubicBezTo>
                  <a:cubicBezTo>
                    <a:pt x="10335" y="4472"/>
                    <a:pt x="11611" y="4716"/>
                    <a:pt x="12797" y="4837"/>
                  </a:cubicBezTo>
                  <a:cubicBezTo>
                    <a:pt x="13523" y="4930"/>
                    <a:pt x="14215" y="4966"/>
                    <a:pt x="14852" y="4966"/>
                  </a:cubicBezTo>
                  <a:cubicBezTo>
                    <a:pt x="15254" y="4966"/>
                    <a:pt x="15635" y="4952"/>
                    <a:pt x="15988" y="4928"/>
                  </a:cubicBezTo>
                  <a:cubicBezTo>
                    <a:pt x="16900" y="4837"/>
                    <a:pt x="17630" y="4655"/>
                    <a:pt x="18085" y="4503"/>
                  </a:cubicBezTo>
                  <a:cubicBezTo>
                    <a:pt x="18298" y="4412"/>
                    <a:pt x="18481" y="4351"/>
                    <a:pt x="18602" y="4320"/>
                  </a:cubicBezTo>
                  <a:cubicBezTo>
                    <a:pt x="18754" y="4260"/>
                    <a:pt x="18845" y="4229"/>
                    <a:pt x="18845" y="4229"/>
                  </a:cubicBezTo>
                  <a:cubicBezTo>
                    <a:pt x="18845" y="4225"/>
                    <a:pt x="18841" y="4223"/>
                    <a:pt x="18831" y="4223"/>
                  </a:cubicBezTo>
                  <a:cubicBezTo>
                    <a:pt x="18770" y="4223"/>
                    <a:pt x="18508" y="4306"/>
                    <a:pt x="18085" y="4412"/>
                  </a:cubicBezTo>
                  <a:cubicBezTo>
                    <a:pt x="17569" y="4533"/>
                    <a:pt x="16900" y="4685"/>
                    <a:pt x="15988" y="4746"/>
                  </a:cubicBezTo>
                  <a:cubicBezTo>
                    <a:pt x="15658" y="4780"/>
                    <a:pt x="15297" y="4797"/>
                    <a:pt x="14913" y="4797"/>
                  </a:cubicBezTo>
                  <a:cubicBezTo>
                    <a:pt x="14273" y="4797"/>
                    <a:pt x="13568" y="4750"/>
                    <a:pt x="12827" y="4655"/>
                  </a:cubicBezTo>
                  <a:cubicBezTo>
                    <a:pt x="11642" y="4503"/>
                    <a:pt x="10365" y="4229"/>
                    <a:pt x="9028" y="3925"/>
                  </a:cubicBezTo>
                  <a:cubicBezTo>
                    <a:pt x="7690" y="3591"/>
                    <a:pt x="6444" y="3196"/>
                    <a:pt x="5350" y="2770"/>
                  </a:cubicBezTo>
                  <a:cubicBezTo>
                    <a:pt x="4255" y="2375"/>
                    <a:pt x="3252" y="1919"/>
                    <a:pt x="2462" y="1494"/>
                  </a:cubicBezTo>
                  <a:cubicBezTo>
                    <a:pt x="1672" y="1068"/>
                    <a:pt x="1064" y="703"/>
                    <a:pt x="638" y="430"/>
                  </a:cubicBezTo>
                  <a:cubicBezTo>
                    <a:pt x="244" y="176"/>
                    <a:pt x="32" y="1"/>
                    <a:pt x="3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3"/>
            <p:cNvSpPr/>
            <p:nvPr/>
          </p:nvSpPr>
          <p:spPr>
            <a:xfrm>
              <a:off x="16811375" y="-247425"/>
              <a:ext cx="356400" cy="162625"/>
            </a:xfrm>
            <a:custGeom>
              <a:avLst/>
              <a:gdLst/>
              <a:ahLst/>
              <a:cxnLst/>
              <a:rect l="l" t="t" r="r" b="b"/>
              <a:pathLst>
                <a:path w="14256" h="6505" extrusionOk="0">
                  <a:moveTo>
                    <a:pt x="0" y="0"/>
                  </a:moveTo>
                  <a:cubicBezTo>
                    <a:pt x="0" y="0"/>
                    <a:pt x="152" y="152"/>
                    <a:pt x="426" y="456"/>
                  </a:cubicBezTo>
                  <a:cubicBezTo>
                    <a:pt x="578" y="608"/>
                    <a:pt x="760" y="760"/>
                    <a:pt x="943" y="942"/>
                  </a:cubicBezTo>
                  <a:cubicBezTo>
                    <a:pt x="1186" y="1155"/>
                    <a:pt x="1399" y="1368"/>
                    <a:pt x="1702" y="1550"/>
                  </a:cubicBezTo>
                  <a:cubicBezTo>
                    <a:pt x="2280" y="2006"/>
                    <a:pt x="2979" y="2493"/>
                    <a:pt x="3769" y="3040"/>
                  </a:cubicBezTo>
                  <a:cubicBezTo>
                    <a:pt x="4560" y="3526"/>
                    <a:pt x="5502" y="4073"/>
                    <a:pt x="6505" y="4529"/>
                  </a:cubicBezTo>
                  <a:cubicBezTo>
                    <a:pt x="7478" y="4985"/>
                    <a:pt x="8481" y="5350"/>
                    <a:pt x="9393" y="5623"/>
                  </a:cubicBezTo>
                  <a:cubicBezTo>
                    <a:pt x="10304" y="5897"/>
                    <a:pt x="11125" y="6110"/>
                    <a:pt x="11855" y="6231"/>
                  </a:cubicBezTo>
                  <a:cubicBezTo>
                    <a:pt x="12189" y="6322"/>
                    <a:pt x="12554" y="6353"/>
                    <a:pt x="12797" y="6383"/>
                  </a:cubicBezTo>
                  <a:cubicBezTo>
                    <a:pt x="13070" y="6414"/>
                    <a:pt x="13344" y="6474"/>
                    <a:pt x="13526" y="6474"/>
                  </a:cubicBezTo>
                  <a:cubicBezTo>
                    <a:pt x="14013" y="6505"/>
                    <a:pt x="14225" y="6505"/>
                    <a:pt x="14256" y="6505"/>
                  </a:cubicBezTo>
                  <a:cubicBezTo>
                    <a:pt x="14256" y="6505"/>
                    <a:pt x="14013" y="6414"/>
                    <a:pt x="13648" y="6383"/>
                  </a:cubicBezTo>
                  <a:cubicBezTo>
                    <a:pt x="13466" y="6353"/>
                    <a:pt x="13192" y="6292"/>
                    <a:pt x="12918" y="6262"/>
                  </a:cubicBezTo>
                  <a:cubicBezTo>
                    <a:pt x="12645" y="6231"/>
                    <a:pt x="12311" y="6170"/>
                    <a:pt x="11976" y="6079"/>
                  </a:cubicBezTo>
                  <a:cubicBezTo>
                    <a:pt x="11277" y="5927"/>
                    <a:pt x="10456" y="5715"/>
                    <a:pt x="9545" y="5441"/>
                  </a:cubicBezTo>
                  <a:cubicBezTo>
                    <a:pt x="8633" y="5137"/>
                    <a:pt x="7660" y="4742"/>
                    <a:pt x="6657" y="4286"/>
                  </a:cubicBezTo>
                  <a:cubicBezTo>
                    <a:pt x="5654" y="3830"/>
                    <a:pt x="4742" y="3344"/>
                    <a:pt x="3921" y="2857"/>
                  </a:cubicBezTo>
                  <a:cubicBezTo>
                    <a:pt x="3131" y="2371"/>
                    <a:pt x="2402" y="1854"/>
                    <a:pt x="1824" y="1429"/>
                  </a:cubicBezTo>
                  <a:cubicBezTo>
                    <a:pt x="1520" y="1246"/>
                    <a:pt x="1277" y="1034"/>
                    <a:pt x="1064" y="851"/>
                  </a:cubicBezTo>
                  <a:cubicBezTo>
                    <a:pt x="851" y="638"/>
                    <a:pt x="639" y="487"/>
                    <a:pt x="487" y="395"/>
                  </a:cubicBezTo>
                  <a:cubicBezTo>
                    <a:pt x="183" y="12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3"/>
            <p:cNvSpPr/>
            <p:nvPr/>
          </p:nvSpPr>
          <p:spPr>
            <a:xfrm>
              <a:off x="17030225" y="-211275"/>
              <a:ext cx="312325" cy="216150"/>
            </a:xfrm>
            <a:custGeom>
              <a:avLst/>
              <a:gdLst/>
              <a:ahLst/>
              <a:cxnLst/>
              <a:rect l="l" t="t" r="r" b="b"/>
              <a:pathLst>
                <a:path w="12493" h="8646" extrusionOk="0">
                  <a:moveTo>
                    <a:pt x="7504" y="0"/>
                  </a:moveTo>
                  <a:cubicBezTo>
                    <a:pt x="7393" y="0"/>
                    <a:pt x="7281" y="23"/>
                    <a:pt x="7174" y="74"/>
                  </a:cubicBezTo>
                  <a:cubicBezTo>
                    <a:pt x="6839" y="226"/>
                    <a:pt x="6627" y="591"/>
                    <a:pt x="6535" y="955"/>
                  </a:cubicBezTo>
                  <a:cubicBezTo>
                    <a:pt x="6231" y="1715"/>
                    <a:pt x="6079" y="2536"/>
                    <a:pt x="6079" y="3387"/>
                  </a:cubicBezTo>
                  <a:cubicBezTo>
                    <a:pt x="5654" y="2931"/>
                    <a:pt x="5198" y="2475"/>
                    <a:pt x="4651" y="2232"/>
                  </a:cubicBezTo>
                  <a:cubicBezTo>
                    <a:pt x="4441" y="2146"/>
                    <a:pt x="4196" y="2094"/>
                    <a:pt x="3951" y="2094"/>
                  </a:cubicBezTo>
                  <a:cubicBezTo>
                    <a:pt x="3592" y="2094"/>
                    <a:pt x="3232" y="2204"/>
                    <a:pt x="2979" y="2475"/>
                  </a:cubicBezTo>
                  <a:cubicBezTo>
                    <a:pt x="2523" y="2962"/>
                    <a:pt x="2614" y="3752"/>
                    <a:pt x="2979" y="4329"/>
                  </a:cubicBezTo>
                  <a:cubicBezTo>
                    <a:pt x="3374" y="4846"/>
                    <a:pt x="3982" y="5211"/>
                    <a:pt x="4560" y="5545"/>
                  </a:cubicBezTo>
                  <a:cubicBezTo>
                    <a:pt x="4285" y="5510"/>
                    <a:pt x="4011" y="5493"/>
                    <a:pt x="3738" y="5493"/>
                  </a:cubicBezTo>
                  <a:cubicBezTo>
                    <a:pt x="2590" y="5493"/>
                    <a:pt x="1469" y="5795"/>
                    <a:pt x="487" y="6335"/>
                  </a:cubicBezTo>
                  <a:cubicBezTo>
                    <a:pt x="243" y="6457"/>
                    <a:pt x="0" y="6731"/>
                    <a:pt x="61" y="6974"/>
                  </a:cubicBezTo>
                  <a:cubicBezTo>
                    <a:pt x="91" y="7095"/>
                    <a:pt x="213" y="7187"/>
                    <a:pt x="304" y="7247"/>
                  </a:cubicBezTo>
                  <a:cubicBezTo>
                    <a:pt x="974" y="7763"/>
                    <a:pt x="1799" y="7919"/>
                    <a:pt x="2664" y="7919"/>
                  </a:cubicBezTo>
                  <a:cubicBezTo>
                    <a:pt x="3330" y="7919"/>
                    <a:pt x="4020" y="7826"/>
                    <a:pt x="4681" y="7734"/>
                  </a:cubicBezTo>
                  <a:cubicBezTo>
                    <a:pt x="5212" y="7669"/>
                    <a:pt x="5774" y="7611"/>
                    <a:pt x="6328" y="7611"/>
                  </a:cubicBezTo>
                  <a:cubicBezTo>
                    <a:pt x="7293" y="7611"/>
                    <a:pt x="8236" y="7785"/>
                    <a:pt x="8951" y="8395"/>
                  </a:cubicBezTo>
                  <a:lnTo>
                    <a:pt x="8951" y="8395"/>
                  </a:lnTo>
                  <a:cubicBezTo>
                    <a:pt x="8851" y="7537"/>
                    <a:pt x="9347" y="6691"/>
                    <a:pt x="9818" y="5971"/>
                  </a:cubicBezTo>
                  <a:cubicBezTo>
                    <a:pt x="10548" y="4907"/>
                    <a:pt x="11247" y="3782"/>
                    <a:pt x="11946" y="2688"/>
                  </a:cubicBezTo>
                  <a:cubicBezTo>
                    <a:pt x="12159" y="2354"/>
                    <a:pt x="12371" y="2019"/>
                    <a:pt x="12463" y="1594"/>
                  </a:cubicBezTo>
                  <a:cubicBezTo>
                    <a:pt x="12493" y="1168"/>
                    <a:pt x="12341" y="682"/>
                    <a:pt x="11946" y="530"/>
                  </a:cubicBezTo>
                  <a:cubicBezTo>
                    <a:pt x="11839" y="463"/>
                    <a:pt x="11720" y="437"/>
                    <a:pt x="11597" y="437"/>
                  </a:cubicBezTo>
                  <a:cubicBezTo>
                    <a:pt x="11441" y="437"/>
                    <a:pt x="11278" y="479"/>
                    <a:pt x="11125" y="530"/>
                  </a:cubicBezTo>
                  <a:cubicBezTo>
                    <a:pt x="10092" y="834"/>
                    <a:pt x="9180" y="1503"/>
                    <a:pt x="8602" y="2414"/>
                  </a:cubicBezTo>
                  <a:cubicBezTo>
                    <a:pt x="8693" y="1867"/>
                    <a:pt x="8754" y="1290"/>
                    <a:pt x="8541" y="743"/>
                  </a:cubicBezTo>
                  <a:cubicBezTo>
                    <a:pt x="8349" y="333"/>
                    <a:pt x="7927" y="0"/>
                    <a:pt x="7504" y="0"/>
                  </a:cubicBezTo>
                  <a:close/>
                  <a:moveTo>
                    <a:pt x="8951" y="8395"/>
                  </a:moveTo>
                  <a:cubicBezTo>
                    <a:pt x="8960" y="8478"/>
                    <a:pt x="8976" y="8562"/>
                    <a:pt x="8997" y="8646"/>
                  </a:cubicBezTo>
                  <a:lnTo>
                    <a:pt x="9028" y="8463"/>
                  </a:lnTo>
                  <a:cubicBezTo>
                    <a:pt x="9002" y="8440"/>
                    <a:pt x="8977" y="8417"/>
                    <a:pt x="8951" y="8395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3"/>
            <p:cNvSpPr/>
            <p:nvPr/>
          </p:nvSpPr>
          <p:spPr>
            <a:xfrm>
              <a:off x="17156350" y="182475"/>
              <a:ext cx="126925" cy="89875"/>
            </a:xfrm>
            <a:custGeom>
              <a:avLst/>
              <a:gdLst/>
              <a:ahLst/>
              <a:cxnLst/>
              <a:rect l="l" t="t" r="r" b="b"/>
              <a:pathLst>
                <a:path w="5077" h="3595" extrusionOk="0">
                  <a:moveTo>
                    <a:pt x="4098" y="1"/>
                  </a:moveTo>
                  <a:cubicBezTo>
                    <a:pt x="4043" y="1"/>
                    <a:pt x="3985" y="3"/>
                    <a:pt x="3922" y="8"/>
                  </a:cubicBezTo>
                  <a:cubicBezTo>
                    <a:pt x="3253" y="130"/>
                    <a:pt x="2676" y="586"/>
                    <a:pt x="2433" y="1194"/>
                  </a:cubicBezTo>
                  <a:cubicBezTo>
                    <a:pt x="2159" y="738"/>
                    <a:pt x="1582" y="160"/>
                    <a:pt x="1004" y="160"/>
                  </a:cubicBezTo>
                  <a:cubicBezTo>
                    <a:pt x="487" y="190"/>
                    <a:pt x="1" y="616"/>
                    <a:pt x="62" y="1194"/>
                  </a:cubicBezTo>
                  <a:cubicBezTo>
                    <a:pt x="92" y="1497"/>
                    <a:pt x="244" y="1710"/>
                    <a:pt x="457" y="1953"/>
                  </a:cubicBezTo>
                  <a:cubicBezTo>
                    <a:pt x="1004" y="2683"/>
                    <a:pt x="1885" y="2926"/>
                    <a:pt x="2493" y="3595"/>
                  </a:cubicBezTo>
                  <a:cubicBezTo>
                    <a:pt x="2341" y="3382"/>
                    <a:pt x="4196" y="2136"/>
                    <a:pt x="4378" y="1984"/>
                  </a:cubicBezTo>
                  <a:cubicBezTo>
                    <a:pt x="4834" y="1558"/>
                    <a:pt x="5077" y="646"/>
                    <a:pt x="4712" y="251"/>
                  </a:cubicBezTo>
                  <a:cubicBezTo>
                    <a:pt x="4584" y="72"/>
                    <a:pt x="4392" y="1"/>
                    <a:pt x="4098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3"/>
            <p:cNvSpPr/>
            <p:nvPr/>
          </p:nvSpPr>
          <p:spPr>
            <a:xfrm>
              <a:off x="17280225" y="292100"/>
              <a:ext cx="127675" cy="89675"/>
            </a:xfrm>
            <a:custGeom>
              <a:avLst/>
              <a:gdLst/>
              <a:ahLst/>
              <a:cxnLst/>
              <a:rect l="l" t="t" r="r" b="b"/>
              <a:pathLst>
                <a:path w="5107" h="3587" extrusionOk="0">
                  <a:moveTo>
                    <a:pt x="3921" y="0"/>
                  </a:moveTo>
                  <a:cubicBezTo>
                    <a:pt x="3283" y="122"/>
                    <a:pt x="2706" y="578"/>
                    <a:pt x="2432" y="1185"/>
                  </a:cubicBezTo>
                  <a:cubicBezTo>
                    <a:pt x="2189" y="730"/>
                    <a:pt x="1611" y="152"/>
                    <a:pt x="1034" y="152"/>
                  </a:cubicBezTo>
                  <a:cubicBezTo>
                    <a:pt x="517" y="182"/>
                    <a:pt x="0" y="608"/>
                    <a:pt x="92" y="1185"/>
                  </a:cubicBezTo>
                  <a:cubicBezTo>
                    <a:pt x="122" y="1489"/>
                    <a:pt x="274" y="1702"/>
                    <a:pt x="456" y="1945"/>
                  </a:cubicBezTo>
                  <a:cubicBezTo>
                    <a:pt x="1034" y="2644"/>
                    <a:pt x="1915" y="2918"/>
                    <a:pt x="2523" y="3587"/>
                  </a:cubicBezTo>
                  <a:cubicBezTo>
                    <a:pt x="2371" y="3374"/>
                    <a:pt x="4225" y="2128"/>
                    <a:pt x="4377" y="1976"/>
                  </a:cubicBezTo>
                  <a:cubicBezTo>
                    <a:pt x="4833" y="1550"/>
                    <a:pt x="5107" y="638"/>
                    <a:pt x="4742" y="213"/>
                  </a:cubicBezTo>
                  <a:cubicBezTo>
                    <a:pt x="4590" y="61"/>
                    <a:pt x="4317" y="0"/>
                    <a:pt x="392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3"/>
            <p:cNvSpPr/>
            <p:nvPr/>
          </p:nvSpPr>
          <p:spPr>
            <a:xfrm>
              <a:off x="17786300" y="-514600"/>
              <a:ext cx="534450" cy="551400"/>
            </a:xfrm>
            <a:custGeom>
              <a:avLst/>
              <a:gdLst/>
              <a:ahLst/>
              <a:cxnLst/>
              <a:rect l="l" t="t" r="r" b="b"/>
              <a:pathLst>
                <a:path w="21378" h="22056" extrusionOk="0">
                  <a:moveTo>
                    <a:pt x="13656" y="1"/>
                  </a:moveTo>
                  <a:cubicBezTo>
                    <a:pt x="13369" y="1"/>
                    <a:pt x="13081" y="18"/>
                    <a:pt x="12798" y="49"/>
                  </a:cubicBezTo>
                  <a:cubicBezTo>
                    <a:pt x="12372" y="79"/>
                    <a:pt x="11916" y="201"/>
                    <a:pt x="11551" y="413"/>
                  </a:cubicBezTo>
                  <a:cubicBezTo>
                    <a:pt x="11156" y="657"/>
                    <a:pt x="10852" y="1021"/>
                    <a:pt x="10822" y="1447"/>
                  </a:cubicBezTo>
                  <a:lnTo>
                    <a:pt x="1" y="22055"/>
                  </a:lnTo>
                  <a:cubicBezTo>
                    <a:pt x="1673" y="21538"/>
                    <a:pt x="3375" y="21082"/>
                    <a:pt x="5047" y="20596"/>
                  </a:cubicBezTo>
                  <a:cubicBezTo>
                    <a:pt x="8421" y="19654"/>
                    <a:pt x="11886" y="18651"/>
                    <a:pt x="14895" y="16797"/>
                  </a:cubicBezTo>
                  <a:cubicBezTo>
                    <a:pt x="17387" y="15247"/>
                    <a:pt x="19545" y="12967"/>
                    <a:pt x="20609" y="10140"/>
                  </a:cubicBezTo>
                  <a:cubicBezTo>
                    <a:pt x="21378" y="8147"/>
                    <a:pt x="20494" y="4742"/>
                    <a:pt x="17932" y="4742"/>
                  </a:cubicBezTo>
                  <a:cubicBezTo>
                    <a:pt x="17758" y="4742"/>
                    <a:pt x="17576" y="4758"/>
                    <a:pt x="17387" y="4790"/>
                  </a:cubicBezTo>
                  <a:cubicBezTo>
                    <a:pt x="17630" y="3423"/>
                    <a:pt x="17874" y="1994"/>
                    <a:pt x="16749" y="991"/>
                  </a:cubicBezTo>
                  <a:cubicBezTo>
                    <a:pt x="15901" y="264"/>
                    <a:pt x="14783" y="1"/>
                    <a:pt x="1365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3"/>
            <p:cNvSpPr/>
            <p:nvPr/>
          </p:nvSpPr>
          <p:spPr>
            <a:xfrm>
              <a:off x="17771875" y="-550875"/>
              <a:ext cx="382250" cy="586150"/>
            </a:xfrm>
            <a:custGeom>
              <a:avLst/>
              <a:gdLst/>
              <a:ahLst/>
              <a:cxnLst/>
              <a:rect l="l" t="t" r="r" b="b"/>
              <a:pathLst>
                <a:path w="15290" h="23446" extrusionOk="0">
                  <a:moveTo>
                    <a:pt x="11038" y="0"/>
                  </a:moveTo>
                  <a:cubicBezTo>
                    <a:pt x="10490" y="0"/>
                    <a:pt x="9935" y="156"/>
                    <a:pt x="9454" y="405"/>
                  </a:cubicBezTo>
                  <a:cubicBezTo>
                    <a:pt x="8602" y="861"/>
                    <a:pt x="7964" y="1530"/>
                    <a:pt x="7356" y="2260"/>
                  </a:cubicBezTo>
                  <a:cubicBezTo>
                    <a:pt x="7028" y="1602"/>
                    <a:pt x="6282" y="1264"/>
                    <a:pt x="5524" y="1264"/>
                  </a:cubicBezTo>
                  <a:cubicBezTo>
                    <a:pt x="5161" y="1264"/>
                    <a:pt x="4794" y="1342"/>
                    <a:pt x="4469" y="1500"/>
                  </a:cubicBezTo>
                  <a:cubicBezTo>
                    <a:pt x="3496" y="1956"/>
                    <a:pt x="2858" y="2959"/>
                    <a:pt x="2341" y="3931"/>
                  </a:cubicBezTo>
                  <a:cubicBezTo>
                    <a:pt x="882" y="6849"/>
                    <a:pt x="274" y="10132"/>
                    <a:pt x="152" y="13384"/>
                  </a:cubicBezTo>
                  <a:cubicBezTo>
                    <a:pt x="1" y="16663"/>
                    <a:pt x="364" y="19912"/>
                    <a:pt x="729" y="23130"/>
                  </a:cubicBezTo>
                  <a:lnTo>
                    <a:pt x="729" y="23130"/>
                  </a:lnTo>
                  <a:cubicBezTo>
                    <a:pt x="3621" y="21377"/>
                    <a:pt x="6693" y="19822"/>
                    <a:pt x="9332" y="17670"/>
                  </a:cubicBezTo>
                  <a:cubicBezTo>
                    <a:pt x="12159" y="15391"/>
                    <a:pt x="14590" y="12412"/>
                    <a:pt x="15138" y="8825"/>
                  </a:cubicBezTo>
                  <a:cubicBezTo>
                    <a:pt x="15259" y="8004"/>
                    <a:pt x="15290" y="7093"/>
                    <a:pt x="14894" y="6363"/>
                  </a:cubicBezTo>
                  <a:cubicBezTo>
                    <a:pt x="14568" y="5804"/>
                    <a:pt x="13939" y="5388"/>
                    <a:pt x="13321" y="5388"/>
                  </a:cubicBezTo>
                  <a:cubicBezTo>
                    <a:pt x="13132" y="5388"/>
                    <a:pt x="12944" y="5427"/>
                    <a:pt x="12767" y="5512"/>
                  </a:cubicBezTo>
                  <a:cubicBezTo>
                    <a:pt x="13253" y="4661"/>
                    <a:pt x="13587" y="3688"/>
                    <a:pt x="13557" y="2716"/>
                  </a:cubicBezTo>
                  <a:cubicBezTo>
                    <a:pt x="13527" y="1713"/>
                    <a:pt x="13010" y="709"/>
                    <a:pt x="12159" y="254"/>
                  </a:cubicBezTo>
                  <a:cubicBezTo>
                    <a:pt x="11807" y="78"/>
                    <a:pt x="11424" y="0"/>
                    <a:pt x="11038" y="0"/>
                  </a:cubicBezTo>
                  <a:close/>
                  <a:moveTo>
                    <a:pt x="729" y="23130"/>
                  </a:moveTo>
                  <a:lnTo>
                    <a:pt x="729" y="23130"/>
                  </a:lnTo>
                  <a:cubicBezTo>
                    <a:pt x="556" y="23234"/>
                    <a:pt x="384" y="23339"/>
                    <a:pt x="213" y="23445"/>
                  </a:cubicBezTo>
                  <a:lnTo>
                    <a:pt x="730" y="23141"/>
                  </a:lnTo>
                  <a:cubicBezTo>
                    <a:pt x="730" y="23137"/>
                    <a:pt x="729" y="23134"/>
                    <a:pt x="729" y="2313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3"/>
            <p:cNvSpPr/>
            <p:nvPr/>
          </p:nvSpPr>
          <p:spPr>
            <a:xfrm>
              <a:off x="17699675" y="-478450"/>
              <a:ext cx="49425" cy="398975"/>
            </a:xfrm>
            <a:custGeom>
              <a:avLst/>
              <a:gdLst/>
              <a:ahLst/>
              <a:cxnLst/>
              <a:rect l="l" t="t" r="r" b="b"/>
              <a:pathLst>
                <a:path w="1977" h="15959" extrusionOk="0">
                  <a:moveTo>
                    <a:pt x="822" y="1"/>
                  </a:moveTo>
                  <a:lnTo>
                    <a:pt x="822" y="1"/>
                  </a:lnTo>
                  <a:cubicBezTo>
                    <a:pt x="821" y="1"/>
                    <a:pt x="761" y="244"/>
                    <a:pt x="639" y="609"/>
                  </a:cubicBezTo>
                  <a:cubicBezTo>
                    <a:pt x="609" y="791"/>
                    <a:pt x="518" y="1065"/>
                    <a:pt x="487" y="1338"/>
                  </a:cubicBezTo>
                  <a:cubicBezTo>
                    <a:pt x="426" y="1642"/>
                    <a:pt x="366" y="1946"/>
                    <a:pt x="305" y="2311"/>
                  </a:cubicBezTo>
                  <a:cubicBezTo>
                    <a:pt x="183" y="3040"/>
                    <a:pt x="62" y="3922"/>
                    <a:pt x="31" y="4895"/>
                  </a:cubicBezTo>
                  <a:cubicBezTo>
                    <a:pt x="1" y="5898"/>
                    <a:pt x="1" y="6962"/>
                    <a:pt x="62" y="8086"/>
                  </a:cubicBezTo>
                  <a:cubicBezTo>
                    <a:pt x="153" y="9241"/>
                    <a:pt x="335" y="10305"/>
                    <a:pt x="518" y="11247"/>
                  </a:cubicBezTo>
                  <a:cubicBezTo>
                    <a:pt x="730" y="12190"/>
                    <a:pt x="943" y="13071"/>
                    <a:pt x="1186" y="13770"/>
                  </a:cubicBezTo>
                  <a:cubicBezTo>
                    <a:pt x="1278" y="14104"/>
                    <a:pt x="1399" y="14408"/>
                    <a:pt x="1521" y="14712"/>
                  </a:cubicBezTo>
                  <a:cubicBezTo>
                    <a:pt x="1642" y="14986"/>
                    <a:pt x="1703" y="15199"/>
                    <a:pt x="1794" y="15381"/>
                  </a:cubicBezTo>
                  <a:cubicBezTo>
                    <a:pt x="1855" y="15776"/>
                    <a:pt x="1977" y="15959"/>
                    <a:pt x="1977" y="15959"/>
                  </a:cubicBezTo>
                  <a:cubicBezTo>
                    <a:pt x="1977" y="15959"/>
                    <a:pt x="1946" y="15746"/>
                    <a:pt x="1794" y="15351"/>
                  </a:cubicBezTo>
                  <a:cubicBezTo>
                    <a:pt x="1703" y="15168"/>
                    <a:pt x="1642" y="14925"/>
                    <a:pt x="1551" y="14621"/>
                  </a:cubicBezTo>
                  <a:cubicBezTo>
                    <a:pt x="1490" y="14378"/>
                    <a:pt x="1369" y="14013"/>
                    <a:pt x="1247" y="13679"/>
                  </a:cubicBezTo>
                  <a:cubicBezTo>
                    <a:pt x="1034" y="13010"/>
                    <a:pt x="822" y="12129"/>
                    <a:pt x="639" y="11186"/>
                  </a:cubicBezTo>
                  <a:cubicBezTo>
                    <a:pt x="457" y="10214"/>
                    <a:pt x="305" y="9150"/>
                    <a:pt x="214" y="8056"/>
                  </a:cubicBezTo>
                  <a:cubicBezTo>
                    <a:pt x="153" y="6962"/>
                    <a:pt x="153" y="5898"/>
                    <a:pt x="183" y="4895"/>
                  </a:cubicBezTo>
                  <a:cubicBezTo>
                    <a:pt x="214" y="3952"/>
                    <a:pt x="305" y="3071"/>
                    <a:pt x="426" y="2372"/>
                  </a:cubicBezTo>
                  <a:cubicBezTo>
                    <a:pt x="457" y="1977"/>
                    <a:pt x="518" y="1673"/>
                    <a:pt x="578" y="1369"/>
                  </a:cubicBezTo>
                  <a:cubicBezTo>
                    <a:pt x="609" y="1065"/>
                    <a:pt x="639" y="852"/>
                    <a:pt x="730" y="639"/>
                  </a:cubicBezTo>
                  <a:cubicBezTo>
                    <a:pt x="791" y="244"/>
                    <a:pt x="822" y="1"/>
                    <a:pt x="822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3"/>
            <p:cNvSpPr/>
            <p:nvPr/>
          </p:nvSpPr>
          <p:spPr>
            <a:xfrm>
              <a:off x="17741475" y="-333300"/>
              <a:ext cx="31175" cy="259900"/>
            </a:xfrm>
            <a:custGeom>
              <a:avLst/>
              <a:gdLst/>
              <a:ahLst/>
              <a:cxnLst/>
              <a:rect l="l" t="t" r="r" b="b"/>
              <a:pathLst>
                <a:path w="1247" h="10396" extrusionOk="0">
                  <a:moveTo>
                    <a:pt x="487" y="0"/>
                  </a:moveTo>
                  <a:cubicBezTo>
                    <a:pt x="487" y="0"/>
                    <a:pt x="457" y="183"/>
                    <a:pt x="365" y="426"/>
                  </a:cubicBezTo>
                  <a:cubicBezTo>
                    <a:pt x="335" y="700"/>
                    <a:pt x="274" y="1064"/>
                    <a:pt x="183" y="1551"/>
                  </a:cubicBezTo>
                  <a:cubicBezTo>
                    <a:pt x="61" y="2493"/>
                    <a:pt x="1" y="3830"/>
                    <a:pt x="92" y="5259"/>
                  </a:cubicBezTo>
                  <a:cubicBezTo>
                    <a:pt x="213" y="6688"/>
                    <a:pt x="457" y="8025"/>
                    <a:pt x="700" y="8937"/>
                  </a:cubicBezTo>
                  <a:cubicBezTo>
                    <a:pt x="821" y="9393"/>
                    <a:pt x="943" y="9788"/>
                    <a:pt x="1064" y="10001"/>
                  </a:cubicBezTo>
                  <a:cubicBezTo>
                    <a:pt x="1186" y="10274"/>
                    <a:pt x="1216" y="10396"/>
                    <a:pt x="1216" y="10396"/>
                  </a:cubicBezTo>
                  <a:cubicBezTo>
                    <a:pt x="1247" y="10396"/>
                    <a:pt x="1095" y="9818"/>
                    <a:pt x="882" y="8876"/>
                  </a:cubicBezTo>
                  <a:cubicBezTo>
                    <a:pt x="669" y="7964"/>
                    <a:pt x="457" y="6657"/>
                    <a:pt x="335" y="5229"/>
                  </a:cubicBezTo>
                  <a:cubicBezTo>
                    <a:pt x="213" y="3770"/>
                    <a:pt x="305" y="2493"/>
                    <a:pt x="365" y="1551"/>
                  </a:cubicBezTo>
                  <a:cubicBezTo>
                    <a:pt x="457" y="578"/>
                    <a:pt x="517" y="0"/>
                    <a:pt x="48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3"/>
            <p:cNvSpPr/>
            <p:nvPr/>
          </p:nvSpPr>
          <p:spPr>
            <a:xfrm>
              <a:off x="17841775" y="-464750"/>
              <a:ext cx="174800" cy="389075"/>
            </a:xfrm>
            <a:custGeom>
              <a:avLst/>
              <a:gdLst/>
              <a:ahLst/>
              <a:cxnLst/>
              <a:rect l="l" t="t" r="r" b="b"/>
              <a:pathLst>
                <a:path w="6992" h="15563" extrusionOk="0">
                  <a:moveTo>
                    <a:pt x="6961" y="0"/>
                  </a:moveTo>
                  <a:lnTo>
                    <a:pt x="6961" y="0"/>
                  </a:lnTo>
                  <a:cubicBezTo>
                    <a:pt x="6961" y="0"/>
                    <a:pt x="6810" y="182"/>
                    <a:pt x="6627" y="547"/>
                  </a:cubicBezTo>
                  <a:cubicBezTo>
                    <a:pt x="6384" y="942"/>
                    <a:pt x="6141" y="1459"/>
                    <a:pt x="5746" y="2189"/>
                  </a:cubicBezTo>
                  <a:cubicBezTo>
                    <a:pt x="5016" y="3556"/>
                    <a:pt x="4104" y="5502"/>
                    <a:pt x="3132" y="7629"/>
                  </a:cubicBezTo>
                  <a:cubicBezTo>
                    <a:pt x="2159" y="9787"/>
                    <a:pt x="1369" y="11763"/>
                    <a:pt x="852" y="13222"/>
                  </a:cubicBezTo>
                  <a:cubicBezTo>
                    <a:pt x="578" y="13921"/>
                    <a:pt x="335" y="14529"/>
                    <a:pt x="244" y="14924"/>
                  </a:cubicBezTo>
                  <a:cubicBezTo>
                    <a:pt x="92" y="15350"/>
                    <a:pt x="1" y="15563"/>
                    <a:pt x="62" y="15563"/>
                  </a:cubicBezTo>
                  <a:cubicBezTo>
                    <a:pt x="62" y="15563"/>
                    <a:pt x="153" y="15350"/>
                    <a:pt x="305" y="14955"/>
                  </a:cubicBezTo>
                  <a:lnTo>
                    <a:pt x="1004" y="13253"/>
                  </a:lnTo>
                  <a:cubicBezTo>
                    <a:pt x="1581" y="11794"/>
                    <a:pt x="2402" y="9848"/>
                    <a:pt x="3344" y="7690"/>
                  </a:cubicBezTo>
                  <a:cubicBezTo>
                    <a:pt x="4317" y="5532"/>
                    <a:pt x="5229" y="3648"/>
                    <a:pt x="5898" y="2219"/>
                  </a:cubicBezTo>
                  <a:cubicBezTo>
                    <a:pt x="6171" y="1702"/>
                    <a:pt x="6445" y="1155"/>
                    <a:pt x="6688" y="608"/>
                  </a:cubicBezTo>
                  <a:cubicBezTo>
                    <a:pt x="6901" y="182"/>
                    <a:pt x="6992" y="0"/>
                    <a:pt x="696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3"/>
            <p:cNvSpPr/>
            <p:nvPr/>
          </p:nvSpPr>
          <p:spPr>
            <a:xfrm>
              <a:off x="17812900" y="-381175"/>
              <a:ext cx="53225" cy="315375"/>
            </a:xfrm>
            <a:custGeom>
              <a:avLst/>
              <a:gdLst/>
              <a:ahLst/>
              <a:cxnLst/>
              <a:rect l="l" t="t" r="r" b="b"/>
              <a:pathLst>
                <a:path w="2129" h="12615" extrusionOk="0">
                  <a:moveTo>
                    <a:pt x="2129" y="1"/>
                  </a:moveTo>
                  <a:lnTo>
                    <a:pt x="1885" y="456"/>
                  </a:lnTo>
                  <a:cubicBezTo>
                    <a:pt x="1764" y="760"/>
                    <a:pt x="1581" y="1216"/>
                    <a:pt x="1399" y="1733"/>
                  </a:cubicBezTo>
                  <a:cubicBezTo>
                    <a:pt x="1004" y="2858"/>
                    <a:pt x="609" y="4438"/>
                    <a:pt x="335" y="6201"/>
                  </a:cubicBezTo>
                  <a:cubicBezTo>
                    <a:pt x="62" y="7964"/>
                    <a:pt x="1" y="9575"/>
                    <a:pt x="31" y="10761"/>
                  </a:cubicBezTo>
                  <a:cubicBezTo>
                    <a:pt x="31" y="11308"/>
                    <a:pt x="62" y="11824"/>
                    <a:pt x="92" y="12128"/>
                  </a:cubicBezTo>
                  <a:cubicBezTo>
                    <a:pt x="153" y="12463"/>
                    <a:pt x="153" y="12615"/>
                    <a:pt x="183" y="12615"/>
                  </a:cubicBezTo>
                  <a:cubicBezTo>
                    <a:pt x="183" y="12615"/>
                    <a:pt x="214" y="12432"/>
                    <a:pt x="183" y="12128"/>
                  </a:cubicBezTo>
                  <a:lnTo>
                    <a:pt x="183" y="10761"/>
                  </a:lnTo>
                  <a:cubicBezTo>
                    <a:pt x="183" y="9575"/>
                    <a:pt x="244" y="7964"/>
                    <a:pt x="518" y="6232"/>
                  </a:cubicBezTo>
                  <a:cubicBezTo>
                    <a:pt x="791" y="4469"/>
                    <a:pt x="1217" y="2919"/>
                    <a:pt x="1521" y="1764"/>
                  </a:cubicBezTo>
                  <a:cubicBezTo>
                    <a:pt x="1673" y="1216"/>
                    <a:pt x="1825" y="760"/>
                    <a:pt x="1916" y="456"/>
                  </a:cubicBezTo>
                  <a:cubicBezTo>
                    <a:pt x="2068" y="183"/>
                    <a:pt x="2128" y="1"/>
                    <a:pt x="2129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3"/>
            <p:cNvSpPr/>
            <p:nvPr/>
          </p:nvSpPr>
          <p:spPr>
            <a:xfrm>
              <a:off x="17824300" y="-318875"/>
              <a:ext cx="239400" cy="273600"/>
            </a:xfrm>
            <a:custGeom>
              <a:avLst/>
              <a:gdLst/>
              <a:ahLst/>
              <a:cxnLst/>
              <a:rect l="l" t="t" r="r" b="b"/>
              <a:pathLst>
                <a:path w="9576" h="10944" extrusionOk="0">
                  <a:moveTo>
                    <a:pt x="9515" y="1"/>
                  </a:moveTo>
                  <a:cubicBezTo>
                    <a:pt x="9515" y="1"/>
                    <a:pt x="9423" y="183"/>
                    <a:pt x="9271" y="487"/>
                  </a:cubicBezTo>
                  <a:lnTo>
                    <a:pt x="8968" y="1095"/>
                  </a:lnTo>
                  <a:cubicBezTo>
                    <a:pt x="8846" y="1338"/>
                    <a:pt x="8694" y="1612"/>
                    <a:pt x="8542" y="1916"/>
                  </a:cubicBezTo>
                  <a:cubicBezTo>
                    <a:pt x="8208" y="2463"/>
                    <a:pt x="7782" y="3162"/>
                    <a:pt x="7296" y="3892"/>
                  </a:cubicBezTo>
                  <a:cubicBezTo>
                    <a:pt x="6749" y="4591"/>
                    <a:pt x="6171" y="5351"/>
                    <a:pt x="5502" y="6080"/>
                  </a:cubicBezTo>
                  <a:cubicBezTo>
                    <a:pt x="4135" y="7569"/>
                    <a:pt x="2767" y="8785"/>
                    <a:pt x="1703" y="9606"/>
                  </a:cubicBezTo>
                  <a:cubicBezTo>
                    <a:pt x="1156" y="10032"/>
                    <a:pt x="761" y="10366"/>
                    <a:pt x="457" y="10579"/>
                  </a:cubicBezTo>
                  <a:cubicBezTo>
                    <a:pt x="153" y="10791"/>
                    <a:pt x="1" y="10913"/>
                    <a:pt x="1" y="10943"/>
                  </a:cubicBezTo>
                  <a:cubicBezTo>
                    <a:pt x="1" y="10943"/>
                    <a:pt x="183" y="10883"/>
                    <a:pt x="487" y="10639"/>
                  </a:cubicBezTo>
                  <a:cubicBezTo>
                    <a:pt x="791" y="10457"/>
                    <a:pt x="1247" y="10123"/>
                    <a:pt x="1764" y="9728"/>
                  </a:cubicBezTo>
                  <a:cubicBezTo>
                    <a:pt x="2828" y="8937"/>
                    <a:pt x="4256" y="7721"/>
                    <a:pt x="5624" y="6232"/>
                  </a:cubicBezTo>
                  <a:cubicBezTo>
                    <a:pt x="6293" y="5472"/>
                    <a:pt x="6901" y="4712"/>
                    <a:pt x="7387" y="3983"/>
                  </a:cubicBezTo>
                  <a:cubicBezTo>
                    <a:pt x="7904" y="3284"/>
                    <a:pt x="8299" y="2585"/>
                    <a:pt x="8603" y="1977"/>
                  </a:cubicBezTo>
                  <a:cubicBezTo>
                    <a:pt x="8755" y="1673"/>
                    <a:pt x="8907" y="1399"/>
                    <a:pt x="9028" y="1186"/>
                  </a:cubicBezTo>
                  <a:cubicBezTo>
                    <a:pt x="9150" y="974"/>
                    <a:pt x="9211" y="730"/>
                    <a:pt x="9302" y="579"/>
                  </a:cubicBezTo>
                  <a:cubicBezTo>
                    <a:pt x="9484" y="183"/>
                    <a:pt x="9575" y="1"/>
                    <a:pt x="951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3"/>
            <p:cNvSpPr/>
            <p:nvPr/>
          </p:nvSpPr>
          <p:spPr>
            <a:xfrm>
              <a:off x="17896500" y="-230725"/>
              <a:ext cx="344250" cy="207475"/>
            </a:xfrm>
            <a:custGeom>
              <a:avLst/>
              <a:gdLst/>
              <a:ahLst/>
              <a:cxnLst/>
              <a:rect l="l" t="t" r="r" b="b"/>
              <a:pathLst>
                <a:path w="13770" h="8299" extrusionOk="0">
                  <a:moveTo>
                    <a:pt x="13739" y="1"/>
                  </a:moveTo>
                  <a:lnTo>
                    <a:pt x="13739" y="1"/>
                  </a:lnTo>
                  <a:cubicBezTo>
                    <a:pt x="13739" y="1"/>
                    <a:pt x="13587" y="183"/>
                    <a:pt x="13314" y="518"/>
                  </a:cubicBezTo>
                  <a:cubicBezTo>
                    <a:pt x="13222" y="670"/>
                    <a:pt x="13010" y="852"/>
                    <a:pt x="12827" y="1065"/>
                  </a:cubicBezTo>
                  <a:cubicBezTo>
                    <a:pt x="12645" y="1308"/>
                    <a:pt x="12402" y="1521"/>
                    <a:pt x="12159" y="1794"/>
                  </a:cubicBezTo>
                  <a:cubicBezTo>
                    <a:pt x="11612" y="2341"/>
                    <a:pt x="10973" y="2949"/>
                    <a:pt x="10213" y="3557"/>
                  </a:cubicBezTo>
                  <a:cubicBezTo>
                    <a:pt x="9453" y="4165"/>
                    <a:pt x="8572" y="4803"/>
                    <a:pt x="7599" y="5381"/>
                  </a:cubicBezTo>
                  <a:cubicBezTo>
                    <a:pt x="6596" y="5928"/>
                    <a:pt x="5654" y="6445"/>
                    <a:pt x="4742" y="6809"/>
                  </a:cubicBezTo>
                  <a:cubicBezTo>
                    <a:pt x="3830" y="7205"/>
                    <a:pt x="2979" y="7509"/>
                    <a:pt x="2310" y="7691"/>
                  </a:cubicBezTo>
                  <a:cubicBezTo>
                    <a:pt x="1976" y="7813"/>
                    <a:pt x="1611" y="7873"/>
                    <a:pt x="1368" y="7965"/>
                  </a:cubicBezTo>
                  <a:cubicBezTo>
                    <a:pt x="1095" y="8025"/>
                    <a:pt x="821" y="8117"/>
                    <a:pt x="639" y="8147"/>
                  </a:cubicBezTo>
                  <a:cubicBezTo>
                    <a:pt x="213" y="8208"/>
                    <a:pt x="0" y="8299"/>
                    <a:pt x="31" y="8299"/>
                  </a:cubicBezTo>
                  <a:cubicBezTo>
                    <a:pt x="31" y="8299"/>
                    <a:pt x="244" y="8299"/>
                    <a:pt x="669" y="8208"/>
                  </a:cubicBezTo>
                  <a:cubicBezTo>
                    <a:pt x="851" y="8177"/>
                    <a:pt x="1125" y="8147"/>
                    <a:pt x="1429" y="8056"/>
                  </a:cubicBezTo>
                  <a:cubicBezTo>
                    <a:pt x="1733" y="7995"/>
                    <a:pt x="2037" y="7965"/>
                    <a:pt x="2432" y="7843"/>
                  </a:cubicBezTo>
                  <a:cubicBezTo>
                    <a:pt x="3131" y="7661"/>
                    <a:pt x="3982" y="7387"/>
                    <a:pt x="4894" y="6992"/>
                  </a:cubicBezTo>
                  <a:cubicBezTo>
                    <a:pt x="5806" y="6627"/>
                    <a:pt x="6779" y="6141"/>
                    <a:pt x="7782" y="5563"/>
                  </a:cubicBezTo>
                  <a:cubicBezTo>
                    <a:pt x="8754" y="4955"/>
                    <a:pt x="9636" y="4317"/>
                    <a:pt x="10396" y="3709"/>
                  </a:cubicBezTo>
                  <a:cubicBezTo>
                    <a:pt x="11156" y="3040"/>
                    <a:pt x="11794" y="2433"/>
                    <a:pt x="12311" y="1916"/>
                  </a:cubicBezTo>
                  <a:cubicBezTo>
                    <a:pt x="12554" y="1642"/>
                    <a:pt x="12767" y="1369"/>
                    <a:pt x="12979" y="1156"/>
                  </a:cubicBezTo>
                  <a:cubicBezTo>
                    <a:pt x="13162" y="913"/>
                    <a:pt x="13314" y="730"/>
                    <a:pt x="13435" y="548"/>
                  </a:cubicBezTo>
                  <a:cubicBezTo>
                    <a:pt x="13618" y="244"/>
                    <a:pt x="13770" y="62"/>
                    <a:pt x="13739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3"/>
            <p:cNvSpPr/>
            <p:nvPr/>
          </p:nvSpPr>
          <p:spPr>
            <a:xfrm>
              <a:off x="17890425" y="-187450"/>
              <a:ext cx="243175" cy="157375"/>
            </a:xfrm>
            <a:custGeom>
              <a:avLst/>
              <a:gdLst/>
              <a:ahLst/>
              <a:cxnLst/>
              <a:rect l="l" t="t" r="r" b="b"/>
              <a:pathLst>
                <a:path w="9727" h="6295" extrusionOk="0">
                  <a:moveTo>
                    <a:pt x="9722" y="1"/>
                  </a:moveTo>
                  <a:cubicBezTo>
                    <a:pt x="9665" y="1"/>
                    <a:pt x="9214" y="421"/>
                    <a:pt x="8450" y="1097"/>
                  </a:cubicBezTo>
                  <a:cubicBezTo>
                    <a:pt x="7630" y="1796"/>
                    <a:pt x="6505" y="2647"/>
                    <a:pt x="5137" y="3528"/>
                  </a:cubicBezTo>
                  <a:cubicBezTo>
                    <a:pt x="3800" y="4410"/>
                    <a:pt x="2493" y="5078"/>
                    <a:pt x="1550" y="5534"/>
                  </a:cubicBezTo>
                  <a:cubicBezTo>
                    <a:pt x="608" y="5990"/>
                    <a:pt x="0" y="6264"/>
                    <a:pt x="31" y="6294"/>
                  </a:cubicBezTo>
                  <a:cubicBezTo>
                    <a:pt x="31" y="6294"/>
                    <a:pt x="183" y="6264"/>
                    <a:pt x="487" y="6142"/>
                  </a:cubicBezTo>
                  <a:cubicBezTo>
                    <a:pt x="760" y="6051"/>
                    <a:pt x="1186" y="5869"/>
                    <a:pt x="1642" y="5686"/>
                  </a:cubicBezTo>
                  <a:cubicBezTo>
                    <a:pt x="2584" y="5261"/>
                    <a:pt x="3921" y="4592"/>
                    <a:pt x="5228" y="3711"/>
                  </a:cubicBezTo>
                  <a:cubicBezTo>
                    <a:pt x="6596" y="2829"/>
                    <a:pt x="7751" y="1917"/>
                    <a:pt x="8511" y="1218"/>
                  </a:cubicBezTo>
                  <a:cubicBezTo>
                    <a:pt x="8876" y="854"/>
                    <a:pt x="9180" y="550"/>
                    <a:pt x="9423" y="337"/>
                  </a:cubicBezTo>
                  <a:cubicBezTo>
                    <a:pt x="9605" y="154"/>
                    <a:pt x="9727" y="2"/>
                    <a:pt x="9727" y="2"/>
                  </a:cubicBezTo>
                  <a:cubicBezTo>
                    <a:pt x="9726" y="1"/>
                    <a:pt x="9724" y="1"/>
                    <a:pt x="972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3"/>
            <p:cNvSpPr/>
            <p:nvPr/>
          </p:nvSpPr>
          <p:spPr>
            <a:xfrm>
              <a:off x="17689050" y="-164100"/>
              <a:ext cx="312325" cy="235850"/>
            </a:xfrm>
            <a:custGeom>
              <a:avLst/>
              <a:gdLst/>
              <a:ahLst/>
              <a:cxnLst/>
              <a:rect l="l" t="t" r="r" b="b"/>
              <a:pathLst>
                <a:path w="12493" h="9434" extrusionOk="0">
                  <a:moveTo>
                    <a:pt x="1204" y="0"/>
                  </a:moveTo>
                  <a:cubicBezTo>
                    <a:pt x="774" y="0"/>
                    <a:pt x="366" y="167"/>
                    <a:pt x="152" y="527"/>
                  </a:cubicBezTo>
                  <a:cubicBezTo>
                    <a:pt x="0" y="771"/>
                    <a:pt x="0" y="1075"/>
                    <a:pt x="0" y="1378"/>
                  </a:cubicBezTo>
                  <a:cubicBezTo>
                    <a:pt x="92" y="4175"/>
                    <a:pt x="2888" y="6363"/>
                    <a:pt x="3040" y="9160"/>
                  </a:cubicBezTo>
                  <a:lnTo>
                    <a:pt x="3192" y="9433"/>
                  </a:lnTo>
                  <a:cubicBezTo>
                    <a:pt x="4073" y="8430"/>
                    <a:pt x="5563" y="8248"/>
                    <a:pt x="6870" y="8096"/>
                  </a:cubicBezTo>
                  <a:cubicBezTo>
                    <a:pt x="8542" y="7883"/>
                    <a:pt x="10213" y="7579"/>
                    <a:pt x="11794" y="6910"/>
                  </a:cubicBezTo>
                  <a:cubicBezTo>
                    <a:pt x="12128" y="6759"/>
                    <a:pt x="12493" y="6546"/>
                    <a:pt x="12493" y="6151"/>
                  </a:cubicBezTo>
                  <a:cubicBezTo>
                    <a:pt x="12493" y="5968"/>
                    <a:pt x="12432" y="5816"/>
                    <a:pt x="12311" y="5695"/>
                  </a:cubicBezTo>
                  <a:cubicBezTo>
                    <a:pt x="11817" y="5022"/>
                    <a:pt x="10959" y="4630"/>
                    <a:pt x="10104" y="4630"/>
                  </a:cubicBezTo>
                  <a:cubicBezTo>
                    <a:pt x="9800" y="4630"/>
                    <a:pt x="9497" y="4679"/>
                    <a:pt x="9210" y="4783"/>
                  </a:cubicBezTo>
                  <a:cubicBezTo>
                    <a:pt x="9393" y="4479"/>
                    <a:pt x="9697" y="4236"/>
                    <a:pt x="9909" y="3932"/>
                  </a:cubicBezTo>
                  <a:cubicBezTo>
                    <a:pt x="10153" y="3628"/>
                    <a:pt x="10335" y="3233"/>
                    <a:pt x="10213" y="2868"/>
                  </a:cubicBezTo>
                  <a:cubicBezTo>
                    <a:pt x="10122" y="2442"/>
                    <a:pt x="9666" y="2169"/>
                    <a:pt x="9210" y="2108"/>
                  </a:cubicBezTo>
                  <a:cubicBezTo>
                    <a:pt x="9060" y="2082"/>
                    <a:pt x="8909" y="2069"/>
                    <a:pt x="8758" y="2069"/>
                  </a:cubicBezTo>
                  <a:cubicBezTo>
                    <a:pt x="8027" y="2069"/>
                    <a:pt x="7313" y="2369"/>
                    <a:pt x="6809" y="2898"/>
                  </a:cubicBezTo>
                  <a:cubicBezTo>
                    <a:pt x="7022" y="2412"/>
                    <a:pt x="7295" y="1834"/>
                    <a:pt x="7265" y="1257"/>
                  </a:cubicBezTo>
                  <a:cubicBezTo>
                    <a:pt x="7235" y="679"/>
                    <a:pt x="6809" y="71"/>
                    <a:pt x="6231" y="41"/>
                  </a:cubicBezTo>
                  <a:cubicBezTo>
                    <a:pt x="6194" y="36"/>
                    <a:pt x="6155" y="33"/>
                    <a:pt x="6116" y="33"/>
                  </a:cubicBezTo>
                  <a:cubicBezTo>
                    <a:pt x="5934" y="33"/>
                    <a:pt x="5743" y="88"/>
                    <a:pt x="5593" y="163"/>
                  </a:cubicBezTo>
                  <a:cubicBezTo>
                    <a:pt x="4560" y="588"/>
                    <a:pt x="3617" y="1348"/>
                    <a:pt x="3374" y="2412"/>
                  </a:cubicBezTo>
                  <a:cubicBezTo>
                    <a:pt x="3161" y="1652"/>
                    <a:pt x="2858" y="831"/>
                    <a:pt x="2250" y="345"/>
                  </a:cubicBezTo>
                  <a:cubicBezTo>
                    <a:pt x="1956" y="121"/>
                    <a:pt x="1572" y="0"/>
                    <a:pt x="120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1" name="Google Shape;3761;p53"/>
          <p:cNvGrpSpPr/>
          <p:nvPr/>
        </p:nvGrpSpPr>
        <p:grpSpPr>
          <a:xfrm>
            <a:off x="4176874" y="1863826"/>
            <a:ext cx="1026328" cy="969812"/>
            <a:chOff x="14194300" y="1412100"/>
            <a:chExt cx="939775" cy="888025"/>
          </a:xfrm>
        </p:grpSpPr>
        <p:sp>
          <p:nvSpPr>
            <p:cNvPr id="3762" name="Google Shape;3762;p53"/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3"/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3"/>
            <p:cNvSpPr/>
            <p:nvPr/>
          </p:nvSpPr>
          <p:spPr>
            <a:xfrm>
              <a:off x="14315125" y="2103675"/>
              <a:ext cx="483325" cy="110200"/>
            </a:xfrm>
            <a:custGeom>
              <a:avLst/>
              <a:gdLst/>
              <a:ahLst/>
              <a:cxnLst/>
              <a:rect l="l" t="t" r="r" b="b"/>
              <a:pathLst>
                <a:path w="19333" h="4408" extrusionOk="0">
                  <a:moveTo>
                    <a:pt x="13496" y="0"/>
                  </a:moveTo>
                  <a:cubicBezTo>
                    <a:pt x="13496" y="730"/>
                    <a:pt x="13678" y="1398"/>
                    <a:pt x="14165" y="1976"/>
                  </a:cubicBezTo>
                  <a:cubicBezTo>
                    <a:pt x="13040" y="2401"/>
                    <a:pt x="11885" y="2857"/>
                    <a:pt x="10639" y="3040"/>
                  </a:cubicBezTo>
                  <a:cubicBezTo>
                    <a:pt x="9849" y="2401"/>
                    <a:pt x="9302" y="1550"/>
                    <a:pt x="9028" y="578"/>
                  </a:cubicBezTo>
                  <a:cubicBezTo>
                    <a:pt x="8998" y="456"/>
                    <a:pt x="8967" y="304"/>
                    <a:pt x="8967" y="182"/>
                  </a:cubicBezTo>
                  <a:cubicBezTo>
                    <a:pt x="8876" y="182"/>
                    <a:pt x="8846" y="182"/>
                    <a:pt x="8785" y="213"/>
                  </a:cubicBezTo>
                  <a:cubicBezTo>
                    <a:pt x="8967" y="1368"/>
                    <a:pt x="9484" y="2341"/>
                    <a:pt x="10365" y="3100"/>
                  </a:cubicBezTo>
                  <a:cubicBezTo>
                    <a:pt x="10092" y="3161"/>
                    <a:pt x="9849" y="3192"/>
                    <a:pt x="9575" y="3192"/>
                  </a:cubicBezTo>
                  <a:cubicBezTo>
                    <a:pt x="9483" y="3194"/>
                    <a:pt x="9391" y="3195"/>
                    <a:pt x="9299" y="3195"/>
                  </a:cubicBezTo>
                  <a:cubicBezTo>
                    <a:pt x="6694" y="3195"/>
                    <a:pt x="4197" y="2378"/>
                    <a:pt x="1672" y="1702"/>
                  </a:cubicBezTo>
                  <a:cubicBezTo>
                    <a:pt x="1581" y="1733"/>
                    <a:pt x="1520" y="1793"/>
                    <a:pt x="1399" y="1793"/>
                  </a:cubicBezTo>
                  <a:cubicBezTo>
                    <a:pt x="2462" y="2037"/>
                    <a:pt x="3557" y="2341"/>
                    <a:pt x="4621" y="2614"/>
                  </a:cubicBezTo>
                  <a:cubicBezTo>
                    <a:pt x="3952" y="3100"/>
                    <a:pt x="3101" y="3222"/>
                    <a:pt x="2310" y="3404"/>
                  </a:cubicBezTo>
                  <a:cubicBezTo>
                    <a:pt x="1520" y="3587"/>
                    <a:pt x="730" y="3921"/>
                    <a:pt x="0" y="4286"/>
                  </a:cubicBezTo>
                  <a:lnTo>
                    <a:pt x="213" y="4407"/>
                  </a:lnTo>
                  <a:cubicBezTo>
                    <a:pt x="1034" y="4012"/>
                    <a:pt x="1855" y="3769"/>
                    <a:pt x="2706" y="3526"/>
                  </a:cubicBezTo>
                  <a:cubicBezTo>
                    <a:pt x="3496" y="3252"/>
                    <a:pt x="4225" y="3161"/>
                    <a:pt x="4864" y="2645"/>
                  </a:cubicBezTo>
                  <a:lnTo>
                    <a:pt x="4894" y="2614"/>
                  </a:lnTo>
                  <a:cubicBezTo>
                    <a:pt x="6414" y="3009"/>
                    <a:pt x="7964" y="3313"/>
                    <a:pt x="9575" y="3313"/>
                  </a:cubicBezTo>
                  <a:cubicBezTo>
                    <a:pt x="11855" y="3313"/>
                    <a:pt x="13830" y="2249"/>
                    <a:pt x="15958" y="1550"/>
                  </a:cubicBezTo>
                  <a:cubicBezTo>
                    <a:pt x="17022" y="1216"/>
                    <a:pt x="18147" y="1125"/>
                    <a:pt x="19302" y="1125"/>
                  </a:cubicBezTo>
                  <a:lnTo>
                    <a:pt x="19332" y="1064"/>
                  </a:lnTo>
                  <a:cubicBezTo>
                    <a:pt x="19271" y="1034"/>
                    <a:pt x="19211" y="973"/>
                    <a:pt x="19150" y="942"/>
                  </a:cubicBezTo>
                  <a:cubicBezTo>
                    <a:pt x="18268" y="942"/>
                    <a:pt x="17387" y="1034"/>
                    <a:pt x="16536" y="1216"/>
                  </a:cubicBezTo>
                  <a:cubicBezTo>
                    <a:pt x="15776" y="1398"/>
                    <a:pt x="15046" y="1641"/>
                    <a:pt x="14317" y="1885"/>
                  </a:cubicBezTo>
                  <a:lnTo>
                    <a:pt x="14317" y="1854"/>
                  </a:lnTo>
                  <a:cubicBezTo>
                    <a:pt x="13830" y="1277"/>
                    <a:pt x="13678" y="638"/>
                    <a:pt x="13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3"/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3"/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3"/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3"/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3"/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3"/>
            <p:cNvSpPr/>
            <p:nvPr/>
          </p:nvSpPr>
          <p:spPr>
            <a:xfrm>
              <a:off x="14470900" y="1615050"/>
              <a:ext cx="425575" cy="498525"/>
            </a:xfrm>
            <a:custGeom>
              <a:avLst/>
              <a:gdLst/>
              <a:ahLst/>
              <a:cxnLst/>
              <a:rect l="l" t="t" r="r" b="b"/>
              <a:pathLst>
                <a:path w="17023" h="19941" extrusionOk="0">
                  <a:moveTo>
                    <a:pt x="10335" y="1"/>
                  </a:moveTo>
                  <a:cubicBezTo>
                    <a:pt x="10305" y="1"/>
                    <a:pt x="10244" y="31"/>
                    <a:pt x="10213" y="31"/>
                  </a:cubicBezTo>
                  <a:cubicBezTo>
                    <a:pt x="10335" y="1855"/>
                    <a:pt x="10487" y="3679"/>
                    <a:pt x="11247" y="5411"/>
                  </a:cubicBezTo>
                  <a:cubicBezTo>
                    <a:pt x="11612" y="6232"/>
                    <a:pt x="12128" y="6961"/>
                    <a:pt x="12615" y="7721"/>
                  </a:cubicBezTo>
                  <a:cubicBezTo>
                    <a:pt x="12645" y="7782"/>
                    <a:pt x="12676" y="7873"/>
                    <a:pt x="12736" y="7904"/>
                  </a:cubicBezTo>
                  <a:cubicBezTo>
                    <a:pt x="13223" y="8694"/>
                    <a:pt x="13587" y="9545"/>
                    <a:pt x="13861" y="10457"/>
                  </a:cubicBezTo>
                  <a:cubicBezTo>
                    <a:pt x="12645" y="10122"/>
                    <a:pt x="11399" y="9758"/>
                    <a:pt x="10183" y="9423"/>
                  </a:cubicBezTo>
                  <a:cubicBezTo>
                    <a:pt x="9697" y="9271"/>
                    <a:pt x="9180" y="9119"/>
                    <a:pt x="8785" y="8907"/>
                  </a:cubicBezTo>
                  <a:cubicBezTo>
                    <a:pt x="8663" y="8846"/>
                    <a:pt x="8542" y="8846"/>
                    <a:pt x="8390" y="8815"/>
                  </a:cubicBezTo>
                  <a:lnTo>
                    <a:pt x="8390" y="8815"/>
                  </a:lnTo>
                  <a:cubicBezTo>
                    <a:pt x="8572" y="8937"/>
                    <a:pt x="8815" y="9059"/>
                    <a:pt x="8998" y="9119"/>
                  </a:cubicBezTo>
                  <a:cubicBezTo>
                    <a:pt x="10548" y="9758"/>
                    <a:pt x="12280" y="10122"/>
                    <a:pt x="13891" y="10578"/>
                  </a:cubicBezTo>
                  <a:cubicBezTo>
                    <a:pt x="13952" y="10700"/>
                    <a:pt x="13983" y="10852"/>
                    <a:pt x="14013" y="10943"/>
                  </a:cubicBezTo>
                  <a:cubicBezTo>
                    <a:pt x="14287" y="12098"/>
                    <a:pt x="14499" y="13192"/>
                    <a:pt x="14742" y="14347"/>
                  </a:cubicBezTo>
                  <a:cubicBezTo>
                    <a:pt x="13983" y="13952"/>
                    <a:pt x="13192" y="13740"/>
                    <a:pt x="12311" y="13648"/>
                  </a:cubicBezTo>
                  <a:cubicBezTo>
                    <a:pt x="10973" y="13496"/>
                    <a:pt x="10062" y="12706"/>
                    <a:pt x="8876" y="12098"/>
                  </a:cubicBezTo>
                  <a:cubicBezTo>
                    <a:pt x="7964" y="11612"/>
                    <a:pt x="7022" y="11217"/>
                    <a:pt x="6080" y="10791"/>
                  </a:cubicBezTo>
                  <a:cubicBezTo>
                    <a:pt x="5137" y="10396"/>
                    <a:pt x="3678" y="9879"/>
                    <a:pt x="3222" y="8876"/>
                  </a:cubicBezTo>
                  <a:cubicBezTo>
                    <a:pt x="3213" y="8849"/>
                    <a:pt x="3196" y="8838"/>
                    <a:pt x="3176" y="8838"/>
                  </a:cubicBezTo>
                  <a:cubicBezTo>
                    <a:pt x="3132" y="8838"/>
                    <a:pt x="3080" y="8895"/>
                    <a:pt x="3101" y="8937"/>
                  </a:cubicBezTo>
                  <a:cubicBezTo>
                    <a:pt x="3466" y="9727"/>
                    <a:pt x="4317" y="10122"/>
                    <a:pt x="5077" y="10487"/>
                  </a:cubicBezTo>
                  <a:cubicBezTo>
                    <a:pt x="6140" y="11034"/>
                    <a:pt x="7296" y="11490"/>
                    <a:pt x="8359" y="11977"/>
                  </a:cubicBezTo>
                  <a:cubicBezTo>
                    <a:pt x="9119" y="12311"/>
                    <a:pt x="9788" y="12858"/>
                    <a:pt x="10517" y="13223"/>
                  </a:cubicBezTo>
                  <a:cubicBezTo>
                    <a:pt x="10109" y="13415"/>
                    <a:pt x="9685" y="13477"/>
                    <a:pt x="9251" y="13477"/>
                  </a:cubicBezTo>
                  <a:cubicBezTo>
                    <a:pt x="8521" y="13477"/>
                    <a:pt x="7765" y="13303"/>
                    <a:pt x="7022" y="13284"/>
                  </a:cubicBezTo>
                  <a:cubicBezTo>
                    <a:pt x="6903" y="13277"/>
                    <a:pt x="6785" y="13273"/>
                    <a:pt x="6667" y="13273"/>
                  </a:cubicBezTo>
                  <a:cubicBezTo>
                    <a:pt x="5759" y="13273"/>
                    <a:pt x="4874" y="13474"/>
                    <a:pt x="4013" y="13770"/>
                  </a:cubicBezTo>
                  <a:cubicBezTo>
                    <a:pt x="2554" y="13192"/>
                    <a:pt x="1095" y="12524"/>
                    <a:pt x="31" y="11247"/>
                  </a:cubicBezTo>
                  <a:cubicBezTo>
                    <a:pt x="31" y="11308"/>
                    <a:pt x="31" y="11369"/>
                    <a:pt x="1" y="11399"/>
                  </a:cubicBezTo>
                  <a:cubicBezTo>
                    <a:pt x="1885" y="13588"/>
                    <a:pt x="4894" y="14074"/>
                    <a:pt x="7447" y="15199"/>
                  </a:cubicBezTo>
                  <a:cubicBezTo>
                    <a:pt x="8177" y="15563"/>
                    <a:pt x="8876" y="15928"/>
                    <a:pt x="9545" y="16414"/>
                  </a:cubicBezTo>
                  <a:cubicBezTo>
                    <a:pt x="9636" y="16536"/>
                    <a:pt x="9758" y="16627"/>
                    <a:pt x="9910" y="16718"/>
                  </a:cubicBezTo>
                  <a:cubicBezTo>
                    <a:pt x="8967" y="16961"/>
                    <a:pt x="7964" y="17174"/>
                    <a:pt x="7022" y="17448"/>
                  </a:cubicBezTo>
                  <a:cubicBezTo>
                    <a:pt x="6718" y="17539"/>
                    <a:pt x="6444" y="17600"/>
                    <a:pt x="6140" y="17630"/>
                  </a:cubicBezTo>
                  <a:cubicBezTo>
                    <a:pt x="6232" y="17691"/>
                    <a:pt x="6262" y="17691"/>
                    <a:pt x="6353" y="17721"/>
                  </a:cubicBezTo>
                  <a:cubicBezTo>
                    <a:pt x="6384" y="17721"/>
                    <a:pt x="6444" y="17691"/>
                    <a:pt x="6505" y="17691"/>
                  </a:cubicBezTo>
                  <a:cubicBezTo>
                    <a:pt x="7660" y="17417"/>
                    <a:pt x="8815" y="17113"/>
                    <a:pt x="10001" y="16809"/>
                  </a:cubicBezTo>
                  <a:cubicBezTo>
                    <a:pt x="10365" y="17144"/>
                    <a:pt x="10700" y="17478"/>
                    <a:pt x="11156" y="17782"/>
                  </a:cubicBezTo>
                  <a:cubicBezTo>
                    <a:pt x="11764" y="18177"/>
                    <a:pt x="12493" y="18390"/>
                    <a:pt x="13131" y="18755"/>
                  </a:cubicBezTo>
                  <a:cubicBezTo>
                    <a:pt x="13679" y="18998"/>
                    <a:pt x="14165" y="19363"/>
                    <a:pt x="14651" y="19727"/>
                  </a:cubicBezTo>
                  <a:cubicBezTo>
                    <a:pt x="14742" y="19727"/>
                    <a:pt x="14803" y="19727"/>
                    <a:pt x="14864" y="19758"/>
                  </a:cubicBezTo>
                  <a:cubicBezTo>
                    <a:pt x="13952" y="19059"/>
                    <a:pt x="12949" y="18542"/>
                    <a:pt x="11885" y="18056"/>
                  </a:cubicBezTo>
                  <a:cubicBezTo>
                    <a:pt x="11156" y="17721"/>
                    <a:pt x="10609" y="17235"/>
                    <a:pt x="10001" y="16658"/>
                  </a:cubicBezTo>
                  <a:cubicBezTo>
                    <a:pt x="9454" y="16171"/>
                    <a:pt x="8846" y="15746"/>
                    <a:pt x="8207" y="15411"/>
                  </a:cubicBezTo>
                  <a:cubicBezTo>
                    <a:pt x="6961" y="14712"/>
                    <a:pt x="5533" y="14287"/>
                    <a:pt x="4226" y="13800"/>
                  </a:cubicBezTo>
                  <a:cubicBezTo>
                    <a:pt x="5133" y="13601"/>
                    <a:pt x="6023" y="13467"/>
                    <a:pt x="6910" y="13467"/>
                  </a:cubicBezTo>
                  <a:cubicBezTo>
                    <a:pt x="7241" y="13467"/>
                    <a:pt x="7572" y="13485"/>
                    <a:pt x="7903" y="13527"/>
                  </a:cubicBezTo>
                  <a:cubicBezTo>
                    <a:pt x="8418" y="13589"/>
                    <a:pt x="8916" y="13667"/>
                    <a:pt x="9403" y="13667"/>
                  </a:cubicBezTo>
                  <a:cubicBezTo>
                    <a:pt x="9865" y="13667"/>
                    <a:pt x="10316" y="13597"/>
                    <a:pt x="10761" y="13375"/>
                  </a:cubicBezTo>
                  <a:cubicBezTo>
                    <a:pt x="10882" y="13405"/>
                    <a:pt x="10973" y="13496"/>
                    <a:pt x="11095" y="13527"/>
                  </a:cubicBezTo>
                  <a:cubicBezTo>
                    <a:pt x="11703" y="13800"/>
                    <a:pt x="12311" y="13831"/>
                    <a:pt x="12919" y="13922"/>
                  </a:cubicBezTo>
                  <a:cubicBezTo>
                    <a:pt x="13618" y="14043"/>
                    <a:pt x="14256" y="14256"/>
                    <a:pt x="14864" y="14560"/>
                  </a:cubicBezTo>
                  <a:cubicBezTo>
                    <a:pt x="15229" y="16384"/>
                    <a:pt x="15654" y="18208"/>
                    <a:pt x="16353" y="19940"/>
                  </a:cubicBezTo>
                  <a:lnTo>
                    <a:pt x="16445" y="19940"/>
                  </a:lnTo>
                  <a:cubicBezTo>
                    <a:pt x="15928" y="18664"/>
                    <a:pt x="15533" y="17296"/>
                    <a:pt x="15229" y="15928"/>
                  </a:cubicBezTo>
                  <a:cubicBezTo>
                    <a:pt x="15533" y="14895"/>
                    <a:pt x="16262" y="14439"/>
                    <a:pt x="17022" y="13952"/>
                  </a:cubicBezTo>
                  <a:cubicBezTo>
                    <a:pt x="17022" y="13922"/>
                    <a:pt x="17022" y="13831"/>
                    <a:pt x="16992" y="13800"/>
                  </a:cubicBezTo>
                  <a:cubicBezTo>
                    <a:pt x="16961" y="13831"/>
                    <a:pt x="16870" y="13861"/>
                    <a:pt x="16840" y="13922"/>
                  </a:cubicBezTo>
                  <a:cubicBezTo>
                    <a:pt x="16080" y="14378"/>
                    <a:pt x="15472" y="14895"/>
                    <a:pt x="15168" y="15746"/>
                  </a:cubicBezTo>
                  <a:cubicBezTo>
                    <a:pt x="14834" y="14256"/>
                    <a:pt x="14560" y="12767"/>
                    <a:pt x="14256" y="11308"/>
                  </a:cubicBezTo>
                  <a:cubicBezTo>
                    <a:pt x="13983" y="9970"/>
                    <a:pt x="13405" y="8876"/>
                    <a:pt x="12767" y="7752"/>
                  </a:cubicBezTo>
                  <a:cubicBezTo>
                    <a:pt x="13040" y="6232"/>
                    <a:pt x="13648" y="4925"/>
                    <a:pt x="14438" y="3618"/>
                  </a:cubicBezTo>
                  <a:cubicBezTo>
                    <a:pt x="14438" y="3587"/>
                    <a:pt x="14408" y="3557"/>
                    <a:pt x="14347" y="3466"/>
                  </a:cubicBezTo>
                  <a:cubicBezTo>
                    <a:pt x="14195" y="3679"/>
                    <a:pt x="14074" y="3922"/>
                    <a:pt x="13952" y="4104"/>
                  </a:cubicBezTo>
                  <a:cubicBezTo>
                    <a:pt x="13314" y="5168"/>
                    <a:pt x="12888" y="6353"/>
                    <a:pt x="12645" y="7569"/>
                  </a:cubicBezTo>
                  <a:cubicBezTo>
                    <a:pt x="12372" y="7113"/>
                    <a:pt x="12128" y="6657"/>
                    <a:pt x="11824" y="6201"/>
                  </a:cubicBezTo>
                  <a:cubicBezTo>
                    <a:pt x="10669" y="4287"/>
                    <a:pt x="10487" y="2159"/>
                    <a:pt x="10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3"/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3"/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3"/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3"/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3"/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6" name="Google Shape;3776;p53"/>
          <p:cNvGrpSpPr/>
          <p:nvPr/>
        </p:nvGrpSpPr>
        <p:grpSpPr>
          <a:xfrm>
            <a:off x="7575814" y="712505"/>
            <a:ext cx="855961" cy="906006"/>
            <a:chOff x="14564075" y="286425"/>
            <a:chExt cx="783775" cy="829600"/>
          </a:xfrm>
        </p:grpSpPr>
        <p:sp>
          <p:nvSpPr>
            <p:cNvPr id="3777" name="Google Shape;3777;p53"/>
            <p:cNvSpPr/>
            <p:nvPr/>
          </p:nvSpPr>
          <p:spPr>
            <a:xfrm>
              <a:off x="14649425" y="400000"/>
              <a:ext cx="85950" cy="352675"/>
            </a:xfrm>
            <a:custGeom>
              <a:avLst/>
              <a:gdLst/>
              <a:ahLst/>
              <a:cxnLst/>
              <a:rect l="l" t="t" r="r" b="b"/>
              <a:pathLst>
                <a:path w="3438" h="14107" extrusionOk="0">
                  <a:moveTo>
                    <a:pt x="1340" y="0"/>
                  </a:moveTo>
                  <a:cubicBezTo>
                    <a:pt x="1310" y="0"/>
                    <a:pt x="1249" y="0"/>
                    <a:pt x="1218" y="61"/>
                  </a:cubicBezTo>
                  <a:cubicBezTo>
                    <a:pt x="1006" y="91"/>
                    <a:pt x="793" y="213"/>
                    <a:pt x="671" y="395"/>
                  </a:cubicBezTo>
                  <a:cubicBezTo>
                    <a:pt x="580" y="669"/>
                    <a:pt x="671" y="1003"/>
                    <a:pt x="945" y="1125"/>
                  </a:cubicBezTo>
                  <a:cubicBezTo>
                    <a:pt x="1015" y="1154"/>
                    <a:pt x="1090" y="1167"/>
                    <a:pt x="1167" y="1167"/>
                  </a:cubicBezTo>
                  <a:cubicBezTo>
                    <a:pt x="1493" y="1167"/>
                    <a:pt x="1850" y="928"/>
                    <a:pt x="1948" y="608"/>
                  </a:cubicBezTo>
                  <a:cubicBezTo>
                    <a:pt x="2465" y="1034"/>
                    <a:pt x="2708" y="1946"/>
                    <a:pt x="2799" y="2553"/>
                  </a:cubicBezTo>
                  <a:cubicBezTo>
                    <a:pt x="3072" y="3860"/>
                    <a:pt x="2738" y="5259"/>
                    <a:pt x="2465" y="6566"/>
                  </a:cubicBezTo>
                  <a:cubicBezTo>
                    <a:pt x="1948" y="9058"/>
                    <a:pt x="1127" y="11490"/>
                    <a:pt x="63" y="13800"/>
                  </a:cubicBezTo>
                  <a:cubicBezTo>
                    <a:pt x="0" y="13968"/>
                    <a:pt x="140" y="14106"/>
                    <a:pt x="273" y="14106"/>
                  </a:cubicBezTo>
                  <a:cubicBezTo>
                    <a:pt x="332" y="14106"/>
                    <a:pt x="390" y="14078"/>
                    <a:pt x="428" y="14013"/>
                  </a:cubicBezTo>
                  <a:cubicBezTo>
                    <a:pt x="1705" y="11125"/>
                    <a:pt x="2647" y="8085"/>
                    <a:pt x="3164" y="4955"/>
                  </a:cubicBezTo>
                  <a:cubicBezTo>
                    <a:pt x="3376" y="3617"/>
                    <a:pt x="3437" y="547"/>
                    <a:pt x="1644" y="91"/>
                  </a:cubicBezTo>
                  <a:cubicBezTo>
                    <a:pt x="1614" y="91"/>
                    <a:pt x="1522" y="61"/>
                    <a:pt x="1492" y="61"/>
                  </a:cubicBezTo>
                  <a:cubicBezTo>
                    <a:pt x="1462" y="61"/>
                    <a:pt x="1370" y="0"/>
                    <a:pt x="1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3"/>
            <p:cNvSpPr/>
            <p:nvPr/>
          </p:nvSpPr>
          <p:spPr>
            <a:xfrm>
              <a:off x="14691625" y="359725"/>
              <a:ext cx="127325" cy="385650"/>
            </a:xfrm>
            <a:custGeom>
              <a:avLst/>
              <a:gdLst/>
              <a:ahLst/>
              <a:cxnLst/>
              <a:rect l="l" t="t" r="r" b="b"/>
              <a:pathLst>
                <a:path w="5093" h="15426" extrusionOk="0">
                  <a:moveTo>
                    <a:pt x="2904" y="0"/>
                  </a:moveTo>
                  <a:cubicBezTo>
                    <a:pt x="2874" y="0"/>
                    <a:pt x="2843" y="0"/>
                    <a:pt x="2843" y="31"/>
                  </a:cubicBezTo>
                  <a:cubicBezTo>
                    <a:pt x="2570" y="31"/>
                    <a:pt x="2357" y="152"/>
                    <a:pt x="2236" y="395"/>
                  </a:cubicBezTo>
                  <a:cubicBezTo>
                    <a:pt x="2114" y="669"/>
                    <a:pt x="2236" y="1003"/>
                    <a:pt x="2509" y="1125"/>
                  </a:cubicBezTo>
                  <a:cubicBezTo>
                    <a:pt x="2578" y="1169"/>
                    <a:pt x="2657" y="1188"/>
                    <a:pt x="2739" y="1188"/>
                  </a:cubicBezTo>
                  <a:cubicBezTo>
                    <a:pt x="3060" y="1188"/>
                    <a:pt x="3440" y="898"/>
                    <a:pt x="3512" y="608"/>
                  </a:cubicBezTo>
                  <a:cubicBezTo>
                    <a:pt x="4120" y="1064"/>
                    <a:pt x="4211" y="2189"/>
                    <a:pt x="4242" y="2888"/>
                  </a:cubicBezTo>
                  <a:cubicBezTo>
                    <a:pt x="4363" y="4438"/>
                    <a:pt x="4181" y="5958"/>
                    <a:pt x="3786" y="7478"/>
                  </a:cubicBezTo>
                  <a:cubicBezTo>
                    <a:pt x="3117" y="10213"/>
                    <a:pt x="1810" y="12949"/>
                    <a:pt x="108" y="15168"/>
                  </a:cubicBezTo>
                  <a:cubicBezTo>
                    <a:pt x="0" y="15297"/>
                    <a:pt x="136" y="15426"/>
                    <a:pt x="279" y="15426"/>
                  </a:cubicBezTo>
                  <a:cubicBezTo>
                    <a:pt x="338" y="15426"/>
                    <a:pt x="398" y="15403"/>
                    <a:pt x="442" y="15350"/>
                  </a:cubicBezTo>
                  <a:cubicBezTo>
                    <a:pt x="2570" y="12584"/>
                    <a:pt x="4090" y="8997"/>
                    <a:pt x="4576" y="5502"/>
                  </a:cubicBezTo>
                  <a:cubicBezTo>
                    <a:pt x="4698" y="4164"/>
                    <a:pt x="5093" y="91"/>
                    <a:pt x="2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3"/>
            <p:cNvSpPr/>
            <p:nvPr/>
          </p:nvSpPr>
          <p:spPr>
            <a:xfrm>
              <a:off x="14935200" y="785925"/>
              <a:ext cx="412650" cy="240300"/>
            </a:xfrm>
            <a:custGeom>
              <a:avLst/>
              <a:gdLst/>
              <a:ahLst/>
              <a:cxnLst/>
              <a:rect l="l" t="t" r="r" b="b"/>
              <a:pathLst>
                <a:path w="16506" h="9612" extrusionOk="0">
                  <a:moveTo>
                    <a:pt x="12857" y="0"/>
                  </a:moveTo>
                  <a:cubicBezTo>
                    <a:pt x="8066" y="0"/>
                    <a:pt x="3119" y="2532"/>
                    <a:pt x="0" y="6630"/>
                  </a:cubicBezTo>
                  <a:lnTo>
                    <a:pt x="4742" y="9123"/>
                  </a:lnTo>
                  <a:cubicBezTo>
                    <a:pt x="5614" y="9450"/>
                    <a:pt x="6547" y="9612"/>
                    <a:pt x="7489" y="9612"/>
                  </a:cubicBezTo>
                  <a:cubicBezTo>
                    <a:pt x="8649" y="9612"/>
                    <a:pt x="9822" y="9366"/>
                    <a:pt x="10912" y="8880"/>
                  </a:cubicBezTo>
                  <a:cubicBezTo>
                    <a:pt x="12888" y="8029"/>
                    <a:pt x="14590" y="6387"/>
                    <a:pt x="15624" y="4412"/>
                  </a:cubicBezTo>
                  <a:cubicBezTo>
                    <a:pt x="16171" y="3348"/>
                    <a:pt x="16505" y="2010"/>
                    <a:pt x="15897" y="1068"/>
                  </a:cubicBezTo>
                  <a:cubicBezTo>
                    <a:pt x="15350" y="247"/>
                    <a:pt x="14226" y="35"/>
                    <a:pt x="13192" y="4"/>
                  </a:cubicBezTo>
                  <a:cubicBezTo>
                    <a:pt x="13080" y="1"/>
                    <a:pt x="12969" y="0"/>
                    <a:pt x="12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3"/>
            <p:cNvSpPr/>
            <p:nvPr/>
          </p:nvSpPr>
          <p:spPr>
            <a:xfrm>
              <a:off x="14735350" y="286425"/>
              <a:ext cx="484075" cy="640950"/>
            </a:xfrm>
            <a:custGeom>
              <a:avLst/>
              <a:gdLst/>
              <a:ahLst/>
              <a:cxnLst/>
              <a:rect l="l" t="t" r="r" b="b"/>
              <a:pathLst>
                <a:path w="19363" h="25638" extrusionOk="0">
                  <a:moveTo>
                    <a:pt x="13597" y="1"/>
                  </a:moveTo>
                  <a:cubicBezTo>
                    <a:pt x="12720" y="1"/>
                    <a:pt x="11879" y="404"/>
                    <a:pt x="10973" y="896"/>
                  </a:cubicBezTo>
                  <a:cubicBezTo>
                    <a:pt x="8207" y="2416"/>
                    <a:pt x="5867" y="5577"/>
                    <a:pt x="4468" y="8403"/>
                  </a:cubicBezTo>
                  <a:cubicBezTo>
                    <a:pt x="2371" y="12598"/>
                    <a:pt x="973" y="17157"/>
                    <a:pt x="0" y="21717"/>
                  </a:cubicBezTo>
                  <a:lnTo>
                    <a:pt x="6900" y="25638"/>
                  </a:lnTo>
                  <a:cubicBezTo>
                    <a:pt x="11247" y="24787"/>
                    <a:pt x="15806" y="22720"/>
                    <a:pt x="18025" y="18343"/>
                  </a:cubicBezTo>
                  <a:cubicBezTo>
                    <a:pt x="19362" y="15790"/>
                    <a:pt x="19332" y="12963"/>
                    <a:pt x="19210" y="10227"/>
                  </a:cubicBezTo>
                  <a:cubicBezTo>
                    <a:pt x="19058" y="6823"/>
                    <a:pt x="18025" y="2112"/>
                    <a:pt x="15077" y="409"/>
                  </a:cubicBezTo>
                  <a:cubicBezTo>
                    <a:pt x="14562" y="120"/>
                    <a:pt x="14075" y="1"/>
                    <a:pt x="13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3"/>
            <p:cNvSpPr/>
            <p:nvPr/>
          </p:nvSpPr>
          <p:spPr>
            <a:xfrm>
              <a:off x="14733825" y="348850"/>
              <a:ext cx="389850" cy="558025"/>
            </a:xfrm>
            <a:custGeom>
              <a:avLst/>
              <a:gdLst/>
              <a:ahLst/>
              <a:cxnLst/>
              <a:rect l="l" t="t" r="r" b="b"/>
              <a:pathLst>
                <a:path w="15594" h="22321" extrusionOk="0">
                  <a:moveTo>
                    <a:pt x="10174" y="0"/>
                  </a:moveTo>
                  <a:cubicBezTo>
                    <a:pt x="9721" y="0"/>
                    <a:pt x="9256" y="73"/>
                    <a:pt x="8815" y="192"/>
                  </a:cubicBezTo>
                  <a:cubicBezTo>
                    <a:pt x="8754" y="222"/>
                    <a:pt x="8663" y="222"/>
                    <a:pt x="8572" y="283"/>
                  </a:cubicBezTo>
                  <a:cubicBezTo>
                    <a:pt x="6870" y="1864"/>
                    <a:pt x="5472" y="3961"/>
                    <a:pt x="4499" y="5937"/>
                  </a:cubicBezTo>
                  <a:cubicBezTo>
                    <a:pt x="2402" y="10162"/>
                    <a:pt x="973" y="14691"/>
                    <a:pt x="0" y="19281"/>
                  </a:cubicBezTo>
                  <a:lnTo>
                    <a:pt x="5350" y="22320"/>
                  </a:lnTo>
                  <a:cubicBezTo>
                    <a:pt x="6961" y="22229"/>
                    <a:pt x="8390" y="21226"/>
                    <a:pt x="9818" y="20405"/>
                  </a:cubicBezTo>
                  <a:cubicBezTo>
                    <a:pt x="11855" y="19281"/>
                    <a:pt x="13739" y="17791"/>
                    <a:pt x="14834" y="15694"/>
                  </a:cubicBezTo>
                  <a:cubicBezTo>
                    <a:pt x="15320" y="14782"/>
                    <a:pt x="15593" y="13536"/>
                    <a:pt x="14864" y="12776"/>
                  </a:cubicBezTo>
                  <a:cubicBezTo>
                    <a:pt x="14515" y="12426"/>
                    <a:pt x="14054" y="12300"/>
                    <a:pt x="13561" y="12300"/>
                  </a:cubicBezTo>
                  <a:cubicBezTo>
                    <a:pt x="13026" y="12300"/>
                    <a:pt x="12453" y="12450"/>
                    <a:pt x="11946" y="12624"/>
                  </a:cubicBezTo>
                  <a:cubicBezTo>
                    <a:pt x="12767" y="11438"/>
                    <a:pt x="15441" y="8399"/>
                    <a:pt x="14408" y="6940"/>
                  </a:cubicBezTo>
                  <a:cubicBezTo>
                    <a:pt x="14013" y="6393"/>
                    <a:pt x="13314" y="6180"/>
                    <a:pt x="12675" y="6180"/>
                  </a:cubicBezTo>
                  <a:cubicBezTo>
                    <a:pt x="12007" y="6210"/>
                    <a:pt x="11368" y="6484"/>
                    <a:pt x="10761" y="6727"/>
                  </a:cubicBezTo>
                  <a:cubicBezTo>
                    <a:pt x="11672" y="5511"/>
                    <a:pt x="13527" y="1864"/>
                    <a:pt x="12068" y="618"/>
                  </a:cubicBezTo>
                  <a:cubicBezTo>
                    <a:pt x="11550" y="174"/>
                    <a:pt x="10876" y="0"/>
                    <a:pt x="10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3"/>
            <p:cNvSpPr/>
            <p:nvPr/>
          </p:nvSpPr>
          <p:spPr>
            <a:xfrm>
              <a:off x="14780175" y="357325"/>
              <a:ext cx="324300" cy="510775"/>
            </a:xfrm>
            <a:custGeom>
              <a:avLst/>
              <a:gdLst/>
              <a:ahLst/>
              <a:cxnLst/>
              <a:rect l="l" t="t" r="r" b="b"/>
              <a:pathLst>
                <a:path w="12972" h="20431" extrusionOk="0">
                  <a:moveTo>
                    <a:pt x="9452" y="0"/>
                  </a:moveTo>
                  <a:cubicBezTo>
                    <a:pt x="9443" y="0"/>
                    <a:pt x="9433" y="2"/>
                    <a:pt x="9423" y="5"/>
                  </a:cubicBezTo>
                  <a:cubicBezTo>
                    <a:pt x="7417" y="1464"/>
                    <a:pt x="6171" y="3561"/>
                    <a:pt x="5259" y="5780"/>
                  </a:cubicBezTo>
                  <a:cubicBezTo>
                    <a:pt x="5259" y="5780"/>
                    <a:pt x="5229" y="5841"/>
                    <a:pt x="5259" y="5841"/>
                  </a:cubicBezTo>
                  <a:cubicBezTo>
                    <a:pt x="4955" y="6631"/>
                    <a:pt x="4651" y="7422"/>
                    <a:pt x="4408" y="8212"/>
                  </a:cubicBezTo>
                  <a:cubicBezTo>
                    <a:pt x="4074" y="6905"/>
                    <a:pt x="3435" y="5689"/>
                    <a:pt x="3192" y="4321"/>
                  </a:cubicBezTo>
                  <a:cubicBezTo>
                    <a:pt x="3162" y="4352"/>
                    <a:pt x="3131" y="4412"/>
                    <a:pt x="3101" y="4473"/>
                  </a:cubicBezTo>
                  <a:cubicBezTo>
                    <a:pt x="3344" y="5841"/>
                    <a:pt x="4013" y="7087"/>
                    <a:pt x="4347" y="8425"/>
                  </a:cubicBezTo>
                  <a:cubicBezTo>
                    <a:pt x="4256" y="8729"/>
                    <a:pt x="4165" y="9033"/>
                    <a:pt x="4074" y="9337"/>
                  </a:cubicBezTo>
                  <a:cubicBezTo>
                    <a:pt x="3466" y="11525"/>
                    <a:pt x="2888" y="13744"/>
                    <a:pt x="1976" y="15811"/>
                  </a:cubicBezTo>
                  <a:cubicBezTo>
                    <a:pt x="1824" y="16206"/>
                    <a:pt x="1612" y="16571"/>
                    <a:pt x="1429" y="16935"/>
                  </a:cubicBezTo>
                  <a:cubicBezTo>
                    <a:pt x="1338" y="15416"/>
                    <a:pt x="821" y="13987"/>
                    <a:pt x="396" y="12558"/>
                  </a:cubicBezTo>
                  <a:cubicBezTo>
                    <a:pt x="274" y="12163"/>
                    <a:pt x="213" y="11799"/>
                    <a:pt x="122" y="11403"/>
                  </a:cubicBezTo>
                  <a:lnTo>
                    <a:pt x="1" y="11647"/>
                  </a:lnTo>
                  <a:lnTo>
                    <a:pt x="1" y="11677"/>
                  </a:lnTo>
                  <a:cubicBezTo>
                    <a:pt x="396" y="13501"/>
                    <a:pt x="1186" y="15203"/>
                    <a:pt x="1277" y="17118"/>
                  </a:cubicBezTo>
                  <a:cubicBezTo>
                    <a:pt x="1004" y="17574"/>
                    <a:pt x="700" y="18030"/>
                    <a:pt x="365" y="18455"/>
                  </a:cubicBezTo>
                  <a:cubicBezTo>
                    <a:pt x="396" y="18486"/>
                    <a:pt x="426" y="18486"/>
                    <a:pt x="457" y="18546"/>
                  </a:cubicBezTo>
                  <a:cubicBezTo>
                    <a:pt x="912" y="17999"/>
                    <a:pt x="1338" y="17331"/>
                    <a:pt x="1672" y="16692"/>
                  </a:cubicBezTo>
                  <a:cubicBezTo>
                    <a:pt x="1885" y="16358"/>
                    <a:pt x="2037" y="16024"/>
                    <a:pt x="2189" y="15659"/>
                  </a:cubicBezTo>
                  <a:cubicBezTo>
                    <a:pt x="3010" y="14413"/>
                    <a:pt x="4013" y="13379"/>
                    <a:pt x="5077" y="12437"/>
                  </a:cubicBezTo>
                  <a:lnTo>
                    <a:pt x="5077" y="12437"/>
                  </a:lnTo>
                  <a:cubicBezTo>
                    <a:pt x="4682" y="13501"/>
                    <a:pt x="4621" y="14565"/>
                    <a:pt x="4682" y="15720"/>
                  </a:cubicBezTo>
                  <a:cubicBezTo>
                    <a:pt x="4773" y="16966"/>
                    <a:pt x="4925" y="18820"/>
                    <a:pt x="4317" y="19975"/>
                  </a:cubicBezTo>
                  <a:cubicBezTo>
                    <a:pt x="4104" y="20127"/>
                    <a:pt x="3922" y="20218"/>
                    <a:pt x="3709" y="20370"/>
                  </a:cubicBezTo>
                  <a:cubicBezTo>
                    <a:pt x="3770" y="20370"/>
                    <a:pt x="3800" y="20370"/>
                    <a:pt x="3891" y="20431"/>
                  </a:cubicBezTo>
                  <a:cubicBezTo>
                    <a:pt x="4043" y="20340"/>
                    <a:pt x="4165" y="20218"/>
                    <a:pt x="4317" y="20157"/>
                  </a:cubicBezTo>
                  <a:cubicBezTo>
                    <a:pt x="4347" y="20157"/>
                    <a:pt x="4347" y="20157"/>
                    <a:pt x="4378" y="20127"/>
                  </a:cubicBezTo>
                  <a:cubicBezTo>
                    <a:pt x="4378" y="20066"/>
                    <a:pt x="4408" y="20066"/>
                    <a:pt x="4408" y="20036"/>
                  </a:cubicBezTo>
                  <a:cubicBezTo>
                    <a:pt x="4803" y="19732"/>
                    <a:pt x="5107" y="19367"/>
                    <a:pt x="5411" y="18972"/>
                  </a:cubicBezTo>
                  <a:lnTo>
                    <a:pt x="5441" y="18972"/>
                  </a:lnTo>
                  <a:cubicBezTo>
                    <a:pt x="5488" y="18969"/>
                    <a:pt x="5535" y="18968"/>
                    <a:pt x="5581" y="18968"/>
                  </a:cubicBezTo>
                  <a:cubicBezTo>
                    <a:pt x="6530" y="18968"/>
                    <a:pt x="7395" y="19542"/>
                    <a:pt x="8177" y="20005"/>
                  </a:cubicBezTo>
                  <a:cubicBezTo>
                    <a:pt x="8268" y="19975"/>
                    <a:pt x="8299" y="19914"/>
                    <a:pt x="8359" y="19914"/>
                  </a:cubicBezTo>
                  <a:cubicBezTo>
                    <a:pt x="7490" y="19422"/>
                    <a:pt x="6621" y="18846"/>
                    <a:pt x="5620" y="18846"/>
                  </a:cubicBezTo>
                  <a:cubicBezTo>
                    <a:pt x="5571" y="18846"/>
                    <a:pt x="5521" y="18847"/>
                    <a:pt x="5472" y="18850"/>
                  </a:cubicBezTo>
                  <a:cubicBezTo>
                    <a:pt x="5867" y="18303"/>
                    <a:pt x="6201" y="17726"/>
                    <a:pt x="6627" y="17179"/>
                  </a:cubicBezTo>
                  <a:cubicBezTo>
                    <a:pt x="7194" y="17024"/>
                    <a:pt x="7743" y="16957"/>
                    <a:pt x="8286" y="16957"/>
                  </a:cubicBezTo>
                  <a:cubicBezTo>
                    <a:pt x="9343" y="16957"/>
                    <a:pt x="10375" y="17212"/>
                    <a:pt x="11460" y="17574"/>
                  </a:cubicBezTo>
                  <a:cubicBezTo>
                    <a:pt x="11490" y="17513"/>
                    <a:pt x="11490" y="17483"/>
                    <a:pt x="11521" y="17452"/>
                  </a:cubicBezTo>
                  <a:cubicBezTo>
                    <a:pt x="11156" y="17331"/>
                    <a:pt x="10821" y="17239"/>
                    <a:pt x="10457" y="17118"/>
                  </a:cubicBezTo>
                  <a:cubicBezTo>
                    <a:pt x="9765" y="16893"/>
                    <a:pt x="9054" y="16786"/>
                    <a:pt x="8341" y="16786"/>
                  </a:cubicBezTo>
                  <a:cubicBezTo>
                    <a:pt x="7799" y="16786"/>
                    <a:pt x="7256" y="16848"/>
                    <a:pt x="6718" y="16966"/>
                  </a:cubicBezTo>
                  <a:cubicBezTo>
                    <a:pt x="6748" y="16935"/>
                    <a:pt x="6779" y="16844"/>
                    <a:pt x="6870" y="16814"/>
                  </a:cubicBezTo>
                  <a:cubicBezTo>
                    <a:pt x="8572" y="14960"/>
                    <a:pt x="11186" y="14230"/>
                    <a:pt x="12949" y="12406"/>
                  </a:cubicBezTo>
                  <a:cubicBezTo>
                    <a:pt x="12971" y="12341"/>
                    <a:pt x="12930" y="12291"/>
                    <a:pt x="12894" y="12291"/>
                  </a:cubicBezTo>
                  <a:cubicBezTo>
                    <a:pt x="12880" y="12291"/>
                    <a:pt x="12866" y="12298"/>
                    <a:pt x="12858" y="12315"/>
                  </a:cubicBezTo>
                  <a:cubicBezTo>
                    <a:pt x="11521" y="13683"/>
                    <a:pt x="9697" y="14443"/>
                    <a:pt x="8147" y="15568"/>
                  </a:cubicBezTo>
                  <a:cubicBezTo>
                    <a:pt x="8299" y="15051"/>
                    <a:pt x="8238" y="14534"/>
                    <a:pt x="8268" y="13987"/>
                  </a:cubicBezTo>
                  <a:cubicBezTo>
                    <a:pt x="8299" y="12893"/>
                    <a:pt x="8998" y="11707"/>
                    <a:pt x="9575" y="10795"/>
                  </a:cubicBezTo>
                  <a:cubicBezTo>
                    <a:pt x="10518" y="9397"/>
                    <a:pt x="11703" y="8212"/>
                    <a:pt x="12676" y="6844"/>
                  </a:cubicBezTo>
                  <a:cubicBezTo>
                    <a:pt x="12615" y="6814"/>
                    <a:pt x="12615" y="6783"/>
                    <a:pt x="12584" y="6753"/>
                  </a:cubicBezTo>
                  <a:cubicBezTo>
                    <a:pt x="11642" y="8151"/>
                    <a:pt x="10426" y="9337"/>
                    <a:pt x="9484" y="10735"/>
                  </a:cubicBezTo>
                  <a:cubicBezTo>
                    <a:pt x="8967" y="11464"/>
                    <a:pt x="8633" y="12224"/>
                    <a:pt x="8359" y="13014"/>
                  </a:cubicBezTo>
                  <a:cubicBezTo>
                    <a:pt x="8268" y="13318"/>
                    <a:pt x="8177" y="13653"/>
                    <a:pt x="8147" y="13957"/>
                  </a:cubicBezTo>
                  <a:cubicBezTo>
                    <a:pt x="8055" y="14565"/>
                    <a:pt x="8268" y="15051"/>
                    <a:pt x="7995" y="15659"/>
                  </a:cubicBezTo>
                  <a:cubicBezTo>
                    <a:pt x="7448" y="16054"/>
                    <a:pt x="6961" y="16510"/>
                    <a:pt x="6536" y="17027"/>
                  </a:cubicBezTo>
                  <a:lnTo>
                    <a:pt x="6505" y="17087"/>
                  </a:lnTo>
                  <a:lnTo>
                    <a:pt x="6475" y="17118"/>
                  </a:lnTo>
                  <a:cubicBezTo>
                    <a:pt x="5989" y="17726"/>
                    <a:pt x="5624" y="18455"/>
                    <a:pt x="5168" y="19093"/>
                  </a:cubicBezTo>
                  <a:cubicBezTo>
                    <a:pt x="4985" y="19367"/>
                    <a:pt x="4803" y="19580"/>
                    <a:pt x="4530" y="19762"/>
                  </a:cubicBezTo>
                  <a:cubicBezTo>
                    <a:pt x="4955" y="18820"/>
                    <a:pt x="4864" y="17604"/>
                    <a:pt x="4864" y="16571"/>
                  </a:cubicBezTo>
                  <a:cubicBezTo>
                    <a:pt x="4864" y="15902"/>
                    <a:pt x="4773" y="15264"/>
                    <a:pt x="4803" y="14565"/>
                  </a:cubicBezTo>
                  <a:cubicBezTo>
                    <a:pt x="4803" y="13774"/>
                    <a:pt x="5016" y="13014"/>
                    <a:pt x="5289" y="12285"/>
                  </a:cubicBezTo>
                  <a:cubicBezTo>
                    <a:pt x="6049" y="11647"/>
                    <a:pt x="6809" y="11039"/>
                    <a:pt x="7691" y="10461"/>
                  </a:cubicBezTo>
                  <a:cubicBezTo>
                    <a:pt x="8451" y="9944"/>
                    <a:pt x="9241" y="9367"/>
                    <a:pt x="9818" y="8637"/>
                  </a:cubicBezTo>
                  <a:cubicBezTo>
                    <a:pt x="10487" y="7756"/>
                    <a:pt x="11065" y="6662"/>
                    <a:pt x="12220" y="6388"/>
                  </a:cubicBezTo>
                  <a:cubicBezTo>
                    <a:pt x="12270" y="6388"/>
                    <a:pt x="12258" y="6283"/>
                    <a:pt x="12199" y="6283"/>
                  </a:cubicBezTo>
                  <a:cubicBezTo>
                    <a:pt x="12188" y="6283"/>
                    <a:pt x="12174" y="6287"/>
                    <a:pt x="12159" y="6297"/>
                  </a:cubicBezTo>
                  <a:cubicBezTo>
                    <a:pt x="11338" y="6479"/>
                    <a:pt x="10852" y="7057"/>
                    <a:pt x="10335" y="7695"/>
                  </a:cubicBezTo>
                  <a:cubicBezTo>
                    <a:pt x="9484" y="8820"/>
                    <a:pt x="8603" y="9701"/>
                    <a:pt x="7387" y="10492"/>
                  </a:cubicBezTo>
                  <a:cubicBezTo>
                    <a:pt x="6627" y="11008"/>
                    <a:pt x="5897" y="11555"/>
                    <a:pt x="5259" y="12133"/>
                  </a:cubicBezTo>
                  <a:cubicBezTo>
                    <a:pt x="5229" y="12133"/>
                    <a:pt x="5229" y="12133"/>
                    <a:pt x="5168" y="12163"/>
                  </a:cubicBezTo>
                  <a:cubicBezTo>
                    <a:pt x="4165" y="13045"/>
                    <a:pt x="3253" y="14048"/>
                    <a:pt x="2432" y="15172"/>
                  </a:cubicBezTo>
                  <a:cubicBezTo>
                    <a:pt x="2979" y="13835"/>
                    <a:pt x="3344" y="12467"/>
                    <a:pt x="3739" y="11160"/>
                  </a:cubicBezTo>
                  <a:cubicBezTo>
                    <a:pt x="4226" y="9397"/>
                    <a:pt x="4712" y="7574"/>
                    <a:pt x="5411" y="5871"/>
                  </a:cubicBezTo>
                  <a:cubicBezTo>
                    <a:pt x="6718" y="4686"/>
                    <a:pt x="8451" y="4777"/>
                    <a:pt x="10122" y="4656"/>
                  </a:cubicBezTo>
                  <a:lnTo>
                    <a:pt x="10122" y="4534"/>
                  </a:lnTo>
                  <a:cubicBezTo>
                    <a:pt x="8481" y="4656"/>
                    <a:pt x="6809" y="4564"/>
                    <a:pt x="5502" y="5598"/>
                  </a:cubicBezTo>
                  <a:cubicBezTo>
                    <a:pt x="6353" y="3470"/>
                    <a:pt x="7569" y="1525"/>
                    <a:pt x="9514" y="127"/>
                  </a:cubicBezTo>
                  <a:cubicBezTo>
                    <a:pt x="9569" y="100"/>
                    <a:pt x="9526" y="0"/>
                    <a:pt x="9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3"/>
            <p:cNvSpPr/>
            <p:nvPr/>
          </p:nvSpPr>
          <p:spPr>
            <a:xfrm>
              <a:off x="14944325" y="383750"/>
              <a:ext cx="64600" cy="56350"/>
            </a:xfrm>
            <a:custGeom>
              <a:avLst/>
              <a:gdLst/>
              <a:ahLst/>
              <a:cxnLst/>
              <a:rect l="l" t="t" r="r" b="b"/>
              <a:pathLst>
                <a:path w="2584" h="2254" extrusionOk="0">
                  <a:moveTo>
                    <a:pt x="1611" y="0"/>
                  </a:moveTo>
                  <a:cubicBezTo>
                    <a:pt x="1400" y="0"/>
                    <a:pt x="1180" y="60"/>
                    <a:pt x="1003" y="133"/>
                  </a:cubicBezTo>
                  <a:cubicBezTo>
                    <a:pt x="486" y="407"/>
                    <a:pt x="0" y="1076"/>
                    <a:pt x="243" y="1653"/>
                  </a:cubicBezTo>
                  <a:cubicBezTo>
                    <a:pt x="397" y="2064"/>
                    <a:pt x="686" y="2253"/>
                    <a:pt x="1002" y="2253"/>
                  </a:cubicBezTo>
                  <a:cubicBezTo>
                    <a:pt x="1246" y="2253"/>
                    <a:pt x="1507" y="2139"/>
                    <a:pt x="1733" y="1927"/>
                  </a:cubicBezTo>
                  <a:cubicBezTo>
                    <a:pt x="2128" y="1562"/>
                    <a:pt x="2584" y="741"/>
                    <a:pt x="2189" y="255"/>
                  </a:cubicBezTo>
                  <a:cubicBezTo>
                    <a:pt x="2048" y="67"/>
                    <a:pt x="1834" y="0"/>
                    <a:pt x="1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3"/>
            <p:cNvSpPr/>
            <p:nvPr/>
          </p:nvSpPr>
          <p:spPr>
            <a:xfrm>
              <a:off x="14975475" y="843600"/>
              <a:ext cx="290300" cy="157775"/>
            </a:xfrm>
            <a:custGeom>
              <a:avLst/>
              <a:gdLst/>
              <a:ahLst/>
              <a:cxnLst/>
              <a:rect l="l" t="t" r="r" b="b"/>
              <a:pathLst>
                <a:path w="11612" h="6311" extrusionOk="0">
                  <a:moveTo>
                    <a:pt x="9532" y="1"/>
                  </a:moveTo>
                  <a:cubicBezTo>
                    <a:pt x="8006" y="1"/>
                    <a:pt x="6342" y="518"/>
                    <a:pt x="5137" y="1223"/>
                  </a:cubicBezTo>
                  <a:cubicBezTo>
                    <a:pt x="3192" y="2348"/>
                    <a:pt x="1277" y="3624"/>
                    <a:pt x="0" y="5448"/>
                  </a:cubicBezTo>
                  <a:lnTo>
                    <a:pt x="760" y="6299"/>
                  </a:lnTo>
                  <a:cubicBezTo>
                    <a:pt x="957" y="6307"/>
                    <a:pt x="1153" y="6310"/>
                    <a:pt x="1347" y="6310"/>
                  </a:cubicBezTo>
                  <a:cubicBezTo>
                    <a:pt x="3517" y="6310"/>
                    <a:pt x="5507" y="5862"/>
                    <a:pt x="7599" y="5387"/>
                  </a:cubicBezTo>
                  <a:cubicBezTo>
                    <a:pt x="9575" y="4871"/>
                    <a:pt x="10943" y="2895"/>
                    <a:pt x="11551" y="1041"/>
                  </a:cubicBezTo>
                  <a:cubicBezTo>
                    <a:pt x="11581" y="889"/>
                    <a:pt x="11611" y="767"/>
                    <a:pt x="11581" y="615"/>
                  </a:cubicBezTo>
                  <a:cubicBezTo>
                    <a:pt x="11520" y="402"/>
                    <a:pt x="11247" y="281"/>
                    <a:pt x="11004" y="190"/>
                  </a:cubicBezTo>
                  <a:cubicBezTo>
                    <a:pt x="10544" y="59"/>
                    <a:pt x="10046" y="1"/>
                    <a:pt x="9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3"/>
            <p:cNvSpPr/>
            <p:nvPr/>
          </p:nvSpPr>
          <p:spPr>
            <a:xfrm>
              <a:off x="14999775" y="543325"/>
              <a:ext cx="64625" cy="56350"/>
            </a:xfrm>
            <a:custGeom>
              <a:avLst/>
              <a:gdLst/>
              <a:ahLst/>
              <a:cxnLst/>
              <a:rect l="l" t="t" r="r" b="b"/>
              <a:pathLst>
                <a:path w="2585" h="2254" extrusionOk="0">
                  <a:moveTo>
                    <a:pt x="1630" y="0"/>
                  </a:moveTo>
                  <a:cubicBezTo>
                    <a:pt x="1416" y="0"/>
                    <a:pt x="1197" y="60"/>
                    <a:pt x="1034" y="134"/>
                  </a:cubicBezTo>
                  <a:cubicBezTo>
                    <a:pt x="518" y="407"/>
                    <a:pt x="1" y="1076"/>
                    <a:pt x="275" y="1653"/>
                  </a:cubicBezTo>
                  <a:cubicBezTo>
                    <a:pt x="411" y="2064"/>
                    <a:pt x="683" y="2253"/>
                    <a:pt x="998" y="2253"/>
                  </a:cubicBezTo>
                  <a:cubicBezTo>
                    <a:pt x="1242" y="2253"/>
                    <a:pt x="1512" y="2139"/>
                    <a:pt x="1764" y="1927"/>
                  </a:cubicBezTo>
                  <a:cubicBezTo>
                    <a:pt x="2129" y="1593"/>
                    <a:pt x="2585" y="741"/>
                    <a:pt x="2220" y="255"/>
                  </a:cubicBezTo>
                  <a:cubicBezTo>
                    <a:pt x="2079" y="67"/>
                    <a:pt x="1858" y="0"/>
                    <a:pt x="1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3"/>
            <p:cNvSpPr/>
            <p:nvPr/>
          </p:nvSpPr>
          <p:spPr>
            <a:xfrm>
              <a:off x="15022575" y="683150"/>
              <a:ext cx="64625" cy="56350"/>
            </a:xfrm>
            <a:custGeom>
              <a:avLst/>
              <a:gdLst/>
              <a:ahLst/>
              <a:cxnLst/>
              <a:rect l="l" t="t" r="r" b="b"/>
              <a:pathLst>
                <a:path w="2585" h="2254" extrusionOk="0">
                  <a:moveTo>
                    <a:pt x="1630" y="0"/>
                  </a:moveTo>
                  <a:cubicBezTo>
                    <a:pt x="1416" y="0"/>
                    <a:pt x="1196" y="60"/>
                    <a:pt x="1034" y="133"/>
                  </a:cubicBezTo>
                  <a:cubicBezTo>
                    <a:pt x="518" y="407"/>
                    <a:pt x="1" y="1076"/>
                    <a:pt x="274" y="1653"/>
                  </a:cubicBezTo>
                  <a:cubicBezTo>
                    <a:pt x="428" y="2064"/>
                    <a:pt x="708" y="2253"/>
                    <a:pt x="1020" y="2253"/>
                  </a:cubicBezTo>
                  <a:cubicBezTo>
                    <a:pt x="1262" y="2253"/>
                    <a:pt x="1525" y="2139"/>
                    <a:pt x="1764" y="1927"/>
                  </a:cubicBezTo>
                  <a:cubicBezTo>
                    <a:pt x="2129" y="1562"/>
                    <a:pt x="2584" y="741"/>
                    <a:pt x="2220" y="255"/>
                  </a:cubicBezTo>
                  <a:cubicBezTo>
                    <a:pt x="2079" y="67"/>
                    <a:pt x="1857" y="0"/>
                    <a:pt x="1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3"/>
            <p:cNvSpPr/>
            <p:nvPr/>
          </p:nvSpPr>
          <p:spPr>
            <a:xfrm>
              <a:off x="14998500" y="845300"/>
              <a:ext cx="236125" cy="144400"/>
            </a:xfrm>
            <a:custGeom>
              <a:avLst/>
              <a:gdLst/>
              <a:ahLst/>
              <a:cxnLst/>
              <a:rect l="l" t="t" r="r" b="b"/>
              <a:pathLst>
                <a:path w="9445" h="5776" extrusionOk="0">
                  <a:moveTo>
                    <a:pt x="5736" y="1733"/>
                  </a:moveTo>
                  <a:cubicBezTo>
                    <a:pt x="6040" y="1824"/>
                    <a:pt x="6283" y="1885"/>
                    <a:pt x="6587" y="2006"/>
                  </a:cubicBezTo>
                  <a:cubicBezTo>
                    <a:pt x="6435" y="2492"/>
                    <a:pt x="5979" y="2827"/>
                    <a:pt x="5614" y="3192"/>
                  </a:cubicBezTo>
                  <a:cubicBezTo>
                    <a:pt x="5189" y="3556"/>
                    <a:pt x="4763" y="3951"/>
                    <a:pt x="4368" y="4347"/>
                  </a:cubicBezTo>
                  <a:cubicBezTo>
                    <a:pt x="3639" y="4407"/>
                    <a:pt x="2909" y="4468"/>
                    <a:pt x="2240" y="4651"/>
                  </a:cubicBezTo>
                  <a:cubicBezTo>
                    <a:pt x="2301" y="4407"/>
                    <a:pt x="2484" y="4164"/>
                    <a:pt x="2636" y="3951"/>
                  </a:cubicBezTo>
                  <a:cubicBezTo>
                    <a:pt x="2848" y="3678"/>
                    <a:pt x="3000" y="3374"/>
                    <a:pt x="3122" y="3070"/>
                  </a:cubicBezTo>
                  <a:lnTo>
                    <a:pt x="3122" y="2979"/>
                  </a:lnTo>
                  <a:cubicBezTo>
                    <a:pt x="3821" y="2644"/>
                    <a:pt x="4490" y="2340"/>
                    <a:pt x="5189" y="2006"/>
                  </a:cubicBezTo>
                  <a:cubicBezTo>
                    <a:pt x="5371" y="1915"/>
                    <a:pt x="5584" y="1854"/>
                    <a:pt x="5736" y="1733"/>
                  </a:cubicBezTo>
                  <a:close/>
                  <a:moveTo>
                    <a:pt x="8654" y="0"/>
                  </a:moveTo>
                  <a:cubicBezTo>
                    <a:pt x="7651" y="547"/>
                    <a:pt x="6739" y="1155"/>
                    <a:pt x="5675" y="1672"/>
                  </a:cubicBezTo>
                  <a:cubicBezTo>
                    <a:pt x="5675" y="1672"/>
                    <a:pt x="5645" y="1672"/>
                    <a:pt x="5645" y="1702"/>
                  </a:cubicBezTo>
                  <a:lnTo>
                    <a:pt x="5614" y="1702"/>
                  </a:lnTo>
                  <a:cubicBezTo>
                    <a:pt x="5037" y="1976"/>
                    <a:pt x="4429" y="2219"/>
                    <a:pt x="3851" y="2492"/>
                  </a:cubicBezTo>
                  <a:cubicBezTo>
                    <a:pt x="4125" y="1611"/>
                    <a:pt x="4733" y="1216"/>
                    <a:pt x="5432" y="638"/>
                  </a:cubicBezTo>
                  <a:lnTo>
                    <a:pt x="5432" y="638"/>
                  </a:lnTo>
                  <a:cubicBezTo>
                    <a:pt x="5280" y="699"/>
                    <a:pt x="5128" y="760"/>
                    <a:pt x="4976" y="821"/>
                  </a:cubicBezTo>
                  <a:cubicBezTo>
                    <a:pt x="4429" y="1307"/>
                    <a:pt x="3912" y="1824"/>
                    <a:pt x="3699" y="2614"/>
                  </a:cubicBezTo>
                  <a:cubicBezTo>
                    <a:pt x="3000" y="2948"/>
                    <a:pt x="2271" y="3344"/>
                    <a:pt x="1633" y="3799"/>
                  </a:cubicBezTo>
                  <a:cubicBezTo>
                    <a:pt x="1724" y="3344"/>
                    <a:pt x="2028" y="2948"/>
                    <a:pt x="2271" y="2523"/>
                  </a:cubicBezTo>
                  <a:cubicBezTo>
                    <a:pt x="2301" y="2492"/>
                    <a:pt x="2301" y="2432"/>
                    <a:pt x="2332" y="2340"/>
                  </a:cubicBezTo>
                  <a:lnTo>
                    <a:pt x="2332" y="2340"/>
                  </a:lnTo>
                  <a:cubicBezTo>
                    <a:pt x="2271" y="2371"/>
                    <a:pt x="2180" y="2432"/>
                    <a:pt x="2149" y="2492"/>
                  </a:cubicBezTo>
                  <a:lnTo>
                    <a:pt x="2028" y="2736"/>
                  </a:lnTo>
                  <a:cubicBezTo>
                    <a:pt x="1815" y="3100"/>
                    <a:pt x="1541" y="3404"/>
                    <a:pt x="1511" y="3891"/>
                  </a:cubicBezTo>
                  <a:cubicBezTo>
                    <a:pt x="964" y="4286"/>
                    <a:pt x="447" y="4742"/>
                    <a:pt x="22" y="5319"/>
                  </a:cubicBezTo>
                  <a:cubicBezTo>
                    <a:pt x="0" y="5362"/>
                    <a:pt x="23" y="5419"/>
                    <a:pt x="60" y="5419"/>
                  </a:cubicBezTo>
                  <a:cubicBezTo>
                    <a:pt x="76" y="5419"/>
                    <a:pt x="94" y="5408"/>
                    <a:pt x="113" y="5380"/>
                  </a:cubicBezTo>
                  <a:cubicBezTo>
                    <a:pt x="903" y="4407"/>
                    <a:pt x="1936" y="3678"/>
                    <a:pt x="3031" y="3100"/>
                  </a:cubicBezTo>
                  <a:lnTo>
                    <a:pt x="3031" y="3100"/>
                  </a:lnTo>
                  <a:cubicBezTo>
                    <a:pt x="2879" y="3374"/>
                    <a:pt x="2757" y="3647"/>
                    <a:pt x="2575" y="3891"/>
                  </a:cubicBezTo>
                  <a:cubicBezTo>
                    <a:pt x="2392" y="4164"/>
                    <a:pt x="2180" y="4407"/>
                    <a:pt x="2119" y="4742"/>
                  </a:cubicBezTo>
                  <a:cubicBezTo>
                    <a:pt x="1511" y="4894"/>
                    <a:pt x="933" y="5076"/>
                    <a:pt x="356" y="5380"/>
                  </a:cubicBezTo>
                  <a:cubicBezTo>
                    <a:pt x="302" y="5407"/>
                    <a:pt x="344" y="5506"/>
                    <a:pt x="418" y="5506"/>
                  </a:cubicBezTo>
                  <a:cubicBezTo>
                    <a:pt x="427" y="5506"/>
                    <a:pt x="437" y="5505"/>
                    <a:pt x="447" y="5502"/>
                  </a:cubicBezTo>
                  <a:cubicBezTo>
                    <a:pt x="1329" y="5046"/>
                    <a:pt x="2240" y="4803"/>
                    <a:pt x="3183" y="4651"/>
                  </a:cubicBezTo>
                  <a:cubicBezTo>
                    <a:pt x="3791" y="4954"/>
                    <a:pt x="4307" y="5319"/>
                    <a:pt x="4854" y="5775"/>
                  </a:cubicBezTo>
                  <a:cubicBezTo>
                    <a:pt x="4885" y="5775"/>
                    <a:pt x="4976" y="5714"/>
                    <a:pt x="5006" y="5714"/>
                  </a:cubicBezTo>
                  <a:cubicBezTo>
                    <a:pt x="5006" y="5714"/>
                    <a:pt x="4976" y="5714"/>
                    <a:pt x="4976" y="5684"/>
                  </a:cubicBezTo>
                  <a:cubicBezTo>
                    <a:pt x="4520" y="5258"/>
                    <a:pt x="3943" y="4924"/>
                    <a:pt x="3365" y="4620"/>
                  </a:cubicBezTo>
                  <a:cubicBezTo>
                    <a:pt x="3794" y="4565"/>
                    <a:pt x="4226" y="4542"/>
                    <a:pt x="4661" y="4542"/>
                  </a:cubicBezTo>
                  <a:cubicBezTo>
                    <a:pt x="5430" y="4542"/>
                    <a:pt x="6206" y="4614"/>
                    <a:pt x="6982" y="4711"/>
                  </a:cubicBezTo>
                  <a:cubicBezTo>
                    <a:pt x="7317" y="4742"/>
                    <a:pt x="7620" y="4772"/>
                    <a:pt x="7924" y="4803"/>
                  </a:cubicBezTo>
                  <a:cubicBezTo>
                    <a:pt x="7955" y="4772"/>
                    <a:pt x="8016" y="4772"/>
                    <a:pt x="8046" y="4742"/>
                  </a:cubicBezTo>
                  <a:cubicBezTo>
                    <a:pt x="7317" y="4620"/>
                    <a:pt x="6648" y="4468"/>
                    <a:pt x="5949" y="4438"/>
                  </a:cubicBezTo>
                  <a:cubicBezTo>
                    <a:pt x="5634" y="4417"/>
                    <a:pt x="5305" y="4381"/>
                    <a:pt x="4982" y="4381"/>
                  </a:cubicBezTo>
                  <a:cubicBezTo>
                    <a:pt x="4836" y="4381"/>
                    <a:pt x="4692" y="4389"/>
                    <a:pt x="4551" y="4407"/>
                  </a:cubicBezTo>
                  <a:cubicBezTo>
                    <a:pt x="5006" y="3982"/>
                    <a:pt x="5462" y="3556"/>
                    <a:pt x="5888" y="3131"/>
                  </a:cubicBezTo>
                  <a:cubicBezTo>
                    <a:pt x="6222" y="2827"/>
                    <a:pt x="6557" y="2523"/>
                    <a:pt x="6709" y="2128"/>
                  </a:cubicBezTo>
                  <a:cubicBezTo>
                    <a:pt x="7620" y="2492"/>
                    <a:pt x="8441" y="3040"/>
                    <a:pt x="9383" y="3435"/>
                  </a:cubicBezTo>
                  <a:cubicBezTo>
                    <a:pt x="9414" y="3404"/>
                    <a:pt x="9414" y="3374"/>
                    <a:pt x="9444" y="3344"/>
                  </a:cubicBezTo>
                  <a:cubicBezTo>
                    <a:pt x="8259" y="2796"/>
                    <a:pt x="7165" y="2006"/>
                    <a:pt x="5918" y="1702"/>
                  </a:cubicBezTo>
                  <a:cubicBezTo>
                    <a:pt x="6587" y="1368"/>
                    <a:pt x="7286" y="1003"/>
                    <a:pt x="7924" y="608"/>
                  </a:cubicBezTo>
                  <a:cubicBezTo>
                    <a:pt x="8259" y="365"/>
                    <a:pt x="8563" y="182"/>
                    <a:pt x="8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3"/>
            <p:cNvSpPr/>
            <p:nvPr/>
          </p:nvSpPr>
          <p:spPr>
            <a:xfrm>
              <a:off x="14667725" y="780600"/>
              <a:ext cx="525100" cy="335425"/>
            </a:xfrm>
            <a:custGeom>
              <a:avLst/>
              <a:gdLst/>
              <a:ahLst/>
              <a:cxnLst/>
              <a:rect l="l" t="t" r="r" b="b"/>
              <a:pathLst>
                <a:path w="21004" h="13417" extrusionOk="0">
                  <a:moveTo>
                    <a:pt x="1321" y="1"/>
                  </a:moveTo>
                  <a:cubicBezTo>
                    <a:pt x="1193" y="1"/>
                    <a:pt x="934" y="633"/>
                    <a:pt x="760" y="1099"/>
                  </a:cubicBezTo>
                  <a:cubicBezTo>
                    <a:pt x="426" y="1524"/>
                    <a:pt x="0" y="2041"/>
                    <a:pt x="61" y="2132"/>
                  </a:cubicBezTo>
                  <a:cubicBezTo>
                    <a:pt x="2158" y="4199"/>
                    <a:pt x="5319" y="6175"/>
                    <a:pt x="7933" y="7786"/>
                  </a:cubicBezTo>
                  <a:cubicBezTo>
                    <a:pt x="11520" y="9944"/>
                    <a:pt x="15532" y="12071"/>
                    <a:pt x="19423" y="13074"/>
                  </a:cubicBezTo>
                  <a:cubicBezTo>
                    <a:pt x="19783" y="13158"/>
                    <a:pt x="20520" y="13417"/>
                    <a:pt x="20902" y="13417"/>
                  </a:cubicBezTo>
                  <a:cubicBezTo>
                    <a:pt x="20939" y="13417"/>
                    <a:pt x="20973" y="13414"/>
                    <a:pt x="21003" y="13409"/>
                  </a:cubicBezTo>
                  <a:cubicBezTo>
                    <a:pt x="20943" y="13409"/>
                    <a:pt x="21003" y="13409"/>
                    <a:pt x="21003" y="13378"/>
                  </a:cubicBezTo>
                  <a:lnTo>
                    <a:pt x="21003" y="13287"/>
                  </a:lnTo>
                  <a:cubicBezTo>
                    <a:pt x="20943" y="12983"/>
                    <a:pt x="20274" y="12375"/>
                    <a:pt x="19970" y="12041"/>
                  </a:cubicBezTo>
                  <a:cubicBezTo>
                    <a:pt x="17326" y="9062"/>
                    <a:pt x="13557" y="6479"/>
                    <a:pt x="10000" y="4321"/>
                  </a:cubicBezTo>
                  <a:cubicBezTo>
                    <a:pt x="7356" y="2770"/>
                    <a:pt x="4134" y="855"/>
                    <a:pt x="1337" y="4"/>
                  </a:cubicBezTo>
                  <a:cubicBezTo>
                    <a:pt x="1332" y="2"/>
                    <a:pt x="1327" y="1"/>
                    <a:pt x="1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3"/>
            <p:cNvSpPr/>
            <p:nvPr/>
          </p:nvSpPr>
          <p:spPr>
            <a:xfrm>
              <a:off x="15173050" y="865525"/>
              <a:ext cx="72975" cy="45300"/>
            </a:xfrm>
            <a:custGeom>
              <a:avLst/>
              <a:gdLst/>
              <a:ahLst/>
              <a:cxnLst/>
              <a:rect l="l" t="t" r="r" b="b"/>
              <a:pathLst>
                <a:path w="2919" h="1812" extrusionOk="0">
                  <a:moveTo>
                    <a:pt x="1776" y="0"/>
                  </a:moveTo>
                  <a:cubicBezTo>
                    <a:pt x="1298" y="0"/>
                    <a:pt x="737" y="359"/>
                    <a:pt x="456" y="589"/>
                  </a:cubicBezTo>
                  <a:cubicBezTo>
                    <a:pt x="304" y="680"/>
                    <a:pt x="152" y="802"/>
                    <a:pt x="91" y="1015"/>
                  </a:cubicBezTo>
                  <a:cubicBezTo>
                    <a:pt x="0" y="1349"/>
                    <a:pt x="304" y="1683"/>
                    <a:pt x="638" y="1775"/>
                  </a:cubicBezTo>
                  <a:cubicBezTo>
                    <a:pt x="731" y="1800"/>
                    <a:pt x="825" y="1811"/>
                    <a:pt x="920" y="1811"/>
                  </a:cubicBezTo>
                  <a:cubicBezTo>
                    <a:pt x="1169" y="1811"/>
                    <a:pt x="1421" y="1733"/>
                    <a:pt x="1642" y="1623"/>
                  </a:cubicBezTo>
                  <a:cubicBezTo>
                    <a:pt x="2128" y="1380"/>
                    <a:pt x="2918" y="346"/>
                    <a:pt x="2037" y="42"/>
                  </a:cubicBezTo>
                  <a:cubicBezTo>
                    <a:pt x="1954" y="13"/>
                    <a:pt x="1867" y="0"/>
                    <a:pt x="1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3"/>
            <p:cNvSpPr/>
            <p:nvPr/>
          </p:nvSpPr>
          <p:spPr>
            <a:xfrm>
              <a:off x="14724700" y="809575"/>
              <a:ext cx="60050" cy="83600"/>
            </a:xfrm>
            <a:custGeom>
              <a:avLst/>
              <a:gdLst/>
              <a:ahLst/>
              <a:cxnLst/>
              <a:rect l="l" t="t" r="r" b="b"/>
              <a:pathLst>
                <a:path w="2402" h="3344" extrusionOk="0">
                  <a:moveTo>
                    <a:pt x="1824" y="0"/>
                  </a:moveTo>
                  <a:cubicBezTo>
                    <a:pt x="1247" y="1034"/>
                    <a:pt x="639" y="2007"/>
                    <a:pt x="1" y="2979"/>
                  </a:cubicBezTo>
                  <a:cubicBezTo>
                    <a:pt x="153" y="3070"/>
                    <a:pt x="335" y="3253"/>
                    <a:pt x="487" y="3344"/>
                  </a:cubicBezTo>
                  <a:cubicBezTo>
                    <a:pt x="1186" y="2341"/>
                    <a:pt x="1794" y="1307"/>
                    <a:pt x="2402" y="274"/>
                  </a:cubicBezTo>
                  <a:cubicBezTo>
                    <a:pt x="2189" y="183"/>
                    <a:pt x="2007" y="92"/>
                    <a:pt x="1824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3"/>
            <p:cNvSpPr/>
            <p:nvPr/>
          </p:nvSpPr>
          <p:spPr>
            <a:xfrm>
              <a:off x="14812850" y="860475"/>
              <a:ext cx="66900" cy="92750"/>
            </a:xfrm>
            <a:custGeom>
              <a:avLst/>
              <a:gdLst/>
              <a:ahLst/>
              <a:cxnLst/>
              <a:rect l="l" t="t" r="r" b="b"/>
              <a:pathLst>
                <a:path w="2676" h="3710" extrusionOk="0">
                  <a:moveTo>
                    <a:pt x="2128" y="1"/>
                  </a:moveTo>
                  <a:cubicBezTo>
                    <a:pt x="1490" y="1156"/>
                    <a:pt x="791" y="2281"/>
                    <a:pt x="1" y="3375"/>
                  </a:cubicBezTo>
                  <a:cubicBezTo>
                    <a:pt x="183" y="3496"/>
                    <a:pt x="335" y="3588"/>
                    <a:pt x="548" y="3709"/>
                  </a:cubicBezTo>
                  <a:cubicBezTo>
                    <a:pt x="1308" y="2615"/>
                    <a:pt x="2007" y="1460"/>
                    <a:pt x="2675" y="305"/>
                  </a:cubicBezTo>
                  <a:cubicBezTo>
                    <a:pt x="2463" y="183"/>
                    <a:pt x="2311" y="92"/>
                    <a:pt x="2128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3"/>
            <p:cNvSpPr/>
            <p:nvPr/>
          </p:nvSpPr>
          <p:spPr>
            <a:xfrm>
              <a:off x="14904800" y="915200"/>
              <a:ext cx="66900" cy="93500"/>
            </a:xfrm>
            <a:custGeom>
              <a:avLst/>
              <a:gdLst/>
              <a:ahLst/>
              <a:cxnLst/>
              <a:rect l="l" t="t" r="r" b="b"/>
              <a:pathLst>
                <a:path w="2676" h="3740" extrusionOk="0">
                  <a:moveTo>
                    <a:pt x="2128" y="0"/>
                  </a:moveTo>
                  <a:cubicBezTo>
                    <a:pt x="1490" y="1186"/>
                    <a:pt x="791" y="2310"/>
                    <a:pt x="0" y="3435"/>
                  </a:cubicBezTo>
                  <a:cubicBezTo>
                    <a:pt x="213" y="3526"/>
                    <a:pt x="396" y="3648"/>
                    <a:pt x="548" y="3739"/>
                  </a:cubicBezTo>
                  <a:cubicBezTo>
                    <a:pt x="1338" y="2614"/>
                    <a:pt x="2067" y="1520"/>
                    <a:pt x="2675" y="335"/>
                  </a:cubicBezTo>
                  <a:cubicBezTo>
                    <a:pt x="2493" y="244"/>
                    <a:pt x="2311" y="122"/>
                    <a:pt x="2128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3"/>
            <p:cNvSpPr/>
            <p:nvPr/>
          </p:nvSpPr>
          <p:spPr>
            <a:xfrm>
              <a:off x="15002075" y="976750"/>
              <a:ext cx="58525" cy="82100"/>
            </a:xfrm>
            <a:custGeom>
              <a:avLst/>
              <a:gdLst/>
              <a:ahLst/>
              <a:cxnLst/>
              <a:rect l="l" t="t" r="r" b="b"/>
              <a:pathLst>
                <a:path w="2341" h="3284" extrusionOk="0">
                  <a:moveTo>
                    <a:pt x="1854" y="0"/>
                  </a:moveTo>
                  <a:cubicBezTo>
                    <a:pt x="1277" y="1034"/>
                    <a:pt x="669" y="2007"/>
                    <a:pt x="0" y="3010"/>
                  </a:cubicBezTo>
                  <a:cubicBezTo>
                    <a:pt x="183" y="3101"/>
                    <a:pt x="365" y="3192"/>
                    <a:pt x="578" y="3283"/>
                  </a:cubicBezTo>
                  <a:cubicBezTo>
                    <a:pt x="1216" y="2341"/>
                    <a:pt x="1824" y="1368"/>
                    <a:pt x="2341" y="396"/>
                  </a:cubicBezTo>
                  <a:cubicBezTo>
                    <a:pt x="2189" y="274"/>
                    <a:pt x="2006" y="122"/>
                    <a:pt x="1854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3"/>
            <p:cNvSpPr/>
            <p:nvPr/>
          </p:nvSpPr>
          <p:spPr>
            <a:xfrm>
              <a:off x="15104650" y="1047425"/>
              <a:ext cx="39550" cy="50925"/>
            </a:xfrm>
            <a:custGeom>
              <a:avLst/>
              <a:gdLst/>
              <a:ahLst/>
              <a:cxnLst/>
              <a:rect l="l" t="t" r="r" b="b"/>
              <a:pathLst>
                <a:path w="1582" h="2037" extrusionOk="0">
                  <a:moveTo>
                    <a:pt x="1125" y="0"/>
                  </a:moveTo>
                  <a:cubicBezTo>
                    <a:pt x="760" y="639"/>
                    <a:pt x="365" y="1246"/>
                    <a:pt x="1" y="1854"/>
                  </a:cubicBezTo>
                  <a:cubicBezTo>
                    <a:pt x="183" y="1946"/>
                    <a:pt x="396" y="2006"/>
                    <a:pt x="608" y="2037"/>
                  </a:cubicBezTo>
                  <a:cubicBezTo>
                    <a:pt x="943" y="1520"/>
                    <a:pt x="1277" y="973"/>
                    <a:pt x="1581" y="456"/>
                  </a:cubicBezTo>
                  <a:lnTo>
                    <a:pt x="1125" y="0"/>
                  </a:ln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3"/>
            <p:cNvSpPr/>
            <p:nvPr/>
          </p:nvSpPr>
          <p:spPr>
            <a:xfrm>
              <a:off x="14564075" y="724425"/>
              <a:ext cx="162175" cy="132600"/>
            </a:xfrm>
            <a:custGeom>
              <a:avLst/>
              <a:gdLst/>
              <a:ahLst/>
              <a:cxnLst/>
              <a:rect l="l" t="t" r="r" b="b"/>
              <a:pathLst>
                <a:path w="6487" h="5304" extrusionOk="0">
                  <a:moveTo>
                    <a:pt x="3286" y="1"/>
                  </a:moveTo>
                  <a:cubicBezTo>
                    <a:pt x="1276" y="1"/>
                    <a:pt x="0" y="1795"/>
                    <a:pt x="1106" y="3589"/>
                  </a:cubicBezTo>
                  <a:cubicBezTo>
                    <a:pt x="1562" y="4349"/>
                    <a:pt x="2353" y="4896"/>
                    <a:pt x="3234" y="5169"/>
                  </a:cubicBezTo>
                  <a:cubicBezTo>
                    <a:pt x="3525" y="5252"/>
                    <a:pt x="3834" y="5304"/>
                    <a:pt x="4136" y="5304"/>
                  </a:cubicBezTo>
                  <a:cubicBezTo>
                    <a:pt x="4499" y="5304"/>
                    <a:pt x="4851" y="5230"/>
                    <a:pt x="5149" y="5048"/>
                  </a:cubicBezTo>
                  <a:cubicBezTo>
                    <a:pt x="6274" y="4409"/>
                    <a:pt x="6486" y="3346"/>
                    <a:pt x="6183" y="2312"/>
                  </a:cubicBezTo>
                  <a:cubicBezTo>
                    <a:pt x="5818" y="1096"/>
                    <a:pt x="4663" y="33"/>
                    <a:pt x="3386" y="2"/>
                  </a:cubicBezTo>
                  <a:cubicBezTo>
                    <a:pt x="3353" y="1"/>
                    <a:pt x="3319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56"/>
          <p:cNvSpPr txBox="1">
            <a:spLocks noGrp="1"/>
          </p:cNvSpPr>
          <p:nvPr>
            <p:ph type="title"/>
          </p:nvPr>
        </p:nvSpPr>
        <p:spPr>
          <a:xfrm>
            <a:off x="126475" y="321223"/>
            <a:ext cx="4935577" cy="719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uk-UA" sz="3200" dirty="0"/>
              <a:t>Вправа «Я пишаюся собою за….»  І це здорово!</a:t>
            </a:r>
          </a:p>
        </p:txBody>
      </p:sp>
      <p:sp>
        <p:nvSpPr>
          <p:cNvPr id="3841" name="Google Shape;3841;p56"/>
          <p:cNvSpPr txBox="1">
            <a:spLocks noGrp="1"/>
          </p:cNvSpPr>
          <p:nvPr>
            <p:ph type="subTitle" idx="1"/>
          </p:nvPr>
        </p:nvSpPr>
        <p:spPr>
          <a:xfrm>
            <a:off x="26749" y="2046518"/>
            <a:ext cx="4812403" cy="1025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завершенні певної справи виконати внутрішню рефлексію промовляючи фрази.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59" name="Google Shape;3859;p56"/>
          <p:cNvGrpSpPr/>
          <p:nvPr/>
        </p:nvGrpSpPr>
        <p:grpSpPr>
          <a:xfrm rot="3600010">
            <a:off x="4619332" y="1540142"/>
            <a:ext cx="2719905" cy="2272526"/>
            <a:chOff x="7713000" y="1614038"/>
            <a:chExt cx="2356925" cy="1969250"/>
          </a:xfrm>
        </p:grpSpPr>
        <p:sp>
          <p:nvSpPr>
            <p:cNvPr id="3860" name="Google Shape;3860;p56"/>
            <p:cNvSpPr/>
            <p:nvPr/>
          </p:nvSpPr>
          <p:spPr>
            <a:xfrm>
              <a:off x="9472625" y="1615388"/>
              <a:ext cx="597300" cy="1522450"/>
            </a:xfrm>
            <a:custGeom>
              <a:avLst/>
              <a:gdLst/>
              <a:ahLst/>
              <a:cxnLst/>
              <a:rect l="l" t="t" r="r" b="b"/>
              <a:pathLst>
                <a:path w="23892" h="60898" extrusionOk="0">
                  <a:moveTo>
                    <a:pt x="14477" y="1"/>
                  </a:moveTo>
                  <a:cubicBezTo>
                    <a:pt x="8893" y="1"/>
                    <a:pt x="4080" y="1700"/>
                    <a:pt x="1" y="4376"/>
                  </a:cubicBezTo>
                  <a:cubicBezTo>
                    <a:pt x="1520" y="5531"/>
                    <a:pt x="2858" y="6838"/>
                    <a:pt x="4013" y="8358"/>
                  </a:cubicBezTo>
                  <a:cubicBezTo>
                    <a:pt x="7052" y="12218"/>
                    <a:pt x="9180" y="17082"/>
                    <a:pt x="9575" y="22006"/>
                  </a:cubicBezTo>
                  <a:cubicBezTo>
                    <a:pt x="9758" y="24377"/>
                    <a:pt x="9484" y="26747"/>
                    <a:pt x="8542" y="28936"/>
                  </a:cubicBezTo>
                  <a:cubicBezTo>
                    <a:pt x="7508" y="31307"/>
                    <a:pt x="5837" y="33404"/>
                    <a:pt x="4256" y="35410"/>
                  </a:cubicBezTo>
                  <a:cubicBezTo>
                    <a:pt x="5320" y="37052"/>
                    <a:pt x="5928" y="38906"/>
                    <a:pt x="6232" y="40821"/>
                  </a:cubicBezTo>
                  <a:cubicBezTo>
                    <a:pt x="6779" y="44498"/>
                    <a:pt x="6445" y="48450"/>
                    <a:pt x="5168" y="51945"/>
                  </a:cubicBezTo>
                  <a:cubicBezTo>
                    <a:pt x="4043" y="54955"/>
                    <a:pt x="1764" y="57173"/>
                    <a:pt x="92" y="59848"/>
                  </a:cubicBezTo>
                  <a:cubicBezTo>
                    <a:pt x="1356" y="60641"/>
                    <a:pt x="2340" y="60898"/>
                    <a:pt x="3085" y="60898"/>
                  </a:cubicBezTo>
                  <a:cubicBezTo>
                    <a:pt x="4455" y="60898"/>
                    <a:pt x="5016" y="60031"/>
                    <a:pt x="5016" y="60031"/>
                  </a:cubicBezTo>
                  <a:cubicBezTo>
                    <a:pt x="5980" y="60508"/>
                    <a:pt x="6778" y="60683"/>
                    <a:pt x="7431" y="60683"/>
                  </a:cubicBezTo>
                  <a:cubicBezTo>
                    <a:pt x="9185" y="60683"/>
                    <a:pt x="9879" y="59423"/>
                    <a:pt x="9879" y="59423"/>
                  </a:cubicBezTo>
                  <a:lnTo>
                    <a:pt x="10548" y="58784"/>
                  </a:lnTo>
                  <a:cubicBezTo>
                    <a:pt x="10910" y="58465"/>
                    <a:pt x="11347" y="58295"/>
                    <a:pt x="11796" y="58295"/>
                  </a:cubicBezTo>
                  <a:cubicBezTo>
                    <a:pt x="11987" y="58295"/>
                    <a:pt x="12181" y="58326"/>
                    <a:pt x="12372" y="58389"/>
                  </a:cubicBezTo>
                  <a:cubicBezTo>
                    <a:pt x="13223" y="58693"/>
                    <a:pt x="13891" y="58906"/>
                    <a:pt x="14439" y="58997"/>
                  </a:cubicBezTo>
                  <a:cubicBezTo>
                    <a:pt x="14488" y="59009"/>
                    <a:pt x="14536" y="59015"/>
                    <a:pt x="14582" y="59015"/>
                  </a:cubicBezTo>
                  <a:cubicBezTo>
                    <a:pt x="14998" y="59015"/>
                    <a:pt x="15293" y="58556"/>
                    <a:pt x="15047" y="58146"/>
                  </a:cubicBezTo>
                  <a:lnTo>
                    <a:pt x="13709" y="55806"/>
                  </a:lnTo>
                  <a:cubicBezTo>
                    <a:pt x="13405" y="55289"/>
                    <a:pt x="13375" y="54590"/>
                    <a:pt x="13709" y="54043"/>
                  </a:cubicBezTo>
                  <a:cubicBezTo>
                    <a:pt x="14925" y="52067"/>
                    <a:pt x="15047" y="48572"/>
                    <a:pt x="15047" y="48572"/>
                  </a:cubicBezTo>
                  <a:cubicBezTo>
                    <a:pt x="22129" y="42280"/>
                    <a:pt x="14013" y="33161"/>
                    <a:pt x="14013" y="33161"/>
                  </a:cubicBezTo>
                  <a:cubicBezTo>
                    <a:pt x="23892" y="33100"/>
                    <a:pt x="17144" y="14073"/>
                    <a:pt x="17144" y="14073"/>
                  </a:cubicBezTo>
                  <a:cubicBezTo>
                    <a:pt x="20731" y="4376"/>
                    <a:pt x="17387" y="151"/>
                    <a:pt x="17387" y="151"/>
                  </a:cubicBezTo>
                  <a:cubicBezTo>
                    <a:pt x="16394" y="50"/>
                    <a:pt x="15424" y="1"/>
                    <a:pt x="14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6"/>
            <p:cNvSpPr/>
            <p:nvPr/>
          </p:nvSpPr>
          <p:spPr>
            <a:xfrm>
              <a:off x="7713000" y="2648938"/>
              <a:ext cx="1565400" cy="934350"/>
            </a:xfrm>
            <a:custGeom>
              <a:avLst/>
              <a:gdLst/>
              <a:ahLst/>
              <a:cxnLst/>
              <a:rect l="l" t="t" r="r" b="b"/>
              <a:pathLst>
                <a:path w="62616" h="37374" extrusionOk="0">
                  <a:moveTo>
                    <a:pt x="11854" y="1"/>
                  </a:moveTo>
                  <a:cubicBezTo>
                    <a:pt x="6748" y="2979"/>
                    <a:pt x="2401" y="7448"/>
                    <a:pt x="0" y="14226"/>
                  </a:cubicBezTo>
                  <a:cubicBezTo>
                    <a:pt x="0" y="14226"/>
                    <a:pt x="2401" y="19028"/>
                    <a:pt x="12766" y="20001"/>
                  </a:cubicBezTo>
                  <a:cubicBezTo>
                    <a:pt x="12766" y="20001"/>
                    <a:pt x="21065" y="28317"/>
                    <a:pt x="26916" y="28317"/>
                  </a:cubicBezTo>
                  <a:cubicBezTo>
                    <a:pt x="28734" y="28317"/>
                    <a:pt x="30315" y="27515"/>
                    <a:pt x="31338" y="25411"/>
                  </a:cubicBezTo>
                  <a:cubicBezTo>
                    <a:pt x="31338" y="25411"/>
                    <a:pt x="34830" y="33738"/>
                    <a:pt x="41333" y="33738"/>
                  </a:cubicBezTo>
                  <a:cubicBezTo>
                    <a:pt x="42408" y="33738"/>
                    <a:pt x="43566" y="33510"/>
                    <a:pt x="44803" y="32980"/>
                  </a:cubicBezTo>
                  <a:cubicBezTo>
                    <a:pt x="44803" y="32980"/>
                    <a:pt x="47560" y="34187"/>
                    <a:pt x="49803" y="34187"/>
                  </a:cubicBezTo>
                  <a:cubicBezTo>
                    <a:pt x="49974" y="34187"/>
                    <a:pt x="50142" y="34180"/>
                    <a:pt x="50305" y="34165"/>
                  </a:cubicBezTo>
                  <a:cubicBezTo>
                    <a:pt x="50371" y="34156"/>
                    <a:pt x="50437" y="34151"/>
                    <a:pt x="50503" y="34151"/>
                  </a:cubicBezTo>
                  <a:cubicBezTo>
                    <a:pt x="51067" y="34151"/>
                    <a:pt x="51586" y="34489"/>
                    <a:pt x="51886" y="34925"/>
                  </a:cubicBezTo>
                  <a:lnTo>
                    <a:pt x="53405" y="37114"/>
                  </a:lnTo>
                  <a:cubicBezTo>
                    <a:pt x="53520" y="37292"/>
                    <a:pt x="53698" y="37374"/>
                    <a:pt x="53877" y="37374"/>
                  </a:cubicBezTo>
                  <a:cubicBezTo>
                    <a:pt x="54128" y="37374"/>
                    <a:pt x="54381" y="37214"/>
                    <a:pt x="54469" y="36931"/>
                  </a:cubicBezTo>
                  <a:cubicBezTo>
                    <a:pt x="54591" y="36445"/>
                    <a:pt x="54743" y="35746"/>
                    <a:pt x="54834" y="34834"/>
                  </a:cubicBezTo>
                  <a:cubicBezTo>
                    <a:pt x="54895" y="34196"/>
                    <a:pt x="55320" y="33588"/>
                    <a:pt x="55928" y="33375"/>
                  </a:cubicBezTo>
                  <a:lnTo>
                    <a:pt x="56810" y="33010"/>
                  </a:lnTo>
                  <a:cubicBezTo>
                    <a:pt x="56810" y="33010"/>
                    <a:pt x="59485" y="32858"/>
                    <a:pt x="59454" y="28907"/>
                  </a:cubicBezTo>
                  <a:cubicBezTo>
                    <a:pt x="59454" y="28907"/>
                    <a:pt x="62615" y="28512"/>
                    <a:pt x="61004" y="22463"/>
                  </a:cubicBezTo>
                  <a:cubicBezTo>
                    <a:pt x="61004" y="22433"/>
                    <a:pt x="60974" y="22372"/>
                    <a:pt x="60974" y="22341"/>
                  </a:cubicBezTo>
                  <a:cubicBezTo>
                    <a:pt x="60153" y="23223"/>
                    <a:pt x="59181" y="23983"/>
                    <a:pt x="58117" y="24591"/>
                  </a:cubicBezTo>
                  <a:cubicBezTo>
                    <a:pt x="55909" y="25846"/>
                    <a:pt x="53444" y="26415"/>
                    <a:pt x="50948" y="26415"/>
                  </a:cubicBezTo>
                  <a:cubicBezTo>
                    <a:pt x="44920" y="26415"/>
                    <a:pt x="38714" y="23094"/>
                    <a:pt x="35533" y="18086"/>
                  </a:cubicBezTo>
                  <a:cubicBezTo>
                    <a:pt x="34155" y="18785"/>
                    <a:pt x="32686" y="19156"/>
                    <a:pt x="31176" y="19156"/>
                  </a:cubicBezTo>
                  <a:cubicBezTo>
                    <a:pt x="30388" y="19156"/>
                    <a:pt x="29588" y="19055"/>
                    <a:pt x="28785" y="18846"/>
                  </a:cubicBezTo>
                  <a:cubicBezTo>
                    <a:pt x="24074" y="17600"/>
                    <a:pt x="20426" y="13618"/>
                    <a:pt x="17630" y="9849"/>
                  </a:cubicBezTo>
                  <a:cubicBezTo>
                    <a:pt x="15380" y="6840"/>
                    <a:pt x="13374" y="3496"/>
                    <a:pt x="1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6"/>
            <p:cNvSpPr/>
            <p:nvPr/>
          </p:nvSpPr>
          <p:spPr>
            <a:xfrm>
              <a:off x="8930825" y="1614038"/>
              <a:ext cx="1073000" cy="1525150"/>
            </a:xfrm>
            <a:custGeom>
              <a:avLst/>
              <a:gdLst/>
              <a:ahLst/>
              <a:cxnLst/>
              <a:rect l="l" t="t" r="r" b="b"/>
              <a:pathLst>
                <a:path w="42920" h="61006" extrusionOk="0">
                  <a:moveTo>
                    <a:pt x="33486" y="0"/>
                  </a:moveTo>
                  <a:cubicBezTo>
                    <a:pt x="15885" y="0"/>
                    <a:pt x="6107" y="17155"/>
                    <a:pt x="2128" y="26295"/>
                  </a:cubicBezTo>
                  <a:cubicBezTo>
                    <a:pt x="700" y="29639"/>
                    <a:pt x="1" y="31918"/>
                    <a:pt x="1" y="31918"/>
                  </a:cubicBezTo>
                  <a:lnTo>
                    <a:pt x="9788" y="49365"/>
                  </a:lnTo>
                  <a:cubicBezTo>
                    <a:pt x="12980" y="54137"/>
                    <a:pt x="15502" y="57025"/>
                    <a:pt x="17539" y="58758"/>
                  </a:cubicBezTo>
                  <a:cubicBezTo>
                    <a:pt x="19593" y="60509"/>
                    <a:pt x="21083" y="61005"/>
                    <a:pt x="22111" y="61005"/>
                  </a:cubicBezTo>
                  <a:cubicBezTo>
                    <a:pt x="23457" y="61005"/>
                    <a:pt x="24013" y="60156"/>
                    <a:pt x="24013" y="60156"/>
                  </a:cubicBezTo>
                  <a:cubicBezTo>
                    <a:pt x="24982" y="60624"/>
                    <a:pt x="25782" y="60795"/>
                    <a:pt x="26435" y="60795"/>
                  </a:cubicBezTo>
                  <a:cubicBezTo>
                    <a:pt x="28196" y="60795"/>
                    <a:pt x="28876" y="59548"/>
                    <a:pt x="28876" y="59548"/>
                  </a:cubicBezTo>
                  <a:lnTo>
                    <a:pt x="29576" y="58910"/>
                  </a:lnTo>
                  <a:cubicBezTo>
                    <a:pt x="29909" y="58577"/>
                    <a:pt x="30355" y="58400"/>
                    <a:pt x="30799" y="58400"/>
                  </a:cubicBezTo>
                  <a:cubicBezTo>
                    <a:pt x="31004" y="58400"/>
                    <a:pt x="31208" y="58438"/>
                    <a:pt x="31399" y="58514"/>
                  </a:cubicBezTo>
                  <a:cubicBezTo>
                    <a:pt x="32281" y="58818"/>
                    <a:pt x="32949" y="59001"/>
                    <a:pt x="33466" y="59122"/>
                  </a:cubicBezTo>
                  <a:cubicBezTo>
                    <a:pt x="33511" y="59134"/>
                    <a:pt x="33555" y="59139"/>
                    <a:pt x="33597" y="59139"/>
                  </a:cubicBezTo>
                  <a:cubicBezTo>
                    <a:pt x="34015" y="59139"/>
                    <a:pt x="34295" y="58627"/>
                    <a:pt x="34074" y="58241"/>
                  </a:cubicBezTo>
                  <a:lnTo>
                    <a:pt x="32737" y="55931"/>
                  </a:lnTo>
                  <a:cubicBezTo>
                    <a:pt x="32433" y="55353"/>
                    <a:pt x="32402" y="54685"/>
                    <a:pt x="32737" y="54137"/>
                  </a:cubicBezTo>
                  <a:cubicBezTo>
                    <a:pt x="33953" y="52162"/>
                    <a:pt x="34074" y="48666"/>
                    <a:pt x="34074" y="48666"/>
                  </a:cubicBezTo>
                  <a:cubicBezTo>
                    <a:pt x="41156" y="42405"/>
                    <a:pt x="33041" y="33286"/>
                    <a:pt x="33041" y="33286"/>
                  </a:cubicBezTo>
                  <a:cubicBezTo>
                    <a:pt x="42919" y="33195"/>
                    <a:pt x="36141" y="14167"/>
                    <a:pt x="36141" y="14167"/>
                  </a:cubicBezTo>
                  <a:cubicBezTo>
                    <a:pt x="39789" y="4410"/>
                    <a:pt x="36445" y="185"/>
                    <a:pt x="36415" y="155"/>
                  </a:cubicBezTo>
                  <a:cubicBezTo>
                    <a:pt x="35415" y="50"/>
                    <a:pt x="34439" y="0"/>
                    <a:pt x="33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6"/>
            <p:cNvSpPr/>
            <p:nvPr/>
          </p:nvSpPr>
          <p:spPr>
            <a:xfrm>
              <a:off x="8931575" y="2085488"/>
              <a:ext cx="845800" cy="998275"/>
            </a:xfrm>
            <a:custGeom>
              <a:avLst/>
              <a:gdLst/>
              <a:ahLst/>
              <a:cxnLst/>
              <a:rect l="l" t="t" r="r" b="b"/>
              <a:pathLst>
                <a:path w="33832" h="39931" extrusionOk="0">
                  <a:moveTo>
                    <a:pt x="22093" y="0"/>
                  </a:moveTo>
                  <a:cubicBezTo>
                    <a:pt x="22046" y="0"/>
                    <a:pt x="21997" y="7"/>
                    <a:pt x="21947" y="21"/>
                  </a:cubicBezTo>
                  <a:cubicBezTo>
                    <a:pt x="20531" y="400"/>
                    <a:pt x="18893" y="739"/>
                    <a:pt x="17521" y="739"/>
                  </a:cubicBezTo>
                  <a:cubicBezTo>
                    <a:pt x="16802" y="739"/>
                    <a:pt x="16157" y="646"/>
                    <a:pt x="15655" y="416"/>
                  </a:cubicBezTo>
                  <a:lnTo>
                    <a:pt x="14378" y="1571"/>
                  </a:lnTo>
                  <a:lnTo>
                    <a:pt x="14348" y="1540"/>
                  </a:lnTo>
                  <a:cubicBezTo>
                    <a:pt x="14133" y="1364"/>
                    <a:pt x="13210" y="735"/>
                    <a:pt x="11696" y="735"/>
                  </a:cubicBezTo>
                  <a:cubicBezTo>
                    <a:pt x="9566" y="735"/>
                    <a:pt x="6268" y="1978"/>
                    <a:pt x="2129" y="7468"/>
                  </a:cubicBezTo>
                  <a:cubicBezTo>
                    <a:pt x="670" y="10811"/>
                    <a:pt x="1" y="13091"/>
                    <a:pt x="1" y="13091"/>
                  </a:cubicBezTo>
                  <a:lnTo>
                    <a:pt x="9758" y="30538"/>
                  </a:lnTo>
                  <a:cubicBezTo>
                    <a:pt x="12950" y="35310"/>
                    <a:pt x="15472" y="38197"/>
                    <a:pt x="17509" y="39930"/>
                  </a:cubicBezTo>
                  <a:cubicBezTo>
                    <a:pt x="18603" y="39565"/>
                    <a:pt x="20609" y="38623"/>
                    <a:pt x="20275" y="36435"/>
                  </a:cubicBezTo>
                  <a:lnTo>
                    <a:pt x="20275" y="36435"/>
                  </a:lnTo>
                  <a:cubicBezTo>
                    <a:pt x="20275" y="36435"/>
                    <a:pt x="20374" y="36452"/>
                    <a:pt x="20547" y="36452"/>
                  </a:cubicBezTo>
                  <a:cubicBezTo>
                    <a:pt x="21544" y="36452"/>
                    <a:pt x="25006" y="35878"/>
                    <a:pt x="26172" y="28106"/>
                  </a:cubicBezTo>
                  <a:cubicBezTo>
                    <a:pt x="26172" y="28106"/>
                    <a:pt x="28634" y="25857"/>
                    <a:pt x="25928" y="22665"/>
                  </a:cubicBezTo>
                  <a:cubicBezTo>
                    <a:pt x="25928" y="22665"/>
                    <a:pt x="28755" y="18835"/>
                    <a:pt x="21795" y="18288"/>
                  </a:cubicBezTo>
                  <a:lnTo>
                    <a:pt x="19758" y="16100"/>
                  </a:lnTo>
                  <a:lnTo>
                    <a:pt x="28056" y="15492"/>
                  </a:lnTo>
                  <a:cubicBezTo>
                    <a:pt x="28786" y="15462"/>
                    <a:pt x="29363" y="14914"/>
                    <a:pt x="29485" y="14215"/>
                  </a:cubicBezTo>
                  <a:cubicBezTo>
                    <a:pt x="29515" y="14003"/>
                    <a:pt x="29515" y="13790"/>
                    <a:pt x="29485" y="13577"/>
                  </a:cubicBezTo>
                  <a:cubicBezTo>
                    <a:pt x="29424" y="13547"/>
                    <a:pt x="29424" y="13516"/>
                    <a:pt x="29424" y="13486"/>
                  </a:cubicBezTo>
                  <a:cubicBezTo>
                    <a:pt x="29424" y="13486"/>
                    <a:pt x="32129" y="12422"/>
                    <a:pt x="29941" y="9139"/>
                  </a:cubicBezTo>
                  <a:cubicBezTo>
                    <a:pt x="29941" y="9139"/>
                    <a:pt x="29211" y="7285"/>
                    <a:pt x="26901" y="6525"/>
                  </a:cubicBezTo>
                  <a:cubicBezTo>
                    <a:pt x="26901" y="6525"/>
                    <a:pt x="31157" y="6221"/>
                    <a:pt x="33193" y="5249"/>
                  </a:cubicBezTo>
                  <a:cubicBezTo>
                    <a:pt x="33831" y="4945"/>
                    <a:pt x="33771" y="3942"/>
                    <a:pt x="32950" y="3759"/>
                  </a:cubicBezTo>
                  <a:cubicBezTo>
                    <a:pt x="32614" y="3639"/>
                    <a:pt x="32178" y="3553"/>
                    <a:pt x="31615" y="3553"/>
                  </a:cubicBezTo>
                  <a:cubicBezTo>
                    <a:pt x="30903" y="3553"/>
                    <a:pt x="29988" y="3690"/>
                    <a:pt x="28816" y="4063"/>
                  </a:cubicBezTo>
                  <a:cubicBezTo>
                    <a:pt x="28170" y="4250"/>
                    <a:pt x="27497" y="4342"/>
                    <a:pt x="26829" y="4342"/>
                  </a:cubicBezTo>
                  <a:cubicBezTo>
                    <a:pt x="26082" y="4342"/>
                    <a:pt x="25342" y="4227"/>
                    <a:pt x="24652" y="4002"/>
                  </a:cubicBezTo>
                  <a:cubicBezTo>
                    <a:pt x="23314" y="3607"/>
                    <a:pt x="22099" y="2787"/>
                    <a:pt x="21217" y="1632"/>
                  </a:cubicBezTo>
                  <a:lnTo>
                    <a:pt x="22311" y="902"/>
                  </a:lnTo>
                  <a:cubicBezTo>
                    <a:pt x="22780" y="626"/>
                    <a:pt x="22548" y="0"/>
                    <a:pt x="2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6"/>
            <p:cNvSpPr/>
            <p:nvPr/>
          </p:nvSpPr>
          <p:spPr>
            <a:xfrm>
              <a:off x="8933100" y="2175663"/>
              <a:ext cx="401250" cy="763700"/>
            </a:xfrm>
            <a:custGeom>
              <a:avLst/>
              <a:gdLst/>
              <a:ahLst/>
              <a:cxnLst/>
              <a:rect l="l" t="t" r="r" b="b"/>
              <a:pathLst>
                <a:path w="16050" h="30548" extrusionOk="0">
                  <a:moveTo>
                    <a:pt x="5654" y="0"/>
                  </a:moveTo>
                  <a:cubicBezTo>
                    <a:pt x="4560" y="943"/>
                    <a:pt x="3375" y="2219"/>
                    <a:pt x="2128" y="3861"/>
                  </a:cubicBezTo>
                  <a:cubicBezTo>
                    <a:pt x="700" y="7204"/>
                    <a:pt x="1" y="9484"/>
                    <a:pt x="1" y="9484"/>
                  </a:cubicBezTo>
                  <a:lnTo>
                    <a:pt x="9758" y="26931"/>
                  </a:lnTo>
                  <a:cubicBezTo>
                    <a:pt x="10670" y="28299"/>
                    <a:pt x="11521" y="29484"/>
                    <a:pt x="12311" y="30548"/>
                  </a:cubicBezTo>
                  <a:cubicBezTo>
                    <a:pt x="13405" y="29484"/>
                    <a:pt x="14439" y="28329"/>
                    <a:pt x="15138" y="26961"/>
                  </a:cubicBezTo>
                  <a:cubicBezTo>
                    <a:pt x="15898" y="25350"/>
                    <a:pt x="16050" y="23435"/>
                    <a:pt x="15898" y="21642"/>
                  </a:cubicBezTo>
                  <a:cubicBezTo>
                    <a:pt x="15533" y="18055"/>
                    <a:pt x="13375" y="13709"/>
                    <a:pt x="9849" y="12250"/>
                  </a:cubicBezTo>
                  <a:cubicBezTo>
                    <a:pt x="9545" y="12159"/>
                    <a:pt x="9454" y="11763"/>
                    <a:pt x="9606" y="11490"/>
                  </a:cubicBezTo>
                  <a:cubicBezTo>
                    <a:pt x="10882" y="8937"/>
                    <a:pt x="10639" y="5684"/>
                    <a:pt x="9150" y="3222"/>
                  </a:cubicBezTo>
                  <a:cubicBezTo>
                    <a:pt x="8481" y="2037"/>
                    <a:pt x="7417" y="1003"/>
                    <a:pt x="6262" y="304"/>
                  </a:cubicBezTo>
                  <a:cubicBezTo>
                    <a:pt x="6080" y="183"/>
                    <a:pt x="5867" y="61"/>
                    <a:pt x="5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6"/>
            <p:cNvSpPr/>
            <p:nvPr/>
          </p:nvSpPr>
          <p:spPr>
            <a:xfrm>
              <a:off x="9021250" y="2083963"/>
              <a:ext cx="756125" cy="340200"/>
            </a:xfrm>
            <a:custGeom>
              <a:avLst/>
              <a:gdLst/>
              <a:ahLst/>
              <a:cxnLst/>
              <a:rect l="l" t="t" r="r" b="b"/>
              <a:pathLst>
                <a:path w="30245" h="13608" extrusionOk="0">
                  <a:moveTo>
                    <a:pt x="18620" y="0"/>
                  </a:moveTo>
                  <a:cubicBezTo>
                    <a:pt x="18576" y="0"/>
                    <a:pt x="18529" y="7"/>
                    <a:pt x="18481" y="21"/>
                  </a:cubicBezTo>
                  <a:cubicBezTo>
                    <a:pt x="18238" y="82"/>
                    <a:pt x="18025" y="142"/>
                    <a:pt x="17782" y="203"/>
                  </a:cubicBezTo>
                  <a:lnTo>
                    <a:pt x="16779" y="446"/>
                  </a:lnTo>
                  <a:cubicBezTo>
                    <a:pt x="15852" y="642"/>
                    <a:pt x="14916" y="767"/>
                    <a:pt x="14074" y="767"/>
                  </a:cubicBezTo>
                  <a:cubicBezTo>
                    <a:pt x="13342" y="767"/>
                    <a:pt x="12682" y="672"/>
                    <a:pt x="12159" y="446"/>
                  </a:cubicBezTo>
                  <a:lnTo>
                    <a:pt x="10913" y="1601"/>
                  </a:lnTo>
                  <a:lnTo>
                    <a:pt x="10882" y="1571"/>
                  </a:lnTo>
                  <a:cubicBezTo>
                    <a:pt x="9970" y="3395"/>
                    <a:pt x="7691" y="6769"/>
                    <a:pt x="1642" y="11632"/>
                  </a:cubicBezTo>
                  <a:cubicBezTo>
                    <a:pt x="1125" y="12057"/>
                    <a:pt x="578" y="12483"/>
                    <a:pt x="1" y="12939"/>
                  </a:cubicBezTo>
                  <a:lnTo>
                    <a:pt x="365" y="12939"/>
                  </a:lnTo>
                  <a:lnTo>
                    <a:pt x="25928" y="13608"/>
                  </a:lnTo>
                  <a:cubicBezTo>
                    <a:pt x="25898" y="13577"/>
                    <a:pt x="25898" y="13547"/>
                    <a:pt x="25898" y="13516"/>
                  </a:cubicBezTo>
                  <a:cubicBezTo>
                    <a:pt x="25898" y="13516"/>
                    <a:pt x="27509" y="12848"/>
                    <a:pt x="27174" y="10994"/>
                  </a:cubicBezTo>
                  <a:cubicBezTo>
                    <a:pt x="27144" y="10842"/>
                    <a:pt x="27114" y="10659"/>
                    <a:pt x="27022" y="10477"/>
                  </a:cubicBezTo>
                  <a:cubicBezTo>
                    <a:pt x="26870" y="10082"/>
                    <a:pt x="26658" y="9656"/>
                    <a:pt x="26354" y="9200"/>
                  </a:cubicBezTo>
                  <a:cubicBezTo>
                    <a:pt x="26354" y="9200"/>
                    <a:pt x="26080" y="8532"/>
                    <a:pt x="25351" y="7833"/>
                  </a:cubicBezTo>
                  <a:cubicBezTo>
                    <a:pt x="25199" y="7681"/>
                    <a:pt x="25016" y="7529"/>
                    <a:pt x="24834" y="7377"/>
                  </a:cubicBezTo>
                  <a:cubicBezTo>
                    <a:pt x="24439" y="7073"/>
                    <a:pt x="23922" y="6769"/>
                    <a:pt x="23314" y="6586"/>
                  </a:cubicBezTo>
                  <a:cubicBezTo>
                    <a:pt x="23314" y="6586"/>
                    <a:pt x="27570" y="6282"/>
                    <a:pt x="29606" y="5310"/>
                  </a:cubicBezTo>
                  <a:cubicBezTo>
                    <a:pt x="30244" y="5006"/>
                    <a:pt x="30184" y="4003"/>
                    <a:pt x="29484" y="3729"/>
                  </a:cubicBezTo>
                  <a:cubicBezTo>
                    <a:pt x="29152" y="3623"/>
                    <a:pt x="28722" y="3546"/>
                    <a:pt x="28167" y="3546"/>
                  </a:cubicBezTo>
                  <a:cubicBezTo>
                    <a:pt x="27452" y="3546"/>
                    <a:pt x="26531" y="3674"/>
                    <a:pt x="25351" y="4033"/>
                  </a:cubicBezTo>
                  <a:cubicBezTo>
                    <a:pt x="24773" y="4246"/>
                    <a:pt x="24165" y="4337"/>
                    <a:pt x="23557" y="4337"/>
                  </a:cubicBezTo>
                  <a:cubicBezTo>
                    <a:pt x="23253" y="4337"/>
                    <a:pt x="22949" y="4337"/>
                    <a:pt x="22645" y="4307"/>
                  </a:cubicBezTo>
                  <a:cubicBezTo>
                    <a:pt x="22159" y="4276"/>
                    <a:pt x="21673" y="4155"/>
                    <a:pt x="21186" y="4003"/>
                  </a:cubicBezTo>
                  <a:cubicBezTo>
                    <a:pt x="20609" y="3851"/>
                    <a:pt x="20062" y="3577"/>
                    <a:pt x="19545" y="3243"/>
                  </a:cubicBezTo>
                  <a:cubicBezTo>
                    <a:pt x="19363" y="3121"/>
                    <a:pt x="19211" y="3030"/>
                    <a:pt x="19059" y="2908"/>
                  </a:cubicBezTo>
                  <a:cubicBezTo>
                    <a:pt x="18542" y="2513"/>
                    <a:pt x="18147" y="2118"/>
                    <a:pt x="17752" y="1601"/>
                  </a:cubicBezTo>
                  <a:lnTo>
                    <a:pt x="18846" y="902"/>
                  </a:lnTo>
                  <a:cubicBezTo>
                    <a:pt x="19315" y="626"/>
                    <a:pt x="19058" y="0"/>
                    <a:pt x="18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6"/>
            <p:cNvSpPr/>
            <p:nvPr/>
          </p:nvSpPr>
          <p:spPr>
            <a:xfrm>
              <a:off x="9016770" y="2090902"/>
              <a:ext cx="680125" cy="318400"/>
            </a:xfrm>
            <a:custGeom>
              <a:avLst/>
              <a:gdLst/>
              <a:ahLst/>
              <a:cxnLst/>
              <a:rect l="l" t="t" r="r" b="b"/>
              <a:pathLst>
                <a:path w="27205" h="12736" extrusionOk="0">
                  <a:moveTo>
                    <a:pt x="17782" y="0"/>
                  </a:moveTo>
                  <a:lnTo>
                    <a:pt x="16748" y="243"/>
                  </a:lnTo>
                  <a:cubicBezTo>
                    <a:pt x="16414" y="608"/>
                    <a:pt x="16049" y="1003"/>
                    <a:pt x="15654" y="1338"/>
                  </a:cubicBezTo>
                  <a:cubicBezTo>
                    <a:pt x="11490" y="5319"/>
                    <a:pt x="6718" y="8693"/>
                    <a:pt x="1642" y="11429"/>
                  </a:cubicBezTo>
                  <a:cubicBezTo>
                    <a:pt x="1094" y="11854"/>
                    <a:pt x="578" y="12280"/>
                    <a:pt x="0" y="12736"/>
                  </a:cubicBezTo>
                  <a:lnTo>
                    <a:pt x="335" y="12736"/>
                  </a:lnTo>
                  <a:cubicBezTo>
                    <a:pt x="395" y="12736"/>
                    <a:pt x="395" y="12675"/>
                    <a:pt x="426" y="12675"/>
                  </a:cubicBezTo>
                  <a:lnTo>
                    <a:pt x="487" y="12675"/>
                  </a:lnTo>
                  <a:cubicBezTo>
                    <a:pt x="1520" y="12614"/>
                    <a:pt x="2523" y="12493"/>
                    <a:pt x="3526" y="12341"/>
                  </a:cubicBezTo>
                  <a:cubicBezTo>
                    <a:pt x="4240" y="12371"/>
                    <a:pt x="4947" y="12386"/>
                    <a:pt x="5650" y="12386"/>
                  </a:cubicBezTo>
                  <a:cubicBezTo>
                    <a:pt x="6353" y="12386"/>
                    <a:pt x="7052" y="12371"/>
                    <a:pt x="7751" y="12341"/>
                  </a:cubicBezTo>
                  <a:cubicBezTo>
                    <a:pt x="14256" y="12250"/>
                    <a:pt x="20761" y="11703"/>
                    <a:pt x="27204" y="10821"/>
                  </a:cubicBezTo>
                  <a:cubicBezTo>
                    <a:pt x="27174" y="10669"/>
                    <a:pt x="27113" y="10487"/>
                    <a:pt x="27052" y="10304"/>
                  </a:cubicBezTo>
                  <a:cubicBezTo>
                    <a:pt x="26019" y="10426"/>
                    <a:pt x="25016" y="10578"/>
                    <a:pt x="23982" y="10669"/>
                  </a:cubicBezTo>
                  <a:cubicBezTo>
                    <a:pt x="19302" y="11247"/>
                    <a:pt x="14590" y="11581"/>
                    <a:pt x="9879" y="11733"/>
                  </a:cubicBezTo>
                  <a:cubicBezTo>
                    <a:pt x="15137" y="10760"/>
                    <a:pt x="20183" y="8906"/>
                    <a:pt x="25381" y="7630"/>
                  </a:cubicBezTo>
                  <a:cubicBezTo>
                    <a:pt x="25229" y="7478"/>
                    <a:pt x="25046" y="7326"/>
                    <a:pt x="24803" y="7174"/>
                  </a:cubicBezTo>
                  <a:cubicBezTo>
                    <a:pt x="24408" y="7295"/>
                    <a:pt x="24013" y="7356"/>
                    <a:pt x="23648" y="7478"/>
                  </a:cubicBezTo>
                  <a:cubicBezTo>
                    <a:pt x="18511" y="8845"/>
                    <a:pt x="13374" y="10669"/>
                    <a:pt x="8146" y="11429"/>
                  </a:cubicBezTo>
                  <a:cubicBezTo>
                    <a:pt x="13648" y="10031"/>
                    <a:pt x="18937" y="7508"/>
                    <a:pt x="23527" y="4164"/>
                  </a:cubicBezTo>
                  <a:cubicBezTo>
                    <a:pt x="23223" y="4164"/>
                    <a:pt x="22919" y="4164"/>
                    <a:pt x="22615" y="4134"/>
                  </a:cubicBezTo>
                  <a:cubicBezTo>
                    <a:pt x="22159" y="4468"/>
                    <a:pt x="21672" y="4772"/>
                    <a:pt x="21216" y="5076"/>
                  </a:cubicBezTo>
                  <a:cubicBezTo>
                    <a:pt x="15836" y="8541"/>
                    <a:pt x="9727" y="10851"/>
                    <a:pt x="3435" y="11763"/>
                  </a:cubicBezTo>
                  <a:lnTo>
                    <a:pt x="3009" y="11763"/>
                  </a:lnTo>
                  <a:cubicBezTo>
                    <a:pt x="3891" y="11520"/>
                    <a:pt x="4712" y="11216"/>
                    <a:pt x="5563" y="10851"/>
                  </a:cubicBezTo>
                  <a:cubicBezTo>
                    <a:pt x="10517" y="8876"/>
                    <a:pt x="15228" y="6262"/>
                    <a:pt x="19545" y="3070"/>
                  </a:cubicBezTo>
                  <a:cubicBezTo>
                    <a:pt x="19332" y="2949"/>
                    <a:pt x="19180" y="2857"/>
                    <a:pt x="19028" y="2736"/>
                  </a:cubicBezTo>
                  <a:lnTo>
                    <a:pt x="18238" y="3313"/>
                  </a:lnTo>
                  <a:cubicBezTo>
                    <a:pt x="13769" y="6505"/>
                    <a:pt x="8815" y="9088"/>
                    <a:pt x="3648" y="10943"/>
                  </a:cubicBezTo>
                  <a:cubicBezTo>
                    <a:pt x="3952" y="10760"/>
                    <a:pt x="4256" y="10608"/>
                    <a:pt x="4529" y="10456"/>
                  </a:cubicBezTo>
                  <a:cubicBezTo>
                    <a:pt x="9362" y="7569"/>
                    <a:pt x="13830" y="4043"/>
                    <a:pt x="17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6"/>
            <p:cNvSpPr/>
            <p:nvPr/>
          </p:nvSpPr>
          <p:spPr>
            <a:xfrm>
              <a:off x="9639800" y="1823788"/>
              <a:ext cx="159600" cy="96350"/>
            </a:xfrm>
            <a:custGeom>
              <a:avLst/>
              <a:gdLst/>
              <a:ahLst/>
              <a:cxnLst/>
              <a:rect l="l" t="t" r="r" b="b"/>
              <a:pathLst>
                <a:path w="6384" h="3854" extrusionOk="0">
                  <a:moveTo>
                    <a:pt x="2520" y="1"/>
                  </a:moveTo>
                  <a:cubicBezTo>
                    <a:pt x="2480" y="1"/>
                    <a:pt x="2441" y="1"/>
                    <a:pt x="2402" y="2"/>
                  </a:cubicBezTo>
                  <a:cubicBezTo>
                    <a:pt x="1703" y="2"/>
                    <a:pt x="852" y="215"/>
                    <a:pt x="426" y="823"/>
                  </a:cubicBezTo>
                  <a:cubicBezTo>
                    <a:pt x="1" y="1461"/>
                    <a:pt x="335" y="2221"/>
                    <a:pt x="852" y="2707"/>
                  </a:cubicBezTo>
                  <a:cubicBezTo>
                    <a:pt x="1562" y="3417"/>
                    <a:pt x="2744" y="3853"/>
                    <a:pt x="3849" y="3853"/>
                  </a:cubicBezTo>
                  <a:cubicBezTo>
                    <a:pt x="4304" y="3853"/>
                    <a:pt x="4747" y="3779"/>
                    <a:pt x="5138" y="3619"/>
                  </a:cubicBezTo>
                  <a:cubicBezTo>
                    <a:pt x="5350" y="3558"/>
                    <a:pt x="5563" y="3406"/>
                    <a:pt x="5715" y="3254"/>
                  </a:cubicBezTo>
                  <a:cubicBezTo>
                    <a:pt x="6384" y="2555"/>
                    <a:pt x="5958" y="1644"/>
                    <a:pt x="5411" y="1127"/>
                  </a:cubicBezTo>
                  <a:cubicBezTo>
                    <a:pt x="4620" y="394"/>
                    <a:pt x="3574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6"/>
            <p:cNvSpPr/>
            <p:nvPr/>
          </p:nvSpPr>
          <p:spPr>
            <a:xfrm>
              <a:off x="9474900" y="1806538"/>
              <a:ext cx="134525" cy="73475"/>
            </a:xfrm>
            <a:custGeom>
              <a:avLst/>
              <a:gdLst/>
              <a:ahLst/>
              <a:cxnLst/>
              <a:rect l="l" t="t" r="r" b="b"/>
              <a:pathLst>
                <a:path w="5381" h="2939" extrusionOk="0">
                  <a:moveTo>
                    <a:pt x="2042" y="0"/>
                  </a:moveTo>
                  <a:cubicBezTo>
                    <a:pt x="1215" y="0"/>
                    <a:pt x="312" y="134"/>
                    <a:pt x="153" y="996"/>
                  </a:cubicBezTo>
                  <a:cubicBezTo>
                    <a:pt x="1" y="1756"/>
                    <a:pt x="670" y="2455"/>
                    <a:pt x="1308" y="2729"/>
                  </a:cubicBezTo>
                  <a:cubicBezTo>
                    <a:pt x="1676" y="2873"/>
                    <a:pt x="2079" y="2938"/>
                    <a:pt x="2482" y="2938"/>
                  </a:cubicBezTo>
                  <a:cubicBezTo>
                    <a:pt x="3008" y="2938"/>
                    <a:pt x="3535" y="2827"/>
                    <a:pt x="3983" y="2637"/>
                  </a:cubicBezTo>
                  <a:cubicBezTo>
                    <a:pt x="4591" y="2364"/>
                    <a:pt x="5381" y="1908"/>
                    <a:pt x="5259" y="1118"/>
                  </a:cubicBezTo>
                  <a:cubicBezTo>
                    <a:pt x="5229" y="662"/>
                    <a:pt x="4895" y="388"/>
                    <a:pt x="4469" y="236"/>
                  </a:cubicBezTo>
                  <a:cubicBezTo>
                    <a:pt x="3983" y="54"/>
                    <a:pt x="3344" y="54"/>
                    <a:pt x="2828" y="23"/>
                  </a:cubicBezTo>
                  <a:cubicBezTo>
                    <a:pt x="2596" y="16"/>
                    <a:pt x="2323" y="0"/>
                    <a:pt x="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6"/>
            <p:cNvSpPr/>
            <p:nvPr/>
          </p:nvSpPr>
          <p:spPr>
            <a:xfrm>
              <a:off x="9328750" y="1807513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6"/>
            <p:cNvSpPr/>
            <p:nvPr/>
          </p:nvSpPr>
          <p:spPr>
            <a:xfrm>
              <a:off x="7729050" y="2459388"/>
              <a:ext cx="1565025" cy="1070075"/>
            </a:xfrm>
            <a:custGeom>
              <a:avLst/>
              <a:gdLst/>
              <a:ahLst/>
              <a:cxnLst/>
              <a:rect l="l" t="t" r="r" b="b"/>
              <a:pathLst>
                <a:path w="62601" h="42803" extrusionOk="0">
                  <a:moveTo>
                    <a:pt x="35805" y="1"/>
                  </a:moveTo>
                  <a:cubicBezTo>
                    <a:pt x="24701" y="1"/>
                    <a:pt x="6054" y="2679"/>
                    <a:pt x="77" y="19685"/>
                  </a:cubicBezTo>
                  <a:cubicBezTo>
                    <a:pt x="76" y="19685"/>
                    <a:pt x="76" y="19685"/>
                    <a:pt x="76" y="19685"/>
                  </a:cubicBezTo>
                  <a:lnTo>
                    <a:pt x="76" y="19685"/>
                  </a:lnTo>
                  <a:cubicBezTo>
                    <a:pt x="1" y="19685"/>
                    <a:pt x="2419" y="24460"/>
                    <a:pt x="12752" y="25430"/>
                  </a:cubicBezTo>
                  <a:cubicBezTo>
                    <a:pt x="12752" y="25430"/>
                    <a:pt x="21051" y="33746"/>
                    <a:pt x="26902" y="33746"/>
                  </a:cubicBezTo>
                  <a:cubicBezTo>
                    <a:pt x="28719" y="33746"/>
                    <a:pt x="30301" y="32944"/>
                    <a:pt x="31324" y="30840"/>
                  </a:cubicBezTo>
                  <a:cubicBezTo>
                    <a:pt x="31324" y="30840"/>
                    <a:pt x="34838" y="39167"/>
                    <a:pt x="41328" y="39167"/>
                  </a:cubicBezTo>
                  <a:cubicBezTo>
                    <a:pt x="42401" y="39167"/>
                    <a:pt x="43556" y="38939"/>
                    <a:pt x="44789" y="38409"/>
                  </a:cubicBezTo>
                  <a:cubicBezTo>
                    <a:pt x="44789" y="38409"/>
                    <a:pt x="47545" y="39616"/>
                    <a:pt x="49789" y="39616"/>
                  </a:cubicBezTo>
                  <a:cubicBezTo>
                    <a:pt x="49959" y="39616"/>
                    <a:pt x="50127" y="39609"/>
                    <a:pt x="50290" y="39594"/>
                  </a:cubicBezTo>
                  <a:cubicBezTo>
                    <a:pt x="50357" y="39585"/>
                    <a:pt x="50423" y="39580"/>
                    <a:pt x="50488" y="39580"/>
                  </a:cubicBezTo>
                  <a:cubicBezTo>
                    <a:pt x="51053" y="39580"/>
                    <a:pt x="51575" y="39918"/>
                    <a:pt x="51901" y="40354"/>
                  </a:cubicBezTo>
                  <a:lnTo>
                    <a:pt x="53421" y="42543"/>
                  </a:lnTo>
                  <a:cubicBezTo>
                    <a:pt x="53523" y="42721"/>
                    <a:pt x="53699" y="42803"/>
                    <a:pt x="53880" y="42803"/>
                  </a:cubicBezTo>
                  <a:cubicBezTo>
                    <a:pt x="54133" y="42803"/>
                    <a:pt x="54397" y="42643"/>
                    <a:pt x="54485" y="42360"/>
                  </a:cubicBezTo>
                  <a:cubicBezTo>
                    <a:pt x="54576" y="41874"/>
                    <a:pt x="54728" y="41175"/>
                    <a:pt x="54819" y="40263"/>
                  </a:cubicBezTo>
                  <a:cubicBezTo>
                    <a:pt x="54880" y="39625"/>
                    <a:pt x="55306" y="39017"/>
                    <a:pt x="55914" y="38804"/>
                  </a:cubicBezTo>
                  <a:lnTo>
                    <a:pt x="56795" y="38439"/>
                  </a:lnTo>
                  <a:cubicBezTo>
                    <a:pt x="56795" y="38439"/>
                    <a:pt x="59500" y="38287"/>
                    <a:pt x="59440" y="34336"/>
                  </a:cubicBezTo>
                  <a:cubicBezTo>
                    <a:pt x="59440" y="34336"/>
                    <a:pt x="62601" y="33941"/>
                    <a:pt x="61020" y="27892"/>
                  </a:cubicBezTo>
                  <a:cubicBezTo>
                    <a:pt x="60321" y="25339"/>
                    <a:pt x="58832" y="21813"/>
                    <a:pt x="55883" y="16858"/>
                  </a:cubicBezTo>
                  <a:lnTo>
                    <a:pt x="44363" y="536"/>
                  </a:lnTo>
                  <a:cubicBezTo>
                    <a:pt x="44363" y="536"/>
                    <a:pt x="42023" y="141"/>
                    <a:pt x="38406" y="50"/>
                  </a:cubicBezTo>
                  <a:cubicBezTo>
                    <a:pt x="37599" y="19"/>
                    <a:pt x="36728" y="1"/>
                    <a:pt x="3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6"/>
            <p:cNvSpPr/>
            <p:nvPr/>
          </p:nvSpPr>
          <p:spPr>
            <a:xfrm>
              <a:off x="8267850" y="2461388"/>
              <a:ext cx="984425" cy="785650"/>
            </a:xfrm>
            <a:custGeom>
              <a:avLst/>
              <a:gdLst/>
              <a:ahLst/>
              <a:cxnLst/>
              <a:rect l="l" t="t" r="r" b="b"/>
              <a:pathLst>
                <a:path w="39377" h="31426" extrusionOk="0">
                  <a:moveTo>
                    <a:pt x="16763" y="0"/>
                  </a:moveTo>
                  <a:cubicBezTo>
                    <a:pt x="5243" y="2371"/>
                    <a:pt x="6002" y="7842"/>
                    <a:pt x="6124" y="8480"/>
                  </a:cubicBezTo>
                  <a:lnTo>
                    <a:pt x="6124" y="8541"/>
                  </a:lnTo>
                  <a:lnTo>
                    <a:pt x="4483" y="9149"/>
                  </a:lnTo>
                  <a:cubicBezTo>
                    <a:pt x="4452" y="10790"/>
                    <a:pt x="2902" y="12949"/>
                    <a:pt x="1413" y="14712"/>
                  </a:cubicBezTo>
                  <a:cubicBezTo>
                    <a:pt x="1111" y="15063"/>
                    <a:pt x="1412" y="15540"/>
                    <a:pt x="1800" y="15540"/>
                  </a:cubicBezTo>
                  <a:cubicBezTo>
                    <a:pt x="1882" y="15540"/>
                    <a:pt x="1967" y="15519"/>
                    <a:pt x="2051" y="15471"/>
                  </a:cubicBezTo>
                  <a:lnTo>
                    <a:pt x="3206" y="14772"/>
                  </a:lnTo>
                  <a:cubicBezTo>
                    <a:pt x="3875" y="16079"/>
                    <a:pt x="4088" y="17508"/>
                    <a:pt x="3875" y="18936"/>
                  </a:cubicBezTo>
                  <a:cubicBezTo>
                    <a:pt x="3692" y="20304"/>
                    <a:pt x="3084" y="21672"/>
                    <a:pt x="2112" y="22736"/>
                  </a:cubicBezTo>
                  <a:cubicBezTo>
                    <a:pt x="622" y="24347"/>
                    <a:pt x="166" y="25532"/>
                    <a:pt x="45" y="26323"/>
                  </a:cubicBezTo>
                  <a:cubicBezTo>
                    <a:pt x="0" y="26770"/>
                    <a:pt x="467" y="27152"/>
                    <a:pt x="934" y="27152"/>
                  </a:cubicBezTo>
                  <a:cubicBezTo>
                    <a:pt x="1101" y="27152"/>
                    <a:pt x="1269" y="27103"/>
                    <a:pt x="1413" y="26991"/>
                  </a:cubicBezTo>
                  <a:cubicBezTo>
                    <a:pt x="3206" y="25563"/>
                    <a:pt x="5303" y="21856"/>
                    <a:pt x="5303" y="21854"/>
                  </a:cubicBezTo>
                  <a:lnTo>
                    <a:pt x="5303" y="21854"/>
                  </a:lnTo>
                  <a:cubicBezTo>
                    <a:pt x="4999" y="24286"/>
                    <a:pt x="6306" y="25715"/>
                    <a:pt x="6306" y="25715"/>
                  </a:cubicBezTo>
                  <a:cubicBezTo>
                    <a:pt x="7253" y="27312"/>
                    <a:pt x="8214" y="27739"/>
                    <a:pt x="8970" y="27739"/>
                  </a:cubicBezTo>
                  <a:cubicBezTo>
                    <a:pt x="9840" y="27739"/>
                    <a:pt x="10440" y="27174"/>
                    <a:pt x="10440" y="27174"/>
                  </a:cubicBezTo>
                  <a:cubicBezTo>
                    <a:pt x="10471" y="27174"/>
                    <a:pt x="10471" y="27204"/>
                    <a:pt x="10501" y="27234"/>
                  </a:cubicBezTo>
                  <a:cubicBezTo>
                    <a:pt x="10653" y="27356"/>
                    <a:pt x="10835" y="27447"/>
                    <a:pt x="11079" y="27508"/>
                  </a:cubicBezTo>
                  <a:cubicBezTo>
                    <a:pt x="11233" y="27564"/>
                    <a:pt x="11391" y="27591"/>
                    <a:pt x="11547" y="27591"/>
                  </a:cubicBezTo>
                  <a:cubicBezTo>
                    <a:pt x="12065" y="27591"/>
                    <a:pt x="12561" y="27293"/>
                    <a:pt x="12841" y="26779"/>
                  </a:cubicBezTo>
                  <a:lnTo>
                    <a:pt x="17006" y="19575"/>
                  </a:lnTo>
                  <a:lnTo>
                    <a:pt x="18100" y="22371"/>
                  </a:lnTo>
                  <a:cubicBezTo>
                    <a:pt x="16139" y="27489"/>
                    <a:pt x="18581" y="28034"/>
                    <a:pt x="19711" y="28034"/>
                  </a:cubicBezTo>
                  <a:cubicBezTo>
                    <a:pt x="20018" y="28034"/>
                    <a:pt x="20228" y="27994"/>
                    <a:pt x="20228" y="27994"/>
                  </a:cubicBezTo>
                  <a:cubicBezTo>
                    <a:pt x="21274" y="30289"/>
                    <a:pt x="22797" y="30743"/>
                    <a:pt x="23839" y="30743"/>
                  </a:cubicBezTo>
                  <a:cubicBezTo>
                    <a:pt x="24523" y="30743"/>
                    <a:pt x="25000" y="30548"/>
                    <a:pt x="25000" y="30548"/>
                  </a:cubicBezTo>
                  <a:cubicBezTo>
                    <a:pt x="27070" y="31183"/>
                    <a:pt x="28721" y="31426"/>
                    <a:pt x="30035" y="31426"/>
                  </a:cubicBezTo>
                  <a:cubicBezTo>
                    <a:pt x="34318" y="31426"/>
                    <a:pt x="35030" y="28845"/>
                    <a:pt x="35030" y="28845"/>
                  </a:cubicBezTo>
                  <a:cubicBezTo>
                    <a:pt x="35566" y="29200"/>
                    <a:pt x="36088" y="29340"/>
                    <a:pt x="36577" y="29340"/>
                  </a:cubicBezTo>
                  <a:cubicBezTo>
                    <a:pt x="37807" y="29340"/>
                    <a:pt x="38833" y="28451"/>
                    <a:pt x="39377" y="27842"/>
                  </a:cubicBezTo>
                  <a:cubicBezTo>
                    <a:pt x="38678" y="25320"/>
                    <a:pt x="37219" y="21763"/>
                    <a:pt x="34240" y="16839"/>
                  </a:cubicBezTo>
                  <a:lnTo>
                    <a:pt x="22720" y="486"/>
                  </a:lnTo>
                  <a:cubicBezTo>
                    <a:pt x="22720" y="486"/>
                    <a:pt x="20380" y="122"/>
                    <a:pt x="16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6"/>
            <p:cNvSpPr/>
            <p:nvPr/>
          </p:nvSpPr>
          <p:spPr>
            <a:xfrm>
              <a:off x="8553925" y="2460613"/>
              <a:ext cx="625400" cy="534225"/>
            </a:xfrm>
            <a:custGeom>
              <a:avLst/>
              <a:gdLst/>
              <a:ahLst/>
              <a:cxnLst/>
              <a:rect l="l" t="t" r="r" b="b"/>
              <a:pathLst>
                <a:path w="25016" h="21369" extrusionOk="0">
                  <a:moveTo>
                    <a:pt x="5380" y="1"/>
                  </a:moveTo>
                  <a:cubicBezTo>
                    <a:pt x="3161" y="457"/>
                    <a:pt x="1429" y="1034"/>
                    <a:pt x="61" y="1642"/>
                  </a:cubicBezTo>
                  <a:cubicBezTo>
                    <a:pt x="0" y="1733"/>
                    <a:pt x="0" y="1946"/>
                    <a:pt x="61" y="2098"/>
                  </a:cubicBezTo>
                  <a:cubicBezTo>
                    <a:pt x="152" y="3648"/>
                    <a:pt x="730" y="5138"/>
                    <a:pt x="1581" y="6445"/>
                  </a:cubicBezTo>
                  <a:cubicBezTo>
                    <a:pt x="3009" y="8724"/>
                    <a:pt x="5107" y="10973"/>
                    <a:pt x="8025" y="11004"/>
                  </a:cubicBezTo>
                  <a:cubicBezTo>
                    <a:pt x="8268" y="11004"/>
                    <a:pt x="8511" y="11156"/>
                    <a:pt x="8602" y="11429"/>
                  </a:cubicBezTo>
                  <a:cubicBezTo>
                    <a:pt x="9089" y="13496"/>
                    <a:pt x="9788" y="15533"/>
                    <a:pt x="10912" y="17326"/>
                  </a:cubicBezTo>
                  <a:cubicBezTo>
                    <a:pt x="12007" y="18998"/>
                    <a:pt x="13648" y="20183"/>
                    <a:pt x="15563" y="20791"/>
                  </a:cubicBezTo>
                  <a:cubicBezTo>
                    <a:pt x="16882" y="21200"/>
                    <a:pt x="18248" y="21369"/>
                    <a:pt x="19627" y="21369"/>
                  </a:cubicBezTo>
                  <a:cubicBezTo>
                    <a:pt x="21424" y="21369"/>
                    <a:pt x="23244" y="21082"/>
                    <a:pt x="25016" y="20670"/>
                  </a:cubicBezTo>
                  <a:cubicBezTo>
                    <a:pt x="24408" y="19484"/>
                    <a:pt x="23679" y="18208"/>
                    <a:pt x="22858" y="16840"/>
                  </a:cubicBezTo>
                  <a:lnTo>
                    <a:pt x="11338" y="487"/>
                  </a:lnTo>
                  <a:cubicBezTo>
                    <a:pt x="11338" y="487"/>
                    <a:pt x="8967" y="122"/>
                    <a:pt x="5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6"/>
            <p:cNvSpPr/>
            <p:nvPr/>
          </p:nvSpPr>
          <p:spPr>
            <a:xfrm>
              <a:off x="8266935" y="2550627"/>
              <a:ext cx="526025" cy="605250"/>
            </a:xfrm>
            <a:custGeom>
              <a:avLst/>
              <a:gdLst/>
              <a:ahLst/>
              <a:cxnLst/>
              <a:rect l="l" t="t" r="r" b="b"/>
              <a:pathLst>
                <a:path w="21041" h="24210" extrusionOk="0">
                  <a:moveTo>
                    <a:pt x="21041" y="1"/>
                  </a:moveTo>
                  <a:lnTo>
                    <a:pt x="21041" y="1"/>
                  </a:lnTo>
                  <a:cubicBezTo>
                    <a:pt x="20463" y="304"/>
                    <a:pt x="19916" y="578"/>
                    <a:pt x="19308" y="760"/>
                  </a:cubicBezTo>
                  <a:cubicBezTo>
                    <a:pt x="12226" y="4165"/>
                    <a:pt x="8123" y="4864"/>
                    <a:pt x="6056" y="4864"/>
                  </a:cubicBezTo>
                  <a:lnTo>
                    <a:pt x="6056" y="4925"/>
                  </a:lnTo>
                  <a:lnTo>
                    <a:pt x="4414" y="5533"/>
                  </a:lnTo>
                  <a:cubicBezTo>
                    <a:pt x="4384" y="6718"/>
                    <a:pt x="3594" y="8116"/>
                    <a:pt x="2591" y="9484"/>
                  </a:cubicBezTo>
                  <a:cubicBezTo>
                    <a:pt x="2408" y="9758"/>
                    <a:pt x="2226" y="10031"/>
                    <a:pt x="1983" y="10305"/>
                  </a:cubicBezTo>
                  <a:cubicBezTo>
                    <a:pt x="1770" y="10609"/>
                    <a:pt x="1587" y="10821"/>
                    <a:pt x="1344" y="11095"/>
                  </a:cubicBezTo>
                  <a:cubicBezTo>
                    <a:pt x="1073" y="11466"/>
                    <a:pt x="1343" y="11937"/>
                    <a:pt x="1715" y="11937"/>
                  </a:cubicBezTo>
                  <a:cubicBezTo>
                    <a:pt x="1801" y="11937"/>
                    <a:pt x="1892" y="11912"/>
                    <a:pt x="1983" y="11855"/>
                  </a:cubicBezTo>
                  <a:lnTo>
                    <a:pt x="3138" y="11156"/>
                  </a:lnTo>
                  <a:cubicBezTo>
                    <a:pt x="3442" y="11703"/>
                    <a:pt x="3624" y="12280"/>
                    <a:pt x="3746" y="12827"/>
                  </a:cubicBezTo>
                  <a:cubicBezTo>
                    <a:pt x="3806" y="13040"/>
                    <a:pt x="3867" y="13223"/>
                    <a:pt x="3867" y="13405"/>
                  </a:cubicBezTo>
                  <a:cubicBezTo>
                    <a:pt x="3928" y="14013"/>
                    <a:pt x="3928" y="14651"/>
                    <a:pt x="3867" y="15259"/>
                  </a:cubicBezTo>
                  <a:cubicBezTo>
                    <a:pt x="3776" y="15776"/>
                    <a:pt x="3654" y="16232"/>
                    <a:pt x="3502" y="16688"/>
                  </a:cubicBezTo>
                  <a:cubicBezTo>
                    <a:pt x="3442" y="16992"/>
                    <a:pt x="3320" y="17235"/>
                    <a:pt x="3168" y="17508"/>
                  </a:cubicBezTo>
                  <a:cubicBezTo>
                    <a:pt x="2894" y="18086"/>
                    <a:pt x="2530" y="18572"/>
                    <a:pt x="2104" y="19059"/>
                  </a:cubicBezTo>
                  <a:cubicBezTo>
                    <a:pt x="615" y="20700"/>
                    <a:pt x="159" y="21885"/>
                    <a:pt x="68" y="22676"/>
                  </a:cubicBezTo>
                  <a:cubicBezTo>
                    <a:pt x="1" y="23209"/>
                    <a:pt x="438" y="23613"/>
                    <a:pt x="892" y="23613"/>
                  </a:cubicBezTo>
                  <a:cubicBezTo>
                    <a:pt x="1059" y="23613"/>
                    <a:pt x="1228" y="23558"/>
                    <a:pt x="1375" y="23436"/>
                  </a:cubicBezTo>
                  <a:cubicBezTo>
                    <a:pt x="3168" y="22038"/>
                    <a:pt x="5265" y="18300"/>
                    <a:pt x="5265" y="18299"/>
                  </a:cubicBezTo>
                  <a:lnTo>
                    <a:pt x="5265" y="18299"/>
                  </a:lnTo>
                  <a:cubicBezTo>
                    <a:pt x="5174" y="19059"/>
                    <a:pt x="5235" y="19727"/>
                    <a:pt x="5387" y="20274"/>
                  </a:cubicBezTo>
                  <a:cubicBezTo>
                    <a:pt x="5417" y="20518"/>
                    <a:pt x="5478" y="20761"/>
                    <a:pt x="5569" y="20943"/>
                  </a:cubicBezTo>
                  <a:cubicBezTo>
                    <a:pt x="5873" y="21733"/>
                    <a:pt x="6299" y="22189"/>
                    <a:pt x="6299" y="22189"/>
                  </a:cubicBezTo>
                  <a:cubicBezTo>
                    <a:pt x="6633" y="22797"/>
                    <a:pt x="6998" y="23253"/>
                    <a:pt x="7363" y="23557"/>
                  </a:cubicBezTo>
                  <a:cubicBezTo>
                    <a:pt x="7515" y="23709"/>
                    <a:pt x="7667" y="23831"/>
                    <a:pt x="7819" y="23891"/>
                  </a:cubicBezTo>
                  <a:cubicBezTo>
                    <a:pt x="8202" y="24125"/>
                    <a:pt x="8570" y="24210"/>
                    <a:pt x="8902" y="24210"/>
                  </a:cubicBezTo>
                  <a:cubicBezTo>
                    <a:pt x="9778" y="24210"/>
                    <a:pt x="10402" y="23618"/>
                    <a:pt x="10402" y="23618"/>
                  </a:cubicBezTo>
                  <a:cubicBezTo>
                    <a:pt x="10433" y="23679"/>
                    <a:pt x="10433" y="23709"/>
                    <a:pt x="10463" y="23709"/>
                  </a:cubicBezTo>
                  <a:lnTo>
                    <a:pt x="20007" y="2311"/>
                  </a:lnTo>
                  <a:lnTo>
                    <a:pt x="21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6"/>
            <p:cNvSpPr/>
            <p:nvPr/>
          </p:nvSpPr>
          <p:spPr>
            <a:xfrm>
              <a:off x="8322150" y="2548763"/>
              <a:ext cx="472675" cy="597300"/>
            </a:xfrm>
            <a:custGeom>
              <a:avLst/>
              <a:gdLst/>
              <a:ahLst/>
              <a:cxnLst/>
              <a:rect l="l" t="t" r="r" b="b"/>
              <a:pathLst>
                <a:path w="18907" h="23892" extrusionOk="0">
                  <a:moveTo>
                    <a:pt x="18907" y="1"/>
                  </a:moveTo>
                  <a:lnTo>
                    <a:pt x="18907" y="1"/>
                  </a:lnTo>
                  <a:cubicBezTo>
                    <a:pt x="18329" y="304"/>
                    <a:pt x="17782" y="578"/>
                    <a:pt x="17296" y="821"/>
                  </a:cubicBezTo>
                  <a:cubicBezTo>
                    <a:pt x="12736" y="4134"/>
                    <a:pt x="7751" y="6870"/>
                    <a:pt x="2493" y="8876"/>
                  </a:cubicBezTo>
                  <a:cubicBezTo>
                    <a:pt x="1885" y="9119"/>
                    <a:pt x="1277" y="9332"/>
                    <a:pt x="609" y="9575"/>
                  </a:cubicBezTo>
                  <a:cubicBezTo>
                    <a:pt x="426" y="9849"/>
                    <a:pt x="244" y="10092"/>
                    <a:pt x="1" y="10365"/>
                  </a:cubicBezTo>
                  <a:cubicBezTo>
                    <a:pt x="5472" y="8542"/>
                    <a:pt x="10730" y="5958"/>
                    <a:pt x="15563" y="2767"/>
                  </a:cubicBezTo>
                  <a:lnTo>
                    <a:pt x="16353" y="2189"/>
                  </a:lnTo>
                  <a:lnTo>
                    <a:pt x="16353" y="2189"/>
                  </a:lnTo>
                  <a:cubicBezTo>
                    <a:pt x="12402" y="6080"/>
                    <a:pt x="7995" y="9423"/>
                    <a:pt x="3162" y="12068"/>
                  </a:cubicBezTo>
                  <a:lnTo>
                    <a:pt x="1672" y="12888"/>
                  </a:lnTo>
                  <a:cubicBezTo>
                    <a:pt x="1764" y="13071"/>
                    <a:pt x="1794" y="13253"/>
                    <a:pt x="1794" y="13435"/>
                  </a:cubicBezTo>
                  <a:cubicBezTo>
                    <a:pt x="6748" y="10913"/>
                    <a:pt x="11338" y="7660"/>
                    <a:pt x="15442" y="3861"/>
                  </a:cubicBezTo>
                  <a:cubicBezTo>
                    <a:pt x="16080" y="3253"/>
                    <a:pt x="16718" y="2615"/>
                    <a:pt x="17387" y="1976"/>
                  </a:cubicBezTo>
                  <a:lnTo>
                    <a:pt x="17387" y="1976"/>
                  </a:lnTo>
                  <a:cubicBezTo>
                    <a:pt x="17326" y="2037"/>
                    <a:pt x="17296" y="2159"/>
                    <a:pt x="17265" y="2250"/>
                  </a:cubicBezTo>
                  <a:cubicBezTo>
                    <a:pt x="17235" y="2280"/>
                    <a:pt x="17235" y="2341"/>
                    <a:pt x="17174" y="2402"/>
                  </a:cubicBezTo>
                  <a:cubicBezTo>
                    <a:pt x="13618" y="7660"/>
                    <a:pt x="8907" y="12189"/>
                    <a:pt x="3466" y="15533"/>
                  </a:cubicBezTo>
                  <a:cubicBezTo>
                    <a:pt x="2827" y="15958"/>
                    <a:pt x="2128" y="16323"/>
                    <a:pt x="1460" y="16718"/>
                  </a:cubicBezTo>
                  <a:cubicBezTo>
                    <a:pt x="1368" y="17022"/>
                    <a:pt x="1277" y="17296"/>
                    <a:pt x="1125" y="17539"/>
                  </a:cubicBezTo>
                  <a:cubicBezTo>
                    <a:pt x="6353" y="14803"/>
                    <a:pt x="11034" y="11004"/>
                    <a:pt x="14834" y="6505"/>
                  </a:cubicBezTo>
                  <a:lnTo>
                    <a:pt x="14834" y="6505"/>
                  </a:lnTo>
                  <a:cubicBezTo>
                    <a:pt x="11855" y="10913"/>
                    <a:pt x="7995" y="14742"/>
                    <a:pt x="4560" y="18755"/>
                  </a:cubicBezTo>
                  <a:cubicBezTo>
                    <a:pt x="4165" y="19271"/>
                    <a:pt x="3709" y="19788"/>
                    <a:pt x="3283" y="20335"/>
                  </a:cubicBezTo>
                  <a:cubicBezTo>
                    <a:pt x="3314" y="20548"/>
                    <a:pt x="3405" y="20791"/>
                    <a:pt x="3466" y="20973"/>
                  </a:cubicBezTo>
                  <a:cubicBezTo>
                    <a:pt x="6961" y="16566"/>
                    <a:pt x="11034" y="12645"/>
                    <a:pt x="14347" y="8116"/>
                  </a:cubicBezTo>
                  <a:lnTo>
                    <a:pt x="14347" y="8116"/>
                  </a:lnTo>
                  <a:cubicBezTo>
                    <a:pt x="12159" y="12311"/>
                    <a:pt x="9818" y="16384"/>
                    <a:pt x="7296" y="20366"/>
                  </a:cubicBezTo>
                  <a:lnTo>
                    <a:pt x="5259" y="23557"/>
                  </a:lnTo>
                  <a:cubicBezTo>
                    <a:pt x="5411" y="23709"/>
                    <a:pt x="5563" y="23831"/>
                    <a:pt x="5715" y="23891"/>
                  </a:cubicBezTo>
                  <a:cubicBezTo>
                    <a:pt x="9423" y="18329"/>
                    <a:pt x="12828" y="12493"/>
                    <a:pt x="15806" y="6505"/>
                  </a:cubicBezTo>
                  <a:cubicBezTo>
                    <a:pt x="16414" y="5259"/>
                    <a:pt x="17022" y="3982"/>
                    <a:pt x="17630" y="2706"/>
                  </a:cubicBezTo>
                  <a:cubicBezTo>
                    <a:pt x="17721" y="2584"/>
                    <a:pt x="17782" y="2432"/>
                    <a:pt x="17873" y="2311"/>
                  </a:cubicBezTo>
                  <a:lnTo>
                    <a:pt x="18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6"/>
            <p:cNvSpPr/>
            <p:nvPr/>
          </p:nvSpPr>
          <p:spPr>
            <a:xfrm>
              <a:off x="7959675" y="2874388"/>
              <a:ext cx="104125" cy="147500"/>
            </a:xfrm>
            <a:custGeom>
              <a:avLst/>
              <a:gdLst/>
              <a:ahLst/>
              <a:cxnLst/>
              <a:rect l="l" t="t" r="r" b="b"/>
              <a:pathLst>
                <a:path w="4165" h="5900" extrusionOk="0">
                  <a:moveTo>
                    <a:pt x="2375" y="0"/>
                  </a:moveTo>
                  <a:cubicBezTo>
                    <a:pt x="2315" y="0"/>
                    <a:pt x="2253" y="5"/>
                    <a:pt x="2189" y="15"/>
                  </a:cubicBezTo>
                  <a:cubicBezTo>
                    <a:pt x="1490" y="137"/>
                    <a:pt x="943" y="836"/>
                    <a:pt x="639" y="1444"/>
                  </a:cubicBezTo>
                  <a:cubicBezTo>
                    <a:pt x="153" y="2447"/>
                    <a:pt x="1" y="3602"/>
                    <a:pt x="335" y="4635"/>
                  </a:cubicBezTo>
                  <a:cubicBezTo>
                    <a:pt x="539" y="5246"/>
                    <a:pt x="1020" y="5900"/>
                    <a:pt x="1688" y="5900"/>
                  </a:cubicBezTo>
                  <a:cubicBezTo>
                    <a:pt x="1818" y="5900"/>
                    <a:pt x="1955" y="5875"/>
                    <a:pt x="2098" y="5821"/>
                  </a:cubicBezTo>
                  <a:cubicBezTo>
                    <a:pt x="2311" y="5699"/>
                    <a:pt x="2493" y="5608"/>
                    <a:pt x="2706" y="5456"/>
                  </a:cubicBezTo>
                  <a:cubicBezTo>
                    <a:pt x="3770" y="4483"/>
                    <a:pt x="4165" y="2568"/>
                    <a:pt x="3709" y="1201"/>
                  </a:cubicBezTo>
                  <a:cubicBezTo>
                    <a:pt x="3514" y="588"/>
                    <a:pt x="3038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6"/>
            <p:cNvSpPr/>
            <p:nvPr/>
          </p:nvSpPr>
          <p:spPr>
            <a:xfrm>
              <a:off x="8012875" y="2713388"/>
              <a:ext cx="91200" cy="123225"/>
            </a:xfrm>
            <a:custGeom>
              <a:avLst/>
              <a:gdLst/>
              <a:ahLst/>
              <a:cxnLst/>
              <a:rect l="l" t="t" r="r" b="b"/>
              <a:pathLst>
                <a:path w="3648" h="4929" extrusionOk="0">
                  <a:moveTo>
                    <a:pt x="2274" y="1"/>
                  </a:moveTo>
                  <a:cubicBezTo>
                    <a:pt x="1305" y="1"/>
                    <a:pt x="848" y="1275"/>
                    <a:pt x="517" y="2048"/>
                  </a:cubicBezTo>
                  <a:cubicBezTo>
                    <a:pt x="335" y="2473"/>
                    <a:pt x="61" y="3081"/>
                    <a:pt x="31" y="3598"/>
                  </a:cubicBezTo>
                  <a:cubicBezTo>
                    <a:pt x="1" y="4054"/>
                    <a:pt x="61" y="4480"/>
                    <a:pt x="487" y="4783"/>
                  </a:cubicBezTo>
                  <a:cubicBezTo>
                    <a:pt x="644" y="4886"/>
                    <a:pt x="814" y="4929"/>
                    <a:pt x="988" y="4929"/>
                  </a:cubicBezTo>
                  <a:cubicBezTo>
                    <a:pt x="1485" y="4929"/>
                    <a:pt x="2019" y="4574"/>
                    <a:pt x="2402" y="4236"/>
                  </a:cubicBezTo>
                  <a:cubicBezTo>
                    <a:pt x="3040" y="3628"/>
                    <a:pt x="3557" y="2777"/>
                    <a:pt x="3618" y="1866"/>
                  </a:cubicBezTo>
                  <a:cubicBezTo>
                    <a:pt x="3648" y="1136"/>
                    <a:pt x="3344" y="224"/>
                    <a:pt x="2584" y="42"/>
                  </a:cubicBezTo>
                  <a:cubicBezTo>
                    <a:pt x="2475" y="14"/>
                    <a:pt x="2372" y="1"/>
                    <a:pt x="2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6"/>
            <p:cNvSpPr/>
            <p:nvPr/>
          </p:nvSpPr>
          <p:spPr>
            <a:xfrm>
              <a:off x="8091900" y="25914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6"/>
            <p:cNvSpPr/>
            <p:nvPr/>
          </p:nvSpPr>
          <p:spPr>
            <a:xfrm>
              <a:off x="8766700" y="2343563"/>
              <a:ext cx="168700" cy="140625"/>
            </a:xfrm>
            <a:custGeom>
              <a:avLst/>
              <a:gdLst/>
              <a:ahLst/>
              <a:cxnLst/>
              <a:rect l="l" t="t" r="r" b="b"/>
              <a:pathLst>
                <a:path w="6748" h="5625" extrusionOk="0">
                  <a:moveTo>
                    <a:pt x="4135" y="0"/>
                  </a:moveTo>
                  <a:cubicBezTo>
                    <a:pt x="3474" y="0"/>
                    <a:pt x="2769" y="200"/>
                    <a:pt x="2128" y="610"/>
                  </a:cubicBezTo>
                  <a:cubicBezTo>
                    <a:pt x="608" y="1552"/>
                    <a:pt x="0" y="3345"/>
                    <a:pt x="821" y="4591"/>
                  </a:cubicBezTo>
                  <a:cubicBezTo>
                    <a:pt x="1155" y="5139"/>
                    <a:pt x="1672" y="5473"/>
                    <a:pt x="2280" y="5625"/>
                  </a:cubicBezTo>
                  <a:cubicBezTo>
                    <a:pt x="2553" y="4075"/>
                    <a:pt x="4529" y="3193"/>
                    <a:pt x="4529" y="3193"/>
                  </a:cubicBezTo>
                  <a:lnTo>
                    <a:pt x="4559" y="3163"/>
                  </a:lnTo>
                  <a:cubicBezTo>
                    <a:pt x="5125" y="2807"/>
                    <a:pt x="5618" y="2624"/>
                    <a:pt x="6058" y="2624"/>
                  </a:cubicBezTo>
                  <a:cubicBezTo>
                    <a:pt x="6258" y="2624"/>
                    <a:pt x="6446" y="2662"/>
                    <a:pt x="6626" y="2737"/>
                  </a:cubicBezTo>
                  <a:cubicBezTo>
                    <a:pt x="6748" y="2160"/>
                    <a:pt x="6626" y="1613"/>
                    <a:pt x="6322" y="1096"/>
                  </a:cubicBezTo>
                  <a:cubicBezTo>
                    <a:pt x="5865" y="375"/>
                    <a:pt x="5042" y="0"/>
                    <a:pt x="413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6"/>
            <p:cNvSpPr/>
            <p:nvPr/>
          </p:nvSpPr>
          <p:spPr>
            <a:xfrm>
              <a:off x="8822925" y="2408388"/>
              <a:ext cx="375775" cy="530325"/>
            </a:xfrm>
            <a:custGeom>
              <a:avLst/>
              <a:gdLst/>
              <a:ahLst/>
              <a:cxnLst/>
              <a:rect l="l" t="t" r="r" b="b"/>
              <a:pathLst>
                <a:path w="15031" h="21213" extrusionOk="0">
                  <a:moveTo>
                    <a:pt x="3847" y="1"/>
                  </a:moveTo>
                  <a:cubicBezTo>
                    <a:pt x="3415" y="1"/>
                    <a:pt x="2936" y="184"/>
                    <a:pt x="2371" y="539"/>
                  </a:cubicBezTo>
                  <a:lnTo>
                    <a:pt x="2310" y="570"/>
                  </a:lnTo>
                  <a:cubicBezTo>
                    <a:pt x="2310" y="570"/>
                    <a:pt x="304" y="1421"/>
                    <a:pt x="92" y="3002"/>
                  </a:cubicBezTo>
                  <a:cubicBezTo>
                    <a:pt x="0" y="3488"/>
                    <a:pt x="122" y="4065"/>
                    <a:pt x="487" y="4673"/>
                  </a:cubicBezTo>
                  <a:cubicBezTo>
                    <a:pt x="487" y="4673"/>
                    <a:pt x="9271" y="17926"/>
                    <a:pt x="13830" y="21087"/>
                  </a:cubicBezTo>
                  <a:cubicBezTo>
                    <a:pt x="13956" y="21173"/>
                    <a:pt x="14097" y="21213"/>
                    <a:pt x="14238" y="21213"/>
                  </a:cubicBezTo>
                  <a:cubicBezTo>
                    <a:pt x="14640" y="21213"/>
                    <a:pt x="15031" y="20884"/>
                    <a:pt x="14985" y="20388"/>
                  </a:cubicBezTo>
                  <a:cubicBezTo>
                    <a:pt x="14438" y="16497"/>
                    <a:pt x="10031" y="8807"/>
                    <a:pt x="5806" y="1603"/>
                  </a:cubicBezTo>
                  <a:cubicBezTo>
                    <a:pt x="5350" y="843"/>
                    <a:pt x="4894" y="327"/>
                    <a:pt x="4408" y="114"/>
                  </a:cubicBezTo>
                  <a:cubicBezTo>
                    <a:pt x="4228" y="38"/>
                    <a:pt x="4042" y="1"/>
                    <a:pt x="384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6"/>
            <p:cNvSpPr/>
            <p:nvPr/>
          </p:nvSpPr>
          <p:spPr>
            <a:xfrm>
              <a:off x="8762900" y="1758463"/>
              <a:ext cx="110000" cy="598750"/>
            </a:xfrm>
            <a:custGeom>
              <a:avLst/>
              <a:gdLst/>
              <a:ahLst/>
              <a:cxnLst/>
              <a:rect l="l" t="t" r="r" b="b"/>
              <a:pathLst>
                <a:path w="4400" h="23950" extrusionOk="0">
                  <a:moveTo>
                    <a:pt x="4013" y="1"/>
                  </a:moveTo>
                  <a:cubicBezTo>
                    <a:pt x="3921" y="1"/>
                    <a:pt x="3828" y="46"/>
                    <a:pt x="3769" y="153"/>
                  </a:cubicBezTo>
                  <a:cubicBezTo>
                    <a:pt x="912" y="5807"/>
                    <a:pt x="0" y="12342"/>
                    <a:pt x="1125" y="18573"/>
                  </a:cubicBezTo>
                  <a:cubicBezTo>
                    <a:pt x="1429" y="20336"/>
                    <a:pt x="1915" y="22068"/>
                    <a:pt x="2553" y="23740"/>
                  </a:cubicBezTo>
                  <a:cubicBezTo>
                    <a:pt x="2602" y="23886"/>
                    <a:pt x="2724" y="23949"/>
                    <a:pt x="2842" y="23949"/>
                  </a:cubicBezTo>
                  <a:cubicBezTo>
                    <a:pt x="3020" y="23949"/>
                    <a:pt x="3192" y="23807"/>
                    <a:pt x="3100" y="23588"/>
                  </a:cubicBezTo>
                  <a:cubicBezTo>
                    <a:pt x="882" y="17783"/>
                    <a:pt x="669" y="11278"/>
                    <a:pt x="2371" y="5290"/>
                  </a:cubicBezTo>
                  <a:cubicBezTo>
                    <a:pt x="2857" y="3618"/>
                    <a:pt x="3496" y="1977"/>
                    <a:pt x="4255" y="427"/>
                  </a:cubicBezTo>
                  <a:cubicBezTo>
                    <a:pt x="4400" y="200"/>
                    <a:pt x="4208" y="1"/>
                    <a:pt x="401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6"/>
            <p:cNvSpPr/>
            <p:nvPr/>
          </p:nvSpPr>
          <p:spPr>
            <a:xfrm>
              <a:off x="8270475" y="2157288"/>
              <a:ext cx="559450" cy="240975"/>
            </a:xfrm>
            <a:custGeom>
              <a:avLst/>
              <a:gdLst/>
              <a:ahLst/>
              <a:cxnLst/>
              <a:rect l="l" t="t" r="r" b="b"/>
              <a:pathLst>
                <a:path w="22378" h="9639" extrusionOk="0">
                  <a:moveTo>
                    <a:pt x="873" y="1"/>
                  </a:moveTo>
                  <a:cubicBezTo>
                    <a:pt x="694" y="1"/>
                    <a:pt x="515" y="2"/>
                    <a:pt x="335" y="6"/>
                  </a:cubicBezTo>
                  <a:cubicBezTo>
                    <a:pt x="1" y="6"/>
                    <a:pt x="1" y="583"/>
                    <a:pt x="365" y="614"/>
                  </a:cubicBezTo>
                  <a:cubicBezTo>
                    <a:pt x="543" y="611"/>
                    <a:pt x="720" y="609"/>
                    <a:pt x="896" y="609"/>
                  </a:cubicBezTo>
                  <a:cubicBezTo>
                    <a:pt x="2502" y="609"/>
                    <a:pt x="4063" y="735"/>
                    <a:pt x="5624" y="1009"/>
                  </a:cubicBezTo>
                  <a:cubicBezTo>
                    <a:pt x="11733" y="2012"/>
                    <a:pt x="17509" y="5021"/>
                    <a:pt x="21794" y="9550"/>
                  </a:cubicBezTo>
                  <a:cubicBezTo>
                    <a:pt x="21857" y="9612"/>
                    <a:pt x="21923" y="9638"/>
                    <a:pt x="21987" y="9638"/>
                  </a:cubicBezTo>
                  <a:cubicBezTo>
                    <a:pt x="22202" y="9638"/>
                    <a:pt x="22378" y="9336"/>
                    <a:pt x="22190" y="9124"/>
                  </a:cubicBezTo>
                  <a:cubicBezTo>
                    <a:pt x="20913" y="7787"/>
                    <a:pt x="19545" y="6632"/>
                    <a:pt x="18117" y="5599"/>
                  </a:cubicBezTo>
                  <a:cubicBezTo>
                    <a:pt x="13095" y="2025"/>
                    <a:pt x="7041" y="1"/>
                    <a:pt x="87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6"/>
            <p:cNvSpPr/>
            <p:nvPr/>
          </p:nvSpPr>
          <p:spPr>
            <a:xfrm>
              <a:off x="8146175" y="2885588"/>
              <a:ext cx="104125" cy="147500"/>
            </a:xfrm>
            <a:custGeom>
              <a:avLst/>
              <a:gdLst/>
              <a:ahLst/>
              <a:cxnLst/>
              <a:rect l="l" t="t" r="r" b="b"/>
              <a:pathLst>
                <a:path w="4165" h="5900" extrusionOk="0">
                  <a:moveTo>
                    <a:pt x="2375" y="0"/>
                  </a:moveTo>
                  <a:cubicBezTo>
                    <a:pt x="2315" y="0"/>
                    <a:pt x="2253" y="5"/>
                    <a:pt x="2189" y="15"/>
                  </a:cubicBezTo>
                  <a:cubicBezTo>
                    <a:pt x="1490" y="137"/>
                    <a:pt x="943" y="836"/>
                    <a:pt x="639" y="1444"/>
                  </a:cubicBezTo>
                  <a:cubicBezTo>
                    <a:pt x="153" y="2447"/>
                    <a:pt x="1" y="3602"/>
                    <a:pt x="335" y="4635"/>
                  </a:cubicBezTo>
                  <a:cubicBezTo>
                    <a:pt x="539" y="5246"/>
                    <a:pt x="1020" y="5900"/>
                    <a:pt x="1688" y="5900"/>
                  </a:cubicBezTo>
                  <a:cubicBezTo>
                    <a:pt x="1818" y="5900"/>
                    <a:pt x="1955" y="5875"/>
                    <a:pt x="2098" y="5821"/>
                  </a:cubicBezTo>
                  <a:cubicBezTo>
                    <a:pt x="2311" y="5699"/>
                    <a:pt x="2493" y="5608"/>
                    <a:pt x="2706" y="5456"/>
                  </a:cubicBezTo>
                  <a:cubicBezTo>
                    <a:pt x="3770" y="4483"/>
                    <a:pt x="4165" y="2568"/>
                    <a:pt x="3709" y="1201"/>
                  </a:cubicBezTo>
                  <a:cubicBezTo>
                    <a:pt x="3514" y="588"/>
                    <a:pt x="3038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6"/>
            <p:cNvSpPr/>
            <p:nvPr/>
          </p:nvSpPr>
          <p:spPr>
            <a:xfrm>
              <a:off x="9581975" y="1987913"/>
              <a:ext cx="159600" cy="96350"/>
            </a:xfrm>
            <a:custGeom>
              <a:avLst/>
              <a:gdLst/>
              <a:ahLst/>
              <a:cxnLst/>
              <a:rect l="l" t="t" r="r" b="b"/>
              <a:pathLst>
                <a:path w="6384" h="3854" extrusionOk="0">
                  <a:moveTo>
                    <a:pt x="2520" y="1"/>
                  </a:moveTo>
                  <a:cubicBezTo>
                    <a:pt x="2480" y="1"/>
                    <a:pt x="2441" y="1"/>
                    <a:pt x="2402" y="2"/>
                  </a:cubicBezTo>
                  <a:cubicBezTo>
                    <a:pt x="1703" y="2"/>
                    <a:pt x="852" y="215"/>
                    <a:pt x="426" y="823"/>
                  </a:cubicBezTo>
                  <a:cubicBezTo>
                    <a:pt x="1" y="1461"/>
                    <a:pt x="335" y="2221"/>
                    <a:pt x="852" y="2707"/>
                  </a:cubicBezTo>
                  <a:cubicBezTo>
                    <a:pt x="1562" y="3417"/>
                    <a:pt x="2744" y="3853"/>
                    <a:pt x="3849" y="3853"/>
                  </a:cubicBezTo>
                  <a:cubicBezTo>
                    <a:pt x="4304" y="3853"/>
                    <a:pt x="4747" y="3779"/>
                    <a:pt x="5138" y="3619"/>
                  </a:cubicBezTo>
                  <a:cubicBezTo>
                    <a:pt x="5350" y="3558"/>
                    <a:pt x="5563" y="3406"/>
                    <a:pt x="5715" y="3254"/>
                  </a:cubicBezTo>
                  <a:cubicBezTo>
                    <a:pt x="6384" y="2555"/>
                    <a:pt x="5958" y="1644"/>
                    <a:pt x="5411" y="1127"/>
                  </a:cubicBezTo>
                  <a:cubicBezTo>
                    <a:pt x="4620" y="394"/>
                    <a:pt x="3574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6"/>
            <p:cNvSpPr/>
            <p:nvPr/>
          </p:nvSpPr>
          <p:spPr>
            <a:xfrm>
              <a:off x="9373525" y="1956713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6"/>
            <p:cNvSpPr/>
            <p:nvPr/>
          </p:nvSpPr>
          <p:spPr>
            <a:xfrm>
              <a:off x="8192600" y="26977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6"/>
            <p:cNvSpPr/>
            <p:nvPr/>
          </p:nvSpPr>
          <p:spPr>
            <a:xfrm>
              <a:off x="9649525" y="1680688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6"/>
            <p:cNvSpPr/>
            <p:nvPr/>
          </p:nvSpPr>
          <p:spPr>
            <a:xfrm>
              <a:off x="7851325" y="28152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56"/>
          <p:cNvSpPr/>
          <p:nvPr/>
        </p:nvSpPr>
        <p:spPr>
          <a:xfrm>
            <a:off x="5647500" y="3090075"/>
            <a:ext cx="1121880" cy="2674232"/>
          </a:xfrm>
          <a:custGeom>
            <a:avLst/>
            <a:gdLst/>
            <a:ahLst/>
            <a:cxnLst/>
            <a:rect l="l" t="t" r="r" b="b"/>
            <a:pathLst>
              <a:path w="51801" h="103093" extrusionOk="0">
                <a:moveTo>
                  <a:pt x="9121" y="0"/>
                </a:moveTo>
                <a:cubicBezTo>
                  <a:pt x="776" y="10425"/>
                  <a:pt x="-4698" y="31728"/>
                  <a:pt x="5843" y="39926"/>
                </a:cubicBezTo>
                <a:cubicBezTo>
                  <a:pt x="12707" y="45265"/>
                  <a:pt x="22477" y="46446"/>
                  <a:pt x="31169" y="46183"/>
                </a:cubicBezTo>
                <a:cubicBezTo>
                  <a:pt x="37306" y="45997"/>
                  <a:pt x="46599" y="43672"/>
                  <a:pt x="49345" y="49163"/>
                </a:cubicBezTo>
                <a:cubicBezTo>
                  <a:pt x="51922" y="54316"/>
                  <a:pt x="52992" y="61756"/>
                  <a:pt x="49643" y="66444"/>
                </a:cubicBezTo>
                <a:cubicBezTo>
                  <a:pt x="46531" y="70801"/>
                  <a:pt x="41015" y="73618"/>
                  <a:pt x="39214" y="78660"/>
                </a:cubicBezTo>
                <a:cubicBezTo>
                  <a:pt x="36377" y="86601"/>
                  <a:pt x="38753" y="98416"/>
                  <a:pt x="45769" y="10309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" name="Блок-схема: перфолента 2"/>
          <p:cNvSpPr/>
          <p:nvPr/>
        </p:nvSpPr>
        <p:spPr>
          <a:xfrm>
            <a:off x="683568" y="3372093"/>
            <a:ext cx="3096344" cy="92784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48"/>
          <p:cNvSpPr/>
          <p:nvPr/>
        </p:nvSpPr>
        <p:spPr>
          <a:xfrm>
            <a:off x="-64575" y="1755175"/>
            <a:ext cx="3109547" cy="1151700"/>
          </a:xfrm>
          <a:custGeom>
            <a:avLst/>
            <a:gdLst/>
            <a:ahLst/>
            <a:cxnLst/>
            <a:rect l="l" t="t" r="r" b="b"/>
            <a:pathLst>
              <a:path w="132293" h="46068" extrusionOk="0">
                <a:moveTo>
                  <a:pt x="0" y="1252"/>
                </a:moveTo>
                <a:cubicBezTo>
                  <a:pt x="8686" y="9938"/>
                  <a:pt x="25104" y="9324"/>
                  <a:pt x="36648" y="5125"/>
                </a:cubicBezTo>
                <a:cubicBezTo>
                  <a:pt x="45018" y="2080"/>
                  <a:pt x="55432" y="-2568"/>
                  <a:pt x="63167" y="1848"/>
                </a:cubicBezTo>
                <a:cubicBezTo>
                  <a:pt x="70205" y="5866"/>
                  <a:pt x="67921" y="17384"/>
                  <a:pt x="71211" y="24790"/>
                </a:cubicBezTo>
                <a:cubicBezTo>
                  <a:pt x="73894" y="30829"/>
                  <a:pt x="78547" y="36786"/>
                  <a:pt x="84620" y="39390"/>
                </a:cubicBezTo>
                <a:cubicBezTo>
                  <a:pt x="97120" y="44750"/>
                  <a:pt x="112239" y="48459"/>
                  <a:pt x="125142" y="44158"/>
                </a:cubicBezTo>
                <a:cubicBezTo>
                  <a:pt x="131406" y="42070"/>
                  <a:pt x="132293" y="32287"/>
                  <a:pt x="132293" y="2568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280" name="Google Shape;3280;p48"/>
          <p:cNvSpPr txBox="1">
            <a:spLocks noGrp="1"/>
          </p:cNvSpPr>
          <p:nvPr>
            <p:ph type="subTitle" idx="1"/>
          </p:nvPr>
        </p:nvSpPr>
        <p:spPr>
          <a:xfrm>
            <a:off x="1287454" y="2624117"/>
            <a:ext cx="2711581" cy="10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uk-UA" sz="2800" dirty="0"/>
              <a:t>«За що я можу сказати «спасибі» своїй роботі?»</a:t>
            </a:r>
          </a:p>
        </p:txBody>
      </p:sp>
      <p:sp>
        <p:nvSpPr>
          <p:cNvPr id="3281" name="Google Shape;3281;p48"/>
          <p:cNvSpPr txBox="1">
            <a:spLocks noGrp="1"/>
          </p:cNvSpPr>
          <p:nvPr>
            <p:ph type="title" idx="4"/>
          </p:nvPr>
        </p:nvSpPr>
        <p:spPr>
          <a:xfrm>
            <a:off x="2034825" y="559975"/>
            <a:ext cx="5074500" cy="6399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lvl="0"/>
            <a:r>
              <a:rPr lang="ru-RU" dirty="0" err="1"/>
              <a:t>Вправа</a:t>
            </a:r>
            <a:r>
              <a:rPr lang="ru-RU" dirty="0"/>
              <a:t> «</a:t>
            </a:r>
            <a:r>
              <a:rPr lang="ru-RU" dirty="0" err="1"/>
              <a:t>Подяка</a:t>
            </a:r>
            <a:r>
              <a:rPr lang="ru-RU" dirty="0"/>
              <a:t>»</a:t>
            </a:r>
            <a:endParaRPr dirty="0"/>
          </a:p>
        </p:txBody>
      </p:sp>
      <p:sp>
        <p:nvSpPr>
          <p:cNvPr id="3284" name="Google Shape;3284;p48"/>
          <p:cNvSpPr txBox="1">
            <a:spLocks noGrp="1"/>
          </p:cNvSpPr>
          <p:nvPr>
            <p:ph type="subTitle" idx="3"/>
          </p:nvPr>
        </p:nvSpPr>
        <p:spPr>
          <a:xfrm>
            <a:off x="4869541" y="3006299"/>
            <a:ext cx="3506953" cy="10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uk-UA" sz="2800" dirty="0"/>
              <a:t>«За що моя робота може сказати «спасибі» мені?»</a:t>
            </a:r>
          </a:p>
        </p:txBody>
      </p:sp>
      <p:grpSp>
        <p:nvGrpSpPr>
          <p:cNvPr id="3285" name="Google Shape;3285;p48"/>
          <p:cNvGrpSpPr/>
          <p:nvPr/>
        </p:nvGrpSpPr>
        <p:grpSpPr>
          <a:xfrm rot="-5400000">
            <a:off x="2496336" y="1225419"/>
            <a:ext cx="969774" cy="1789382"/>
            <a:chOff x="2949975" y="1531850"/>
            <a:chExt cx="692300" cy="1277400"/>
          </a:xfrm>
        </p:grpSpPr>
        <p:sp>
          <p:nvSpPr>
            <p:cNvPr id="3286" name="Google Shape;3286;p48"/>
            <p:cNvSpPr/>
            <p:nvPr/>
          </p:nvSpPr>
          <p:spPr>
            <a:xfrm>
              <a:off x="3563225" y="2727150"/>
              <a:ext cx="40300" cy="78300"/>
            </a:xfrm>
            <a:custGeom>
              <a:avLst/>
              <a:gdLst/>
              <a:ahLst/>
              <a:cxnLst/>
              <a:rect l="l" t="t" r="r" b="b"/>
              <a:pathLst>
                <a:path w="1612" h="3132" extrusionOk="0">
                  <a:moveTo>
                    <a:pt x="1216" y="1"/>
                  </a:moveTo>
                  <a:cubicBezTo>
                    <a:pt x="365" y="1673"/>
                    <a:pt x="152" y="2128"/>
                    <a:pt x="0" y="2858"/>
                  </a:cubicBezTo>
                  <a:cubicBezTo>
                    <a:pt x="699" y="3040"/>
                    <a:pt x="1155" y="3132"/>
                    <a:pt x="1490" y="3132"/>
                  </a:cubicBezTo>
                  <a:cubicBezTo>
                    <a:pt x="1520" y="2828"/>
                    <a:pt x="1581" y="2463"/>
                    <a:pt x="1611" y="2007"/>
                  </a:cubicBezTo>
                  <a:cubicBezTo>
                    <a:pt x="1581" y="1490"/>
                    <a:pt x="1459" y="487"/>
                    <a:pt x="1429" y="92"/>
                  </a:cubicBezTo>
                  <a:cubicBezTo>
                    <a:pt x="1338" y="92"/>
                    <a:pt x="1277" y="92"/>
                    <a:pt x="121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7" name="Google Shape;3287;p48"/>
            <p:cNvGrpSpPr/>
            <p:nvPr/>
          </p:nvGrpSpPr>
          <p:grpSpPr>
            <a:xfrm>
              <a:off x="2949975" y="1531850"/>
              <a:ext cx="692300" cy="1277400"/>
              <a:chOff x="2949975" y="1531850"/>
              <a:chExt cx="692300" cy="1277400"/>
            </a:xfrm>
          </p:grpSpPr>
          <p:sp>
            <p:nvSpPr>
              <p:cNvPr id="3288" name="Google Shape;3288;p48"/>
              <p:cNvSpPr/>
              <p:nvPr/>
            </p:nvSpPr>
            <p:spPr>
              <a:xfrm>
                <a:off x="2949975" y="2115450"/>
                <a:ext cx="3412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13649" h="7174" extrusionOk="0">
                    <a:moveTo>
                      <a:pt x="5746" y="0"/>
                    </a:moveTo>
                    <a:cubicBezTo>
                      <a:pt x="5290" y="0"/>
                      <a:pt x="4864" y="31"/>
                      <a:pt x="4469" y="92"/>
                    </a:cubicBezTo>
                    <a:cubicBezTo>
                      <a:pt x="4408" y="92"/>
                      <a:pt x="4287" y="122"/>
                      <a:pt x="4226" y="122"/>
                    </a:cubicBezTo>
                    <a:cubicBezTo>
                      <a:pt x="4043" y="152"/>
                      <a:pt x="3952" y="152"/>
                      <a:pt x="3831" y="183"/>
                    </a:cubicBezTo>
                    <a:cubicBezTo>
                      <a:pt x="3618" y="213"/>
                      <a:pt x="3344" y="304"/>
                      <a:pt x="3071" y="395"/>
                    </a:cubicBezTo>
                    <a:cubicBezTo>
                      <a:pt x="3010" y="395"/>
                      <a:pt x="2888" y="426"/>
                      <a:pt x="2797" y="456"/>
                    </a:cubicBezTo>
                    <a:cubicBezTo>
                      <a:pt x="2645" y="487"/>
                      <a:pt x="2463" y="578"/>
                      <a:pt x="2311" y="639"/>
                    </a:cubicBezTo>
                    <a:cubicBezTo>
                      <a:pt x="2037" y="760"/>
                      <a:pt x="1946" y="882"/>
                      <a:pt x="1703" y="1034"/>
                    </a:cubicBezTo>
                    <a:cubicBezTo>
                      <a:pt x="1703" y="1034"/>
                      <a:pt x="1673" y="1034"/>
                      <a:pt x="1581" y="1095"/>
                    </a:cubicBezTo>
                    <a:cubicBezTo>
                      <a:pt x="1521" y="1155"/>
                      <a:pt x="1429" y="1216"/>
                      <a:pt x="1338" y="1338"/>
                    </a:cubicBezTo>
                    <a:cubicBezTo>
                      <a:pt x="1095" y="1551"/>
                      <a:pt x="761" y="1915"/>
                      <a:pt x="426" y="2402"/>
                    </a:cubicBezTo>
                    <a:cubicBezTo>
                      <a:pt x="214" y="2706"/>
                      <a:pt x="92" y="3009"/>
                      <a:pt x="62" y="3344"/>
                    </a:cubicBezTo>
                    <a:cubicBezTo>
                      <a:pt x="62" y="3435"/>
                      <a:pt x="1" y="3769"/>
                      <a:pt x="31" y="4073"/>
                    </a:cubicBezTo>
                    <a:cubicBezTo>
                      <a:pt x="122" y="5259"/>
                      <a:pt x="761" y="5958"/>
                      <a:pt x="1703" y="6535"/>
                    </a:cubicBezTo>
                    <a:lnTo>
                      <a:pt x="1946" y="6657"/>
                    </a:lnTo>
                    <a:cubicBezTo>
                      <a:pt x="2007" y="6718"/>
                      <a:pt x="2098" y="6779"/>
                      <a:pt x="2189" y="6809"/>
                    </a:cubicBezTo>
                    <a:cubicBezTo>
                      <a:pt x="2554" y="6991"/>
                      <a:pt x="2949" y="7113"/>
                      <a:pt x="3405" y="7143"/>
                    </a:cubicBezTo>
                    <a:cubicBezTo>
                      <a:pt x="3496" y="7174"/>
                      <a:pt x="3557" y="7174"/>
                      <a:pt x="3648" y="7174"/>
                    </a:cubicBezTo>
                    <a:lnTo>
                      <a:pt x="5290" y="7174"/>
                    </a:lnTo>
                    <a:cubicBezTo>
                      <a:pt x="5685" y="7113"/>
                      <a:pt x="6110" y="7052"/>
                      <a:pt x="6506" y="6991"/>
                    </a:cubicBezTo>
                    <a:cubicBezTo>
                      <a:pt x="6536" y="6961"/>
                      <a:pt x="6566" y="6961"/>
                      <a:pt x="6597" y="6961"/>
                    </a:cubicBezTo>
                    <a:cubicBezTo>
                      <a:pt x="7053" y="6870"/>
                      <a:pt x="7448" y="6809"/>
                      <a:pt x="7782" y="6718"/>
                    </a:cubicBezTo>
                    <a:cubicBezTo>
                      <a:pt x="7873" y="6718"/>
                      <a:pt x="7904" y="6687"/>
                      <a:pt x="7965" y="6687"/>
                    </a:cubicBezTo>
                    <a:cubicBezTo>
                      <a:pt x="8238" y="6596"/>
                      <a:pt x="8481" y="6566"/>
                      <a:pt x="8633" y="6535"/>
                    </a:cubicBezTo>
                    <a:cubicBezTo>
                      <a:pt x="8846" y="6505"/>
                      <a:pt x="9028" y="6414"/>
                      <a:pt x="9241" y="6383"/>
                    </a:cubicBezTo>
                    <a:cubicBezTo>
                      <a:pt x="9302" y="6383"/>
                      <a:pt x="9332" y="6353"/>
                      <a:pt x="9424" y="6353"/>
                    </a:cubicBezTo>
                    <a:cubicBezTo>
                      <a:pt x="9788" y="6231"/>
                      <a:pt x="10153" y="6110"/>
                      <a:pt x="10457" y="5988"/>
                    </a:cubicBezTo>
                    <a:cubicBezTo>
                      <a:pt x="10518" y="5958"/>
                      <a:pt x="10548" y="5958"/>
                      <a:pt x="10639" y="5927"/>
                    </a:cubicBezTo>
                    <a:cubicBezTo>
                      <a:pt x="11126" y="5745"/>
                      <a:pt x="11430" y="5532"/>
                      <a:pt x="11551" y="5502"/>
                    </a:cubicBezTo>
                    <a:cubicBezTo>
                      <a:pt x="11764" y="5380"/>
                      <a:pt x="12007" y="5289"/>
                      <a:pt x="12311" y="5076"/>
                    </a:cubicBezTo>
                    <a:cubicBezTo>
                      <a:pt x="12585" y="4924"/>
                      <a:pt x="12737" y="4772"/>
                      <a:pt x="12889" y="4620"/>
                    </a:cubicBezTo>
                    <a:cubicBezTo>
                      <a:pt x="13071" y="4408"/>
                      <a:pt x="13193" y="4225"/>
                      <a:pt x="13193" y="4225"/>
                    </a:cubicBezTo>
                    <a:cubicBezTo>
                      <a:pt x="13405" y="3891"/>
                      <a:pt x="13557" y="3557"/>
                      <a:pt x="13588" y="3161"/>
                    </a:cubicBezTo>
                    <a:cubicBezTo>
                      <a:pt x="13649" y="2918"/>
                      <a:pt x="13588" y="2675"/>
                      <a:pt x="13497" y="2402"/>
                    </a:cubicBezTo>
                    <a:cubicBezTo>
                      <a:pt x="13101" y="1611"/>
                      <a:pt x="12949" y="1520"/>
                      <a:pt x="12341" y="1247"/>
                    </a:cubicBezTo>
                    <a:cubicBezTo>
                      <a:pt x="11551" y="882"/>
                      <a:pt x="11095" y="760"/>
                      <a:pt x="10092" y="517"/>
                    </a:cubicBezTo>
                    <a:cubicBezTo>
                      <a:pt x="10031" y="487"/>
                      <a:pt x="9940" y="487"/>
                      <a:pt x="9849" y="456"/>
                    </a:cubicBezTo>
                    <a:cubicBezTo>
                      <a:pt x="9727" y="426"/>
                      <a:pt x="9606" y="426"/>
                      <a:pt x="9484" y="365"/>
                    </a:cubicBezTo>
                    <a:cubicBezTo>
                      <a:pt x="9332" y="335"/>
                      <a:pt x="9180" y="304"/>
                      <a:pt x="8998" y="274"/>
                    </a:cubicBezTo>
                    <a:cubicBezTo>
                      <a:pt x="8937" y="274"/>
                      <a:pt x="8816" y="213"/>
                      <a:pt x="8724" y="213"/>
                    </a:cubicBezTo>
                    <a:cubicBezTo>
                      <a:pt x="8329" y="152"/>
                      <a:pt x="7934" y="122"/>
                      <a:pt x="7509" y="61"/>
                    </a:cubicBezTo>
                    <a:cubicBezTo>
                      <a:pt x="7417" y="31"/>
                      <a:pt x="7326" y="31"/>
                      <a:pt x="7265" y="31"/>
                    </a:cubicBezTo>
                    <a:cubicBezTo>
                      <a:pt x="6840" y="0"/>
                      <a:pt x="6414" y="0"/>
                      <a:pt x="59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8"/>
              <p:cNvSpPr/>
              <p:nvPr/>
            </p:nvSpPr>
            <p:spPr>
              <a:xfrm>
                <a:off x="3196200" y="2125325"/>
                <a:ext cx="19000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5563" extrusionOk="0">
                    <a:moveTo>
                      <a:pt x="0" y="0"/>
                    </a:moveTo>
                    <a:cubicBezTo>
                      <a:pt x="0" y="183"/>
                      <a:pt x="30" y="396"/>
                      <a:pt x="30" y="700"/>
                    </a:cubicBezTo>
                    <a:cubicBezTo>
                      <a:pt x="61" y="1064"/>
                      <a:pt x="152" y="1885"/>
                      <a:pt x="243" y="3192"/>
                    </a:cubicBezTo>
                    <a:cubicBezTo>
                      <a:pt x="395" y="4621"/>
                      <a:pt x="395" y="5046"/>
                      <a:pt x="547" y="5563"/>
                    </a:cubicBezTo>
                    <a:cubicBezTo>
                      <a:pt x="638" y="5532"/>
                      <a:pt x="669" y="5532"/>
                      <a:pt x="760" y="5502"/>
                    </a:cubicBezTo>
                    <a:cubicBezTo>
                      <a:pt x="638" y="4925"/>
                      <a:pt x="669" y="5016"/>
                      <a:pt x="517" y="3283"/>
                    </a:cubicBezTo>
                    <a:cubicBezTo>
                      <a:pt x="304" y="639"/>
                      <a:pt x="365" y="1855"/>
                      <a:pt x="243" y="304"/>
                    </a:cubicBezTo>
                    <a:lnTo>
                      <a:pt x="243" y="61"/>
                    </a:lnTo>
                    <a:cubicBezTo>
                      <a:pt x="182" y="31"/>
                      <a:pt x="61" y="31"/>
                      <a:pt x="0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8"/>
              <p:cNvSpPr/>
              <p:nvPr/>
            </p:nvSpPr>
            <p:spPr>
              <a:xfrm>
                <a:off x="3168075" y="2119250"/>
                <a:ext cx="17500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201" extrusionOk="0">
                    <a:moveTo>
                      <a:pt x="0" y="0"/>
                    </a:moveTo>
                    <a:cubicBezTo>
                      <a:pt x="0" y="274"/>
                      <a:pt x="31" y="608"/>
                      <a:pt x="31" y="1186"/>
                    </a:cubicBezTo>
                    <a:cubicBezTo>
                      <a:pt x="61" y="1642"/>
                      <a:pt x="122" y="2462"/>
                      <a:pt x="152" y="3070"/>
                    </a:cubicBezTo>
                    <a:cubicBezTo>
                      <a:pt x="213" y="3587"/>
                      <a:pt x="213" y="3952"/>
                      <a:pt x="213" y="4134"/>
                    </a:cubicBezTo>
                    <a:cubicBezTo>
                      <a:pt x="274" y="5198"/>
                      <a:pt x="396" y="5775"/>
                      <a:pt x="517" y="6201"/>
                    </a:cubicBezTo>
                    <a:cubicBezTo>
                      <a:pt x="578" y="6201"/>
                      <a:pt x="608" y="6171"/>
                      <a:pt x="700" y="6171"/>
                    </a:cubicBezTo>
                    <a:cubicBezTo>
                      <a:pt x="396" y="4225"/>
                      <a:pt x="548" y="4499"/>
                      <a:pt x="365" y="1915"/>
                    </a:cubicBezTo>
                    <a:cubicBezTo>
                      <a:pt x="304" y="1550"/>
                      <a:pt x="274" y="639"/>
                      <a:pt x="274" y="31"/>
                    </a:cubicBezTo>
                    <a:cubicBezTo>
                      <a:pt x="183" y="31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8"/>
              <p:cNvSpPr/>
              <p:nvPr/>
            </p:nvSpPr>
            <p:spPr>
              <a:xfrm>
                <a:off x="3130075" y="2114675"/>
                <a:ext cx="19025" cy="1679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7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1" y="761"/>
                      <a:pt x="122" y="2189"/>
                      <a:pt x="122" y="2493"/>
                    </a:cubicBezTo>
                    <a:cubicBezTo>
                      <a:pt x="365" y="5047"/>
                      <a:pt x="426" y="5898"/>
                      <a:pt x="578" y="6718"/>
                    </a:cubicBezTo>
                    <a:cubicBezTo>
                      <a:pt x="669" y="6718"/>
                      <a:pt x="700" y="6688"/>
                      <a:pt x="761" y="6688"/>
                    </a:cubicBezTo>
                    <a:lnTo>
                      <a:pt x="761" y="6658"/>
                    </a:lnTo>
                    <a:cubicBezTo>
                      <a:pt x="548" y="5168"/>
                      <a:pt x="365" y="1369"/>
                      <a:pt x="274" y="31"/>
                    </a:cubicBezTo>
                    <a:cubicBezTo>
                      <a:pt x="213" y="31"/>
                      <a:pt x="92" y="31"/>
                      <a:pt x="1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8"/>
              <p:cNvSpPr/>
              <p:nvPr/>
            </p:nvSpPr>
            <p:spPr>
              <a:xfrm>
                <a:off x="3092075" y="2113925"/>
                <a:ext cx="24350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022" extrusionOk="0">
                    <a:moveTo>
                      <a:pt x="62" y="1"/>
                    </a:moveTo>
                    <a:cubicBezTo>
                      <a:pt x="122" y="2159"/>
                      <a:pt x="1" y="1581"/>
                      <a:pt x="214" y="3830"/>
                    </a:cubicBezTo>
                    <a:cubicBezTo>
                      <a:pt x="244" y="4165"/>
                      <a:pt x="274" y="4560"/>
                      <a:pt x="366" y="4894"/>
                    </a:cubicBezTo>
                    <a:cubicBezTo>
                      <a:pt x="548" y="6080"/>
                      <a:pt x="700" y="6596"/>
                      <a:pt x="852" y="7022"/>
                    </a:cubicBezTo>
                    <a:cubicBezTo>
                      <a:pt x="882" y="7022"/>
                      <a:pt x="913" y="7022"/>
                      <a:pt x="974" y="6992"/>
                    </a:cubicBezTo>
                    <a:cubicBezTo>
                      <a:pt x="822" y="6292"/>
                      <a:pt x="548" y="5229"/>
                      <a:pt x="426" y="3222"/>
                    </a:cubicBezTo>
                    <a:cubicBezTo>
                      <a:pt x="396" y="2675"/>
                      <a:pt x="396" y="2493"/>
                      <a:pt x="366" y="1551"/>
                    </a:cubicBezTo>
                    <a:cubicBezTo>
                      <a:pt x="366" y="213"/>
                      <a:pt x="305" y="244"/>
                      <a:pt x="305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8"/>
              <p:cNvSpPr/>
              <p:nvPr/>
            </p:nvSpPr>
            <p:spPr>
              <a:xfrm>
                <a:off x="3056375" y="2116200"/>
                <a:ext cx="27375" cy="17860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7144" extrusionOk="0">
                    <a:moveTo>
                      <a:pt x="274" y="1"/>
                    </a:moveTo>
                    <a:cubicBezTo>
                      <a:pt x="183" y="1"/>
                      <a:pt x="61" y="62"/>
                      <a:pt x="0" y="62"/>
                    </a:cubicBezTo>
                    <a:cubicBezTo>
                      <a:pt x="0" y="213"/>
                      <a:pt x="0" y="365"/>
                      <a:pt x="31" y="517"/>
                    </a:cubicBezTo>
                    <a:cubicBezTo>
                      <a:pt x="213" y="2949"/>
                      <a:pt x="152" y="2220"/>
                      <a:pt x="304" y="3344"/>
                    </a:cubicBezTo>
                    <a:cubicBezTo>
                      <a:pt x="487" y="4834"/>
                      <a:pt x="304" y="3770"/>
                      <a:pt x="608" y="5533"/>
                    </a:cubicBezTo>
                    <a:cubicBezTo>
                      <a:pt x="608" y="5563"/>
                      <a:pt x="791" y="6505"/>
                      <a:pt x="943" y="7144"/>
                    </a:cubicBezTo>
                    <a:lnTo>
                      <a:pt x="1094" y="7144"/>
                    </a:lnTo>
                    <a:cubicBezTo>
                      <a:pt x="1034" y="6931"/>
                      <a:pt x="973" y="6749"/>
                      <a:pt x="973" y="6597"/>
                    </a:cubicBezTo>
                    <a:cubicBezTo>
                      <a:pt x="943" y="6445"/>
                      <a:pt x="943" y="6323"/>
                      <a:pt x="882" y="6049"/>
                    </a:cubicBezTo>
                    <a:cubicBezTo>
                      <a:pt x="578" y="4043"/>
                      <a:pt x="639" y="4955"/>
                      <a:pt x="517" y="3557"/>
                    </a:cubicBezTo>
                    <a:cubicBezTo>
                      <a:pt x="487" y="3162"/>
                      <a:pt x="456" y="2828"/>
                      <a:pt x="426" y="2493"/>
                    </a:cubicBezTo>
                    <a:cubicBezTo>
                      <a:pt x="335" y="1916"/>
                      <a:pt x="304" y="761"/>
                      <a:pt x="27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8"/>
              <p:cNvSpPr/>
              <p:nvPr/>
            </p:nvSpPr>
            <p:spPr>
              <a:xfrm>
                <a:off x="3019900" y="2123050"/>
                <a:ext cx="22050" cy="1717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70" extrusionOk="0">
                    <a:moveTo>
                      <a:pt x="274" y="0"/>
                    </a:moveTo>
                    <a:cubicBezTo>
                      <a:pt x="213" y="31"/>
                      <a:pt x="91" y="91"/>
                      <a:pt x="0" y="91"/>
                    </a:cubicBezTo>
                    <a:cubicBezTo>
                      <a:pt x="31" y="1702"/>
                      <a:pt x="304" y="4803"/>
                      <a:pt x="456" y="5897"/>
                    </a:cubicBezTo>
                    <a:cubicBezTo>
                      <a:pt x="487" y="6201"/>
                      <a:pt x="578" y="6535"/>
                      <a:pt x="669" y="6839"/>
                    </a:cubicBezTo>
                    <a:cubicBezTo>
                      <a:pt x="730" y="6839"/>
                      <a:pt x="821" y="6839"/>
                      <a:pt x="882" y="6870"/>
                    </a:cubicBezTo>
                    <a:cubicBezTo>
                      <a:pt x="669" y="5775"/>
                      <a:pt x="608" y="5350"/>
                      <a:pt x="487" y="3952"/>
                    </a:cubicBezTo>
                    <a:cubicBezTo>
                      <a:pt x="304" y="1794"/>
                      <a:pt x="304" y="1398"/>
                      <a:pt x="274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8"/>
              <p:cNvSpPr/>
              <p:nvPr/>
            </p:nvSpPr>
            <p:spPr>
              <a:xfrm>
                <a:off x="2982650" y="2142800"/>
                <a:ext cx="16750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563" extrusionOk="0">
                    <a:moveTo>
                      <a:pt x="274" y="1"/>
                    </a:moveTo>
                    <a:cubicBezTo>
                      <a:pt x="214" y="61"/>
                      <a:pt x="122" y="122"/>
                      <a:pt x="1" y="244"/>
                    </a:cubicBezTo>
                    <a:cubicBezTo>
                      <a:pt x="62" y="1581"/>
                      <a:pt x="183" y="3739"/>
                      <a:pt x="426" y="5441"/>
                    </a:cubicBezTo>
                    <a:lnTo>
                      <a:pt x="670" y="5563"/>
                    </a:lnTo>
                    <a:cubicBezTo>
                      <a:pt x="609" y="5198"/>
                      <a:pt x="548" y="4803"/>
                      <a:pt x="518" y="4256"/>
                    </a:cubicBezTo>
                    <a:cubicBezTo>
                      <a:pt x="426" y="4074"/>
                      <a:pt x="426" y="3891"/>
                      <a:pt x="426" y="3709"/>
                    </a:cubicBezTo>
                    <a:cubicBezTo>
                      <a:pt x="335" y="1824"/>
                      <a:pt x="274" y="700"/>
                      <a:pt x="27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8"/>
              <p:cNvSpPr/>
              <p:nvPr/>
            </p:nvSpPr>
            <p:spPr>
              <a:xfrm>
                <a:off x="3348175" y="2106775"/>
                <a:ext cx="117800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6068" extrusionOk="0">
                    <a:moveTo>
                      <a:pt x="1566" y="1"/>
                    </a:moveTo>
                    <a:cubicBezTo>
                      <a:pt x="1171" y="1"/>
                      <a:pt x="760" y="60"/>
                      <a:pt x="456" y="317"/>
                    </a:cubicBezTo>
                    <a:cubicBezTo>
                      <a:pt x="0" y="682"/>
                      <a:pt x="61" y="1411"/>
                      <a:pt x="91" y="1958"/>
                    </a:cubicBezTo>
                    <a:cubicBezTo>
                      <a:pt x="152" y="2627"/>
                      <a:pt x="213" y="3326"/>
                      <a:pt x="335" y="3995"/>
                    </a:cubicBezTo>
                    <a:cubicBezTo>
                      <a:pt x="395" y="4542"/>
                      <a:pt x="487" y="5484"/>
                      <a:pt x="973" y="5819"/>
                    </a:cubicBezTo>
                    <a:lnTo>
                      <a:pt x="973" y="5849"/>
                    </a:lnTo>
                    <a:cubicBezTo>
                      <a:pt x="1064" y="5940"/>
                      <a:pt x="1216" y="6001"/>
                      <a:pt x="1307" y="6062"/>
                    </a:cubicBezTo>
                    <a:cubicBezTo>
                      <a:pt x="1324" y="6066"/>
                      <a:pt x="1353" y="6068"/>
                      <a:pt x="1390" y="6068"/>
                    </a:cubicBezTo>
                    <a:cubicBezTo>
                      <a:pt x="1621" y="6068"/>
                      <a:pt x="2180" y="5997"/>
                      <a:pt x="2310" y="5971"/>
                    </a:cubicBezTo>
                    <a:cubicBezTo>
                      <a:pt x="2736" y="5910"/>
                      <a:pt x="3222" y="5758"/>
                      <a:pt x="3587" y="5515"/>
                    </a:cubicBezTo>
                    <a:cubicBezTo>
                      <a:pt x="3830" y="5363"/>
                      <a:pt x="4134" y="5059"/>
                      <a:pt x="4256" y="4876"/>
                    </a:cubicBezTo>
                    <a:cubicBezTo>
                      <a:pt x="4712" y="4116"/>
                      <a:pt x="4651" y="2961"/>
                      <a:pt x="4499" y="2141"/>
                    </a:cubicBezTo>
                    <a:cubicBezTo>
                      <a:pt x="4347" y="1411"/>
                      <a:pt x="3982" y="621"/>
                      <a:pt x="3253" y="317"/>
                    </a:cubicBezTo>
                    <a:cubicBezTo>
                      <a:pt x="2827" y="135"/>
                      <a:pt x="2371" y="43"/>
                      <a:pt x="1915" y="13"/>
                    </a:cubicBezTo>
                    <a:cubicBezTo>
                      <a:pt x="1802" y="6"/>
                      <a:pt x="1685" y="1"/>
                      <a:pt x="15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8"/>
              <p:cNvSpPr/>
              <p:nvPr/>
            </p:nvSpPr>
            <p:spPr>
              <a:xfrm>
                <a:off x="3361075" y="2635975"/>
                <a:ext cx="304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676" extrusionOk="0">
                    <a:moveTo>
                      <a:pt x="639" y="0"/>
                    </a:moveTo>
                    <a:cubicBezTo>
                      <a:pt x="553" y="230"/>
                      <a:pt x="440" y="459"/>
                      <a:pt x="428" y="459"/>
                    </a:cubicBezTo>
                    <a:cubicBezTo>
                      <a:pt x="427" y="459"/>
                      <a:pt x="426" y="458"/>
                      <a:pt x="426" y="456"/>
                    </a:cubicBezTo>
                    <a:cubicBezTo>
                      <a:pt x="335" y="639"/>
                      <a:pt x="244" y="882"/>
                      <a:pt x="122" y="1216"/>
                    </a:cubicBezTo>
                    <a:cubicBezTo>
                      <a:pt x="92" y="1459"/>
                      <a:pt x="31" y="1611"/>
                      <a:pt x="1" y="1702"/>
                    </a:cubicBezTo>
                    <a:cubicBezTo>
                      <a:pt x="153" y="1915"/>
                      <a:pt x="274" y="2006"/>
                      <a:pt x="396" y="2128"/>
                    </a:cubicBezTo>
                    <a:cubicBezTo>
                      <a:pt x="457" y="2219"/>
                      <a:pt x="730" y="2402"/>
                      <a:pt x="1065" y="2675"/>
                    </a:cubicBezTo>
                    <a:cubicBezTo>
                      <a:pt x="1095" y="2462"/>
                      <a:pt x="1156" y="2219"/>
                      <a:pt x="1156" y="2128"/>
                    </a:cubicBezTo>
                    <a:cubicBezTo>
                      <a:pt x="1217" y="1307"/>
                      <a:pt x="1095" y="1247"/>
                      <a:pt x="1004" y="31"/>
                    </a:cubicBezTo>
                    <a:cubicBezTo>
                      <a:pt x="953" y="69"/>
                      <a:pt x="897" y="86"/>
                      <a:pt x="842" y="86"/>
                    </a:cubicBezTo>
                    <a:cubicBezTo>
                      <a:pt x="766" y="86"/>
                      <a:pt x="692" y="53"/>
                      <a:pt x="639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8"/>
              <p:cNvSpPr/>
              <p:nvPr/>
            </p:nvSpPr>
            <p:spPr>
              <a:xfrm>
                <a:off x="3489500" y="2497675"/>
                <a:ext cx="107175" cy="2986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1946" extrusionOk="0">
                    <a:moveTo>
                      <a:pt x="1" y="0"/>
                    </a:moveTo>
                    <a:cubicBezTo>
                      <a:pt x="1" y="31"/>
                      <a:pt x="31" y="61"/>
                      <a:pt x="31" y="61"/>
                    </a:cubicBezTo>
                    <a:cubicBezTo>
                      <a:pt x="426" y="973"/>
                      <a:pt x="426" y="1064"/>
                      <a:pt x="518" y="1520"/>
                    </a:cubicBezTo>
                    <a:cubicBezTo>
                      <a:pt x="761" y="2280"/>
                      <a:pt x="1217" y="3283"/>
                      <a:pt x="1429" y="5168"/>
                    </a:cubicBezTo>
                    <a:lnTo>
                      <a:pt x="1429" y="5228"/>
                    </a:lnTo>
                    <a:lnTo>
                      <a:pt x="1429" y="5380"/>
                    </a:lnTo>
                    <a:cubicBezTo>
                      <a:pt x="1490" y="5623"/>
                      <a:pt x="1490" y="5958"/>
                      <a:pt x="1490" y="6019"/>
                    </a:cubicBezTo>
                    <a:lnTo>
                      <a:pt x="1490" y="6383"/>
                    </a:lnTo>
                    <a:lnTo>
                      <a:pt x="1490" y="6566"/>
                    </a:lnTo>
                    <a:lnTo>
                      <a:pt x="1490" y="6930"/>
                    </a:lnTo>
                    <a:lnTo>
                      <a:pt x="1490" y="7234"/>
                    </a:lnTo>
                    <a:cubicBezTo>
                      <a:pt x="1642" y="7356"/>
                      <a:pt x="1642" y="7599"/>
                      <a:pt x="1581" y="7782"/>
                    </a:cubicBezTo>
                    <a:cubicBezTo>
                      <a:pt x="1551" y="7903"/>
                      <a:pt x="1521" y="7994"/>
                      <a:pt x="1429" y="8086"/>
                    </a:cubicBezTo>
                    <a:cubicBezTo>
                      <a:pt x="1460" y="8268"/>
                      <a:pt x="1521" y="8450"/>
                      <a:pt x="1521" y="8572"/>
                    </a:cubicBezTo>
                    <a:cubicBezTo>
                      <a:pt x="1581" y="9116"/>
                      <a:pt x="1701" y="9719"/>
                      <a:pt x="1703" y="10532"/>
                    </a:cubicBezTo>
                    <a:lnTo>
                      <a:pt x="1703" y="10532"/>
                    </a:lnTo>
                    <a:cubicBezTo>
                      <a:pt x="1703" y="10532"/>
                      <a:pt x="1703" y="10532"/>
                      <a:pt x="1703" y="10532"/>
                    </a:cubicBezTo>
                    <a:cubicBezTo>
                      <a:pt x="1703" y="10532"/>
                      <a:pt x="1700" y="11087"/>
                      <a:pt x="1673" y="11642"/>
                    </a:cubicBezTo>
                    <a:lnTo>
                      <a:pt x="1703" y="11642"/>
                    </a:lnTo>
                    <a:cubicBezTo>
                      <a:pt x="1825" y="11703"/>
                      <a:pt x="2128" y="11794"/>
                      <a:pt x="2159" y="11794"/>
                    </a:cubicBezTo>
                    <a:cubicBezTo>
                      <a:pt x="2311" y="11855"/>
                      <a:pt x="2463" y="11885"/>
                      <a:pt x="2615" y="11946"/>
                    </a:cubicBezTo>
                    <a:cubicBezTo>
                      <a:pt x="2615" y="11915"/>
                      <a:pt x="2615" y="11885"/>
                      <a:pt x="2645" y="11885"/>
                    </a:cubicBezTo>
                    <a:cubicBezTo>
                      <a:pt x="2919" y="11034"/>
                      <a:pt x="3162" y="10700"/>
                      <a:pt x="3618" y="9818"/>
                    </a:cubicBezTo>
                    <a:cubicBezTo>
                      <a:pt x="3831" y="9423"/>
                      <a:pt x="3922" y="9301"/>
                      <a:pt x="4074" y="9058"/>
                    </a:cubicBezTo>
                    <a:cubicBezTo>
                      <a:pt x="4074" y="9028"/>
                      <a:pt x="4013" y="8997"/>
                      <a:pt x="4013" y="8906"/>
                    </a:cubicBezTo>
                    <a:cubicBezTo>
                      <a:pt x="4013" y="8724"/>
                      <a:pt x="4104" y="8359"/>
                      <a:pt x="4287" y="8268"/>
                    </a:cubicBezTo>
                    <a:lnTo>
                      <a:pt x="4287" y="7964"/>
                    </a:lnTo>
                    <a:cubicBezTo>
                      <a:pt x="4287" y="7812"/>
                      <a:pt x="4256" y="7690"/>
                      <a:pt x="4256" y="7447"/>
                    </a:cubicBezTo>
                    <a:cubicBezTo>
                      <a:pt x="4226" y="6748"/>
                      <a:pt x="4135" y="6079"/>
                      <a:pt x="3952" y="5320"/>
                    </a:cubicBezTo>
                    <a:cubicBezTo>
                      <a:pt x="3952" y="5320"/>
                      <a:pt x="3770" y="4560"/>
                      <a:pt x="3618" y="4043"/>
                    </a:cubicBezTo>
                    <a:cubicBezTo>
                      <a:pt x="3375" y="3283"/>
                      <a:pt x="2615" y="1216"/>
                      <a:pt x="2311" y="639"/>
                    </a:cubicBezTo>
                    <a:cubicBezTo>
                      <a:pt x="2311" y="639"/>
                      <a:pt x="2280" y="608"/>
                      <a:pt x="2280" y="547"/>
                    </a:cubicBezTo>
                    <a:cubicBezTo>
                      <a:pt x="1642" y="365"/>
                      <a:pt x="882" y="152"/>
                      <a:pt x="1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8"/>
              <p:cNvSpPr/>
              <p:nvPr/>
            </p:nvSpPr>
            <p:spPr>
              <a:xfrm>
                <a:off x="3542700" y="2471825"/>
                <a:ext cx="266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551" extrusionOk="0">
                    <a:moveTo>
                      <a:pt x="213" y="1"/>
                    </a:moveTo>
                    <a:cubicBezTo>
                      <a:pt x="152" y="1"/>
                      <a:pt x="61" y="62"/>
                      <a:pt x="31" y="274"/>
                    </a:cubicBezTo>
                    <a:cubicBezTo>
                      <a:pt x="0" y="578"/>
                      <a:pt x="213" y="1095"/>
                      <a:pt x="730" y="1399"/>
                    </a:cubicBezTo>
                    <a:cubicBezTo>
                      <a:pt x="882" y="1490"/>
                      <a:pt x="912" y="1521"/>
                      <a:pt x="1064" y="1551"/>
                    </a:cubicBezTo>
                    <a:cubicBezTo>
                      <a:pt x="791" y="1034"/>
                      <a:pt x="487" y="487"/>
                      <a:pt x="213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8"/>
              <p:cNvSpPr/>
              <p:nvPr/>
            </p:nvSpPr>
            <p:spPr>
              <a:xfrm>
                <a:off x="3554850" y="2514400"/>
                <a:ext cx="87425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11672" extrusionOk="0">
                    <a:moveTo>
                      <a:pt x="1" y="0"/>
                    </a:moveTo>
                    <a:cubicBezTo>
                      <a:pt x="31" y="122"/>
                      <a:pt x="122" y="274"/>
                      <a:pt x="153" y="395"/>
                    </a:cubicBezTo>
                    <a:cubicBezTo>
                      <a:pt x="913" y="2249"/>
                      <a:pt x="2098" y="5410"/>
                      <a:pt x="1885" y="7599"/>
                    </a:cubicBezTo>
                    <a:cubicBezTo>
                      <a:pt x="2189" y="7690"/>
                      <a:pt x="2159" y="8389"/>
                      <a:pt x="1855" y="8541"/>
                    </a:cubicBezTo>
                    <a:cubicBezTo>
                      <a:pt x="1946" y="8967"/>
                      <a:pt x="2129" y="9879"/>
                      <a:pt x="2159" y="10578"/>
                    </a:cubicBezTo>
                    <a:cubicBezTo>
                      <a:pt x="2159" y="11034"/>
                      <a:pt x="2159" y="11338"/>
                      <a:pt x="2098" y="11672"/>
                    </a:cubicBezTo>
                    <a:cubicBezTo>
                      <a:pt x="2372" y="11642"/>
                      <a:pt x="2493" y="11550"/>
                      <a:pt x="2645" y="11398"/>
                    </a:cubicBezTo>
                    <a:cubicBezTo>
                      <a:pt x="3040" y="11064"/>
                      <a:pt x="3162" y="10790"/>
                      <a:pt x="3192" y="10456"/>
                    </a:cubicBezTo>
                    <a:cubicBezTo>
                      <a:pt x="3496" y="8541"/>
                      <a:pt x="2736" y="5410"/>
                      <a:pt x="2129" y="3587"/>
                    </a:cubicBezTo>
                    <a:cubicBezTo>
                      <a:pt x="1794" y="2462"/>
                      <a:pt x="1308" y="1368"/>
                      <a:pt x="791" y="274"/>
                    </a:cubicBezTo>
                    <a:cubicBezTo>
                      <a:pt x="578" y="182"/>
                      <a:pt x="305" y="122"/>
                      <a:pt x="1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8"/>
              <p:cNvSpPr/>
              <p:nvPr/>
            </p:nvSpPr>
            <p:spPr>
              <a:xfrm>
                <a:off x="3513075" y="2426250"/>
                <a:ext cx="289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277" extrusionOk="0">
                    <a:moveTo>
                      <a:pt x="334" y="0"/>
                    </a:moveTo>
                    <a:cubicBezTo>
                      <a:pt x="152" y="152"/>
                      <a:pt x="0" y="334"/>
                      <a:pt x="182" y="638"/>
                    </a:cubicBezTo>
                    <a:cubicBezTo>
                      <a:pt x="304" y="821"/>
                      <a:pt x="395" y="882"/>
                      <a:pt x="578" y="973"/>
                    </a:cubicBezTo>
                    <a:cubicBezTo>
                      <a:pt x="760" y="1125"/>
                      <a:pt x="942" y="1216"/>
                      <a:pt x="1155" y="1277"/>
                    </a:cubicBezTo>
                    <a:cubicBezTo>
                      <a:pt x="882" y="821"/>
                      <a:pt x="608" y="365"/>
                      <a:pt x="334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8"/>
              <p:cNvSpPr/>
              <p:nvPr/>
            </p:nvSpPr>
            <p:spPr>
              <a:xfrm>
                <a:off x="3486475" y="2701325"/>
                <a:ext cx="4257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66" extrusionOk="0">
                    <a:moveTo>
                      <a:pt x="1155" y="0"/>
                    </a:moveTo>
                    <a:cubicBezTo>
                      <a:pt x="1064" y="152"/>
                      <a:pt x="942" y="304"/>
                      <a:pt x="942" y="304"/>
                    </a:cubicBezTo>
                    <a:cubicBezTo>
                      <a:pt x="639" y="851"/>
                      <a:pt x="335" y="1520"/>
                      <a:pt x="243" y="1885"/>
                    </a:cubicBezTo>
                    <a:cubicBezTo>
                      <a:pt x="152" y="2098"/>
                      <a:pt x="61" y="2402"/>
                      <a:pt x="0" y="2675"/>
                    </a:cubicBezTo>
                    <a:cubicBezTo>
                      <a:pt x="760" y="3131"/>
                      <a:pt x="1246" y="3344"/>
                      <a:pt x="1550" y="3465"/>
                    </a:cubicBezTo>
                    <a:cubicBezTo>
                      <a:pt x="1642" y="3131"/>
                      <a:pt x="1642" y="2736"/>
                      <a:pt x="1672" y="2432"/>
                    </a:cubicBezTo>
                    <a:lnTo>
                      <a:pt x="1672" y="2128"/>
                    </a:lnTo>
                    <a:cubicBezTo>
                      <a:pt x="1672" y="2128"/>
                      <a:pt x="1702" y="1946"/>
                      <a:pt x="1520" y="304"/>
                    </a:cubicBezTo>
                    <a:cubicBezTo>
                      <a:pt x="1520" y="243"/>
                      <a:pt x="1520" y="122"/>
                      <a:pt x="1490" y="61"/>
                    </a:cubicBezTo>
                    <a:cubicBezTo>
                      <a:pt x="1439" y="86"/>
                      <a:pt x="1384" y="101"/>
                      <a:pt x="1332" y="101"/>
                    </a:cubicBezTo>
                    <a:cubicBezTo>
                      <a:pt x="1258" y="101"/>
                      <a:pt x="1191" y="72"/>
                      <a:pt x="1155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8"/>
              <p:cNvSpPr/>
              <p:nvPr/>
            </p:nvSpPr>
            <p:spPr>
              <a:xfrm>
                <a:off x="3414275" y="2667125"/>
                <a:ext cx="40300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162" extrusionOk="0">
                    <a:moveTo>
                      <a:pt x="1308" y="1"/>
                    </a:moveTo>
                    <a:lnTo>
                      <a:pt x="1247" y="61"/>
                    </a:lnTo>
                    <a:cubicBezTo>
                      <a:pt x="1197" y="95"/>
                      <a:pt x="1128" y="119"/>
                      <a:pt x="1062" y="119"/>
                    </a:cubicBezTo>
                    <a:cubicBezTo>
                      <a:pt x="1007" y="119"/>
                      <a:pt x="954" y="102"/>
                      <a:pt x="912" y="61"/>
                    </a:cubicBezTo>
                    <a:cubicBezTo>
                      <a:pt x="548" y="730"/>
                      <a:pt x="183" y="1429"/>
                      <a:pt x="1" y="2189"/>
                    </a:cubicBezTo>
                    <a:cubicBezTo>
                      <a:pt x="457" y="2463"/>
                      <a:pt x="943" y="2827"/>
                      <a:pt x="1490" y="3162"/>
                    </a:cubicBezTo>
                    <a:lnTo>
                      <a:pt x="1490" y="3040"/>
                    </a:lnTo>
                    <a:cubicBezTo>
                      <a:pt x="1520" y="3040"/>
                      <a:pt x="1612" y="2432"/>
                      <a:pt x="1551" y="1794"/>
                    </a:cubicBezTo>
                    <a:cubicBezTo>
                      <a:pt x="1520" y="1338"/>
                      <a:pt x="1368" y="456"/>
                      <a:pt x="1308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8"/>
              <p:cNvSpPr/>
              <p:nvPr/>
            </p:nvSpPr>
            <p:spPr>
              <a:xfrm>
                <a:off x="3408950" y="2487800"/>
                <a:ext cx="114025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1065" extrusionOk="0">
                    <a:moveTo>
                      <a:pt x="1" y="0"/>
                    </a:moveTo>
                    <a:cubicBezTo>
                      <a:pt x="31" y="122"/>
                      <a:pt x="153" y="335"/>
                      <a:pt x="153" y="335"/>
                    </a:cubicBezTo>
                    <a:cubicBezTo>
                      <a:pt x="670" y="1611"/>
                      <a:pt x="1004" y="2523"/>
                      <a:pt x="1308" y="4347"/>
                    </a:cubicBezTo>
                    <a:cubicBezTo>
                      <a:pt x="1429" y="4985"/>
                      <a:pt x="1429" y="5806"/>
                      <a:pt x="1399" y="6353"/>
                    </a:cubicBezTo>
                    <a:cubicBezTo>
                      <a:pt x="1429" y="6353"/>
                      <a:pt x="1460" y="6383"/>
                      <a:pt x="1460" y="6414"/>
                    </a:cubicBezTo>
                    <a:cubicBezTo>
                      <a:pt x="1612" y="6535"/>
                      <a:pt x="1673" y="6870"/>
                      <a:pt x="1521" y="7113"/>
                    </a:cubicBezTo>
                    <a:cubicBezTo>
                      <a:pt x="1673" y="7538"/>
                      <a:pt x="1885" y="8389"/>
                      <a:pt x="1916" y="9301"/>
                    </a:cubicBezTo>
                    <a:cubicBezTo>
                      <a:pt x="1916" y="9605"/>
                      <a:pt x="1916" y="10031"/>
                      <a:pt x="1855" y="10456"/>
                    </a:cubicBezTo>
                    <a:cubicBezTo>
                      <a:pt x="2159" y="10639"/>
                      <a:pt x="2493" y="10882"/>
                      <a:pt x="2797" y="11064"/>
                    </a:cubicBezTo>
                    <a:cubicBezTo>
                      <a:pt x="2949" y="10517"/>
                      <a:pt x="3284" y="9544"/>
                      <a:pt x="3709" y="8876"/>
                    </a:cubicBezTo>
                    <a:cubicBezTo>
                      <a:pt x="3983" y="8633"/>
                      <a:pt x="3952" y="8754"/>
                      <a:pt x="4043" y="8511"/>
                    </a:cubicBezTo>
                    <a:cubicBezTo>
                      <a:pt x="4104" y="8450"/>
                      <a:pt x="4135" y="8389"/>
                      <a:pt x="4165" y="8359"/>
                    </a:cubicBezTo>
                    <a:lnTo>
                      <a:pt x="4165" y="8298"/>
                    </a:lnTo>
                    <a:cubicBezTo>
                      <a:pt x="4135" y="7933"/>
                      <a:pt x="4347" y="7690"/>
                      <a:pt x="4560" y="7629"/>
                    </a:cubicBezTo>
                    <a:cubicBezTo>
                      <a:pt x="4560" y="7538"/>
                      <a:pt x="4560" y="7417"/>
                      <a:pt x="4499" y="7113"/>
                    </a:cubicBezTo>
                    <a:cubicBezTo>
                      <a:pt x="4499" y="6596"/>
                      <a:pt x="4499" y="6748"/>
                      <a:pt x="4439" y="6110"/>
                    </a:cubicBezTo>
                    <a:cubicBezTo>
                      <a:pt x="4439" y="5958"/>
                      <a:pt x="4408" y="5836"/>
                      <a:pt x="4408" y="5715"/>
                    </a:cubicBezTo>
                    <a:cubicBezTo>
                      <a:pt x="4408" y="5623"/>
                      <a:pt x="4347" y="5502"/>
                      <a:pt x="4347" y="5441"/>
                    </a:cubicBezTo>
                    <a:cubicBezTo>
                      <a:pt x="4317" y="5259"/>
                      <a:pt x="4317" y="5319"/>
                      <a:pt x="4287" y="4955"/>
                    </a:cubicBezTo>
                    <a:cubicBezTo>
                      <a:pt x="4201" y="4412"/>
                      <a:pt x="4062" y="3977"/>
                      <a:pt x="4096" y="3977"/>
                    </a:cubicBezTo>
                    <a:lnTo>
                      <a:pt x="4096" y="3977"/>
                    </a:lnTo>
                    <a:cubicBezTo>
                      <a:pt x="4098" y="3977"/>
                      <a:pt x="4101" y="3978"/>
                      <a:pt x="4104" y="3982"/>
                    </a:cubicBezTo>
                    <a:cubicBezTo>
                      <a:pt x="3891" y="3313"/>
                      <a:pt x="3375" y="1550"/>
                      <a:pt x="2949" y="547"/>
                    </a:cubicBezTo>
                    <a:cubicBezTo>
                      <a:pt x="2919" y="456"/>
                      <a:pt x="2919" y="426"/>
                      <a:pt x="2888" y="395"/>
                    </a:cubicBezTo>
                    <a:cubicBezTo>
                      <a:pt x="2888" y="335"/>
                      <a:pt x="2888" y="335"/>
                      <a:pt x="2828" y="304"/>
                    </a:cubicBezTo>
                    <a:cubicBezTo>
                      <a:pt x="1977" y="152"/>
                      <a:pt x="974" y="31"/>
                      <a:pt x="1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8"/>
              <p:cNvSpPr/>
              <p:nvPr/>
            </p:nvSpPr>
            <p:spPr>
              <a:xfrm>
                <a:off x="3355775" y="2488550"/>
                <a:ext cx="87400" cy="230275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9211" extrusionOk="0">
                    <a:moveTo>
                      <a:pt x="1915" y="1"/>
                    </a:moveTo>
                    <a:cubicBezTo>
                      <a:pt x="1307" y="1"/>
                      <a:pt x="669" y="61"/>
                      <a:pt x="0" y="122"/>
                    </a:cubicBezTo>
                    <a:cubicBezTo>
                      <a:pt x="608" y="1216"/>
                      <a:pt x="942" y="2219"/>
                      <a:pt x="1216" y="3618"/>
                    </a:cubicBezTo>
                    <a:cubicBezTo>
                      <a:pt x="1216" y="3648"/>
                      <a:pt x="1246" y="3800"/>
                      <a:pt x="1246" y="3861"/>
                    </a:cubicBezTo>
                    <a:cubicBezTo>
                      <a:pt x="1277" y="4378"/>
                      <a:pt x="1277" y="4773"/>
                      <a:pt x="1277" y="5077"/>
                    </a:cubicBezTo>
                    <a:cubicBezTo>
                      <a:pt x="1368" y="5107"/>
                      <a:pt x="1398" y="5168"/>
                      <a:pt x="1429" y="5320"/>
                    </a:cubicBezTo>
                    <a:cubicBezTo>
                      <a:pt x="1520" y="5593"/>
                      <a:pt x="1429" y="5776"/>
                      <a:pt x="1307" y="5897"/>
                    </a:cubicBezTo>
                    <a:cubicBezTo>
                      <a:pt x="1398" y="6201"/>
                      <a:pt x="1611" y="7235"/>
                      <a:pt x="1611" y="7508"/>
                    </a:cubicBezTo>
                    <a:cubicBezTo>
                      <a:pt x="1672" y="7751"/>
                      <a:pt x="1611" y="8329"/>
                      <a:pt x="1550" y="8724"/>
                    </a:cubicBezTo>
                    <a:cubicBezTo>
                      <a:pt x="1733" y="8876"/>
                      <a:pt x="1976" y="9028"/>
                      <a:pt x="2219" y="9210"/>
                    </a:cubicBezTo>
                    <a:cubicBezTo>
                      <a:pt x="2371" y="8724"/>
                      <a:pt x="2645" y="7995"/>
                      <a:pt x="3040" y="7447"/>
                    </a:cubicBezTo>
                    <a:cubicBezTo>
                      <a:pt x="3070" y="7295"/>
                      <a:pt x="3131" y="7204"/>
                      <a:pt x="3222" y="7083"/>
                    </a:cubicBezTo>
                    <a:cubicBezTo>
                      <a:pt x="3192" y="6992"/>
                      <a:pt x="3192" y="6931"/>
                      <a:pt x="3222" y="6840"/>
                    </a:cubicBezTo>
                    <a:cubicBezTo>
                      <a:pt x="3222" y="6627"/>
                      <a:pt x="3283" y="6444"/>
                      <a:pt x="3496" y="6353"/>
                    </a:cubicBezTo>
                    <a:cubicBezTo>
                      <a:pt x="3435" y="5897"/>
                      <a:pt x="3435" y="5411"/>
                      <a:pt x="3374" y="4773"/>
                    </a:cubicBezTo>
                    <a:cubicBezTo>
                      <a:pt x="3374" y="4773"/>
                      <a:pt x="3222" y="3648"/>
                      <a:pt x="2827" y="2402"/>
                    </a:cubicBezTo>
                    <a:cubicBezTo>
                      <a:pt x="2645" y="1794"/>
                      <a:pt x="2493" y="1277"/>
                      <a:pt x="1976" y="122"/>
                    </a:cubicBezTo>
                    <a:cubicBezTo>
                      <a:pt x="1915" y="92"/>
                      <a:pt x="1915" y="61"/>
                      <a:pt x="1915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8"/>
              <p:cNvSpPr/>
              <p:nvPr/>
            </p:nvSpPr>
            <p:spPr>
              <a:xfrm>
                <a:off x="3485700" y="2382175"/>
                <a:ext cx="311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490" extrusionOk="0">
                    <a:moveTo>
                      <a:pt x="214" y="0"/>
                    </a:moveTo>
                    <a:cubicBezTo>
                      <a:pt x="62" y="122"/>
                      <a:pt x="1" y="274"/>
                      <a:pt x="1" y="517"/>
                    </a:cubicBezTo>
                    <a:cubicBezTo>
                      <a:pt x="1" y="669"/>
                      <a:pt x="31" y="730"/>
                      <a:pt x="62" y="851"/>
                    </a:cubicBezTo>
                    <a:cubicBezTo>
                      <a:pt x="122" y="882"/>
                      <a:pt x="122" y="912"/>
                      <a:pt x="122" y="912"/>
                    </a:cubicBezTo>
                    <a:cubicBezTo>
                      <a:pt x="426" y="1307"/>
                      <a:pt x="791" y="1490"/>
                      <a:pt x="1247" y="1490"/>
                    </a:cubicBezTo>
                    <a:cubicBezTo>
                      <a:pt x="882" y="912"/>
                      <a:pt x="518" y="426"/>
                      <a:pt x="214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48"/>
              <p:cNvSpPr/>
              <p:nvPr/>
            </p:nvSpPr>
            <p:spPr>
              <a:xfrm>
                <a:off x="3307125" y="2269700"/>
                <a:ext cx="53225" cy="21887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8755" extrusionOk="0">
                    <a:moveTo>
                      <a:pt x="1" y="1"/>
                    </a:moveTo>
                    <a:cubicBezTo>
                      <a:pt x="1" y="213"/>
                      <a:pt x="31" y="457"/>
                      <a:pt x="62" y="639"/>
                    </a:cubicBezTo>
                    <a:cubicBezTo>
                      <a:pt x="183" y="1368"/>
                      <a:pt x="214" y="2007"/>
                      <a:pt x="335" y="3101"/>
                    </a:cubicBezTo>
                    <a:cubicBezTo>
                      <a:pt x="487" y="5107"/>
                      <a:pt x="609" y="5046"/>
                      <a:pt x="761" y="7083"/>
                    </a:cubicBezTo>
                    <a:cubicBezTo>
                      <a:pt x="791" y="7630"/>
                      <a:pt x="822" y="8207"/>
                      <a:pt x="882" y="8755"/>
                    </a:cubicBezTo>
                    <a:cubicBezTo>
                      <a:pt x="1065" y="8724"/>
                      <a:pt x="1277" y="8694"/>
                      <a:pt x="1581" y="8663"/>
                    </a:cubicBezTo>
                    <a:cubicBezTo>
                      <a:pt x="1581" y="8619"/>
                      <a:pt x="1630" y="8591"/>
                      <a:pt x="1680" y="8591"/>
                    </a:cubicBezTo>
                    <a:cubicBezTo>
                      <a:pt x="1699" y="8591"/>
                      <a:pt x="1717" y="8594"/>
                      <a:pt x="1733" y="8603"/>
                    </a:cubicBezTo>
                    <a:cubicBezTo>
                      <a:pt x="1855" y="8603"/>
                      <a:pt x="2007" y="8572"/>
                      <a:pt x="2129" y="8572"/>
                    </a:cubicBezTo>
                    <a:lnTo>
                      <a:pt x="2129" y="8390"/>
                    </a:lnTo>
                    <a:cubicBezTo>
                      <a:pt x="2098" y="7448"/>
                      <a:pt x="1825" y="6019"/>
                      <a:pt x="1703" y="5624"/>
                    </a:cubicBezTo>
                    <a:cubicBezTo>
                      <a:pt x="1369" y="4256"/>
                      <a:pt x="1034" y="2220"/>
                      <a:pt x="183" y="365"/>
                    </a:cubicBezTo>
                    <a:cubicBezTo>
                      <a:pt x="122" y="213"/>
                      <a:pt x="62" y="92"/>
                      <a:pt x="1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48"/>
              <p:cNvSpPr/>
              <p:nvPr/>
            </p:nvSpPr>
            <p:spPr>
              <a:xfrm>
                <a:off x="3488750" y="2404200"/>
                <a:ext cx="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0" y="1"/>
                    </a:moveTo>
                    <a:cubicBezTo>
                      <a:pt x="0" y="31"/>
                      <a:pt x="0" y="31"/>
                      <a:pt x="0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48"/>
              <p:cNvSpPr/>
              <p:nvPr/>
            </p:nvSpPr>
            <p:spPr>
              <a:xfrm>
                <a:off x="3327650" y="2492350"/>
                <a:ext cx="55500" cy="1808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7235" extrusionOk="0">
                    <a:moveTo>
                      <a:pt x="760" y="1"/>
                    </a:moveTo>
                    <a:cubicBezTo>
                      <a:pt x="548" y="61"/>
                      <a:pt x="274" y="92"/>
                      <a:pt x="1" y="153"/>
                    </a:cubicBezTo>
                    <a:cubicBezTo>
                      <a:pt x="92" y="1976"/>
                      <a:pt x="122" y="3861"/>
                      <a:pt x="304" y="4681"/>
                    </a:cubicBezTo>
                    <a:cubicBezTo>
                      <a:pt x="487" y="5745"/>
                      <a:pt x="578" y="6049"/>
                      <a:pt x="852" y="6627"/>
                    </a:cubicBezTo>
                    <a:cubicBezTo>
                      <a:pt x="912" y="6779"/>
                      <a:pt x="1034" y="7083"/>
                      <a:pt x="1156" y="7235"/>
                    </a:cubicBezTo>
                    <a:cubicBezTo>
                      <a:pt x="1186" y="7052"/>
                      <a:pt x="1277" y="6900"/>
                      <a:pt x="1338" y="6657"/>
                    </a:cubicBezTo>
                    <a:cubicBezTo>
                      <a:pt x="1490" y="6232"/>
                      <a:pt x="1672" y="5928"/>
                      <a:pt x="1763" y="5776"/>
                    </a:cubicBezTo>
                    <a:cubicBezTo>
                      <a:pt x="1794" y="5745"/>
                      <a:pt x="1824" y="5685"/>
                      <a:pt x="1915" y="5563"/>
                    </a:cubicBezTo>
                    <a:lnTo>
                      <a:pt x="1915" y="5533"/>
                    </a:lnTo>
                    <a:cubicBezTo>
                      <a:pt x="1885" y="5229"/>
                      <a:pt x="2067" y="4955"/>
                      <a:pt x="2219" y="4925"/>
                    </a:cubicBezTo>
                    <a:lnTo>
                      <a:pt x="2219" y="4803"/>
                    </a:lnTo>
                    <a:cubicBezTo>
                      <a:pt x="2128" y="3618"/>
                      <a:pt x="2128" y="3709"/>
                      <a:pt x="1855" y="2675"/>
                    </a:cubicBezTo>
                    <a:cubicBezTo>
                      <a:pt x="1581" y="1520"/>
                      <a:pt x="1216" y="760"/>
                      <a:pt x="760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48"/>
              <p:cNvSpPr/>
              <p:nvPr/>
            </p:nvSpPr>
            <p:spPr>
              <a:xfrm>
                <a:off x="3307900" y="2247675"/>
                <a:ext cx="182400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9606" extrusionOk="0">
                    <a:moveTo>
                      <a:pt x="639" y="0"/>
                    </a:moveTo>
                    <a:cubicBezTo>
                      <a:pt x="395" y="0"/>
                      <a:pt x="91" y="152"/>
                      <a:pt x="0" y="365"/>
                    </a:cubicBezTo>
                    <a:cubicBezTo>
                      <a:pt x="183" y="608"/>
                      <a:pt x="578" y="1581"/>
                      <a:pt x="608" y="1642"/>
                    </a:cubicBezTo>
                    <a:cubicBezTo>
                      <a:pt x="608" y="1672"/>
                      <a:pt x="1034" y="2645"/>
                      <a:pt x="1307" y="3678"/>
                    </a:cubicBezTo>
                    <a:cubicBezTo>
                      <a:pt x="2006" y="6505"/>
                      <a:pt x="2067" y="6961"/>
                      <a:pt x="2128" y="7751"/>
                    </a:cubicBezTo>
                    <a:cubicBezTo>
                      <a:pt x="2128" y="7750"/>
                      <a:pt x="2128" y="7749"/>
                      <a:pt x="2128" y="7749"/>
                    </a:cubicBezTo>
                    <a:cubicBezTo>
                      <a:pt x="2130" y="7749"/>
                      <a:pt x="2162" y="8132"/>
                      <a:pt x="2249" y="8572"/>
                    </a:cubicBezTo>
                    <a:cubicBezTo>
                      <a:pt x="2280" y="8876"/>
                      <a:pt x="2280" y="9088"/>
                      <a:pt x="2219" y="9332"/>
                    </a:cubicBezTo>
                    <a:lnTo>
                      <a:pt x="2219" y="9423"/>
                    </a:lnTo>
                    <a:cubicBezTo>
                      <a:pt x="2918" y="9332"/>
                      <a:pt x="3769" y="9332"/>
                      <a:pt x="4499" y="9332"/>
                    </a:cubicBezTo>
                    <a:cubicBezTo>
                      <a:pt x="4408" y="9149"/>
                      <a:pt x="4408" y="9119"/>
                      <a:pt x="4256" y="8663"/>
                    </a:cubicBezTo>
                    <a:cubicBezTo>
                      <a:pt x="4195" y="8420"/>
                      <a:pt x="4104" y="8207"/>
                      <a:pt x="3952" y="7781"/>
                    </a:cubicBezTo>
                    <a:cubicBezTo>
                      <a:pt x="3283" y="5836"/>
                      <a:pt x="1672" y="2341"/>
                      <a:pt x="487" y="638"/>
                    </a:cubicBezTo>
                    <a:cubicBezTo>
                      <a:pt x="456" y="608"/>
                      <a:pt x="395" y="456"/>
                      <a:pt x="335" y="426"/>
                    </a:cubicBezTo>
                    <a:cubicBezTo>
                      <a:pt x="335" y="339"/>
                      <a:pt x="413" y="267"/>
                      <a:pt x="490" y="267"/>
                    </a:cubicBezTo>
                    <a:cubicBezTo>
                      <a:pt x="521" y="267"/>
                      <a:pt x="552" y="278"/>
                      <a:pt x="578" y="304"/>
                    </a:cubicBezTo>
                    <a:cubicBezTo>
                      <a:pt x="783" y="597"/>
                      <a:pt x="1271" y="1371"/>
                      <a:pt x="1251" y="1371"/>
                    </a:cubicBezTo>
                    <a:cubicBezTo>
                      <a:pt x="1250" y="1371"/>
                      <a:pt x="1249" y="1370"/>
                      <a:pt x="1246" y="1368"/>
                    </a:cubicBezTo>
                    <a:lnTo>
                      <a:pt x="1246" y="1368"/>
                    </a:lnTo>
                    <a:lnTo>
                      <a:pt x="1338" y="1490"/>
                    </a:lnTo>
                    <a:cubicBezTo>
                      <a:pt x="3283" y="4863"/>
                      <a:pt x="4499" y="8481"/>
                      <a:pt x="4560" y="9271"/>
                    </a:cubicBezTo>
                    <a:cubicBezTo>
                      <a:pt x="4712" y="9271"/>
                      <a:pt x="4833" y="9271"/>
                      <a:pt x="4955" y="9301"/>
                    </a:cubicBezTo>
                    <a:cubicBezTo>
                      <a:pt x="5867" y="9392"/>
                      <a:pt x="5927" y="9332"/>
                      <a:pt x="7295" y="9605"/>
                    </a:cubicBezTo>
                    <a:cubicBezTo>
                      <a:pt x="7234" y="9484"/>
                      <a:pt x="7113" y="9271"/>
                      <a:pt x="6961" y="8967"/>
                    </a:cubicBezTo>
                    <a:cubicBezTo>
                      <a:pt x="6704" y="8454"/>
                      <a:pt x="6127" y="7433"/>
                      <a:pt x="6106" y="7433"/>
                    </a:cubicBezTo>
                    <a:lnTo>
                      <a:pt x="6106" y="7433"/>
                    </a:lnTo>
                    <a:cubicBezTo>
                      <a:pt x="6105" y="7433"/>
                      <a:pt x="6106" y="7438"/>
                      <a:pt x="6110" y="7447"/>
                    </a:cubicBezTo>
                    <a:cubicBezTo>
                      <a:pt x="5806" y="6900"/>
                      <a:pt x="5745" y="6718"/>
                      <a:pt x="5623" y="6505"/>
                    </a:cubicBezTo>
                    <a:cubicBezTo>
                      <a:pt x="5411" y="6079"/>
                      <a:pt x="5471" y="6231"/>
                      <a:pt x="5198" y="5745"/>
                    </a:cubicBezTo>
                    <a:cubicBezTo>
                      <a:pt x="4256" y="3982"/>
                      <a:pt x="2371" y="1186"/>
                      <a:pt x="1094" y="183"/>
                    </a:cubicBezTo>
                    <a:cubicBezTo>
                      <a:pt x="1064" y="152"/>
                      <a:pt x="1034" y="122"/>
                      <a:pt x="1034" y="61"/>
                    </a:cubicBezTo>
                    <a:cubicBezTo>
                      <a:pt x="1034" y="31"/>
                      <a:pt x="1034" y="0"/>
                      <a:pt x="1064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8"/>
              <p:cNvSpPr/>
              <p:nvPr/>
            </p:nvSpPr>
            <p:spPr>
              <a:xfrm>
                <a:off x="3443925" y="2328975"/>
                <a:ext cx="3952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764" extrusionOk="0">
                    <a:moveTo>
                      <a:pt x="30" y="0"/>
                    </a:moveTo>
                    <a:cubicBezTo>
                      <a:pt x="0" y="152"/>
                      <a:pt x="0" y="304"/>
                      <a:pt x="0" y="456"/>
                    </a:cubicBezTo>
                    <a:cubicBezTo>
                      <a:pt x="122" y="1064"/>
                      <a:pt x="730" y="1642"/>
                      <a:pt x="1398" y="1763"/>
                    </a:cubicBezTo>
                    <a:lnTo>
                      <a:pt x="1581" y="1763"/>
                    </a:lnTo>
                    <a:cubicBezTo>
                      <a:pt x="1550" y="1672"/>
                      <a:pt x="1520" y="1642"/>
                      <a:pt x="1429" y="1611"/>
                    </a:cubicBezTo>
                    <a:cubicBezTo>
                      <a:pt x="912" y="912"/>
                      <a:pt x="456" y="426"/>
                      <a:pt x="30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8"/>
              <p:cNvSpPr/>
              <p:nvPr/>
            </p:nvSpPr>
            <p:spPr>
              <a:xfrm>
                <a:off x="3393750" y="2286425"/>
                <a:ext cx="403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308" extrusionOk="0">
                    <a:moveTo>
                      <a:pt x="1" y="0"/>
                    </a:moveTo>
                    <a:cubicBezTo>
                      <a:pt x="31" y="183"/>
                      <a:pt x="153" y="335"/>
                      <a:pt x="214" y="487"/>
                    </a:cubicBezTo>
                    <a:cubicBezTo>
                      <a:pt x="548" y="1003"/>
                      <a:pt x="822" y="1186"/>
                      <a:pt x="1399" y="1247"/>
                    </a:cubicBezTo>
                    <a:cubicBezTo>
                      <a:pt x="1452" y="1247"/>
                      <a:pt x="1529" y="1247"/>
                      <a:pt x="1588" y="1287"/>
                    </a:cubicBezTo>
                    <a:lnTo>
                      <a:pt x="1588" y="1287"/>
                    </a:lnTo>
                    <a:cubicBezTo>
                      <a:pt x="1230" y="990"/>
                      <a:pt x="842" y="691"/>
                      <a:pt x="396" y="304"/>
                    </a:cubicBezTo>
                    <a:cubicBezTo>
                      <a:pt x="244" y="183"/>
                      <a:pt x="153" y="92"/>
                      <a:pt x="1" y="0"/>
                    </a:cubicBezTo>
                    <a:close/>
                    <a:moveTo>
                      <a:pt x="1588" y="1287"/>
                    </a:moveTo>
                    <a:lnTo>
                      <a:pt x="1588" y="1287"/>
                    </a:lnTo>
                    <a:cubicBezTo>
                      <a:pt x="1596" y="1294"/>
                      <a:pt x="1604" y="1301"/>
                      <a:pt x="1612" y="1307"/>
                    </a:cubicBezTo>
                    <a:cubicBezTo>
                      <a:pt x="1604" y="1300"/>
                      <a:pt x="1596" y="1293"/>
                      <a:pt x="1588" y="1287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8"/>
              <p:cNvSpPr/>
              <p:nvPr/>
            </p:nvSpPr>
            <p:spPr>
              <a:xfrm>
                <a:off x="3341325" y="2249175"/>
                <a:ext cx="209000" cy="25762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03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153"/>
                      <a:pt x="426" y="396"/>
                      <a:pt x="457" y="426"/>
                    </a:cubicBezTo>
                    <a:cubicBezTo>
                      <a:pt x="457" y="426"/>
                      <a:pt x="1490" y="1369"/>
                      <a:pt x="3314" y="4196"/>
                    </a:cubicBezTo>
                    <a:cubicBezTo>
                      <a:pt x="3861" y="5077"/>
                      <a:pt x="4864" y="6992"/>
                      <a:pt x="5016" y="7265"/>
                    </a:cubicBezTo>
                    <a:cubicBezTo>
                      <a:pt x="5120" y="7422"/>
                      <a:pt x="5202" y="7600"/>
                      <a:pt x="5204" y="7610"/>
                    </a:cubicBezTo>
                    <a:lnTo>
                      <a:pt x="5204" y="7610"/>
                    </a:lnTo>
                    <a:cubicBezTo>
                      <a:pt x="5202" y="7607"/>
                      <a:pt x="5200" y="7603"/>
                      <a:pt x="5198" y="7600"/>
                    </a:cubicBezTo>
                    <a:lnTo>
                      <a:pt x="5198" y="7600"/>
                    </a:lnTo>
                    <a:cubicBezTo>
                      <a:pt x="5202" y="7607"/>
                      <a:pt x="5204" y="7610"/>
                      <a:pt x="5204" y="7610"/>
                    </a:cubicBezTo>
                    <a:cubicBezTo>
                      <a:pt x="5204" y="7610"/>
                      <a:pt x="5204" y="7610"/>
                      <a:pt x="5204" y="7610"/>
                    </a:cubicBezTo>
                    <a:lnTo>
                      <a:pt x="5204" y="7610"/>
                    </a:lnTo>
                    <a:cubicBezTo>
                      <a:pt x="5778" y="8608"/>
                      <a:pt x="6080" y="9364"/>
                      <a:pt x="6141" y="9667"/>
                    </a:cubicBezTo>
                    <a:cubicBezTo>
                      <a:pt x="6505" y="9728"/>
                      <a:pt x="7448" y="10001"/>
                      <a:pt x="8359" y="10305"/>
                    </a:cubicBezTo>
                    <a:cubicBezTo>
                      <a:pt x="7873" y="9849"/>
                      <a:pt x="7569" y="9089"/>
                      <a:pt x="8025" y="8664"/>
                    </a:cubicBezTo>
                    <a:cubicBezTo>
                      <a:pt x="7660" y="8603"/>
                      <a:pt x="7448" y="8451"/>
                      <a:pt x="7113" y="8177"/>
                    </a:cubicBezTo>
                    <a:cubicBezTo>
                      <a:pt x="6718" y="7904"/>
                      <a:pt x="6536" y="7387"/>
                      <a:pt x="6840" y="6992"/>
                    </a:cubicBezTo>
                    <a:cubicBezTo>
                      <a:pt x="6627" y="6992"/>
                      <a:pt x="6536" y="6962"/>
                      <a:pt x="6414" y="6931"/>
                    </a:cubicBezTo>
                    <a:cubicBezTo>
                      <a:pt x="6232" y="6840"/>
                      <a:pt x="5928" y="6688"/>
                      <a:pt x="5776" y="6475"/>
                    </a:cubicBezTo>
                    <a:cubicBezTo>
                      <a:pt x="5593" y="6232"/>
                      <a:pt x="5472" y="6050"/>
                      <a:pt x="5502" y="5715"/>
                    </a:cubicBezTo>
                    <a:cubicBezTo>
                      <a:pt x="5502" y="5533"/>
                      <a:pt x="5593" y="5320"/>
                      <a:pt x="5685" y="5168"/>
                    </a:cubicBezTo>
                    <a:lnTo>
                      <a:pt x="5533" y="5168"/>
                    </a:lnTo>
                    <a:cubicBezTo>
                      <a:pt x="4803" y="5107"/>
                      <a:pt x="3952" y="4500"/>
                      <a:pt x="3861" y="3588"/>
                    </a:cubicBezTo>
                    <a:cubicBezTo>
                      <a:pt x="3835" y="3051"/>
                      <a:pt x="4024" y="3009"/>
                      <a:pt x="3941" y="3009"/>
                    </a:cubicBezTo>
                    <a:cubicBezTo>
                      <a:pt x="3925" y="3009"/>
                      <a:pt x="3900" y="3010"/>
                      <a:pt x="3861" y="3010"/>
                    </a:cubicBezTo>
                    <a:cubicBezTo>
                      <a:pt x="3344" y="3010"/>
                      <a:pt x="2797" y="2889"/>
                      <a:pt x="2432" y="2493"/>
                    </a:cubicBezTo>
                    <a:cubicBezTo>
                      <a:pt x="2159" y="2189"/>
                      <a:pt x="1916" y="1764"/>
                      <a:pt x="1885" y="1338"/>
                    </a:cubicBezTo>
                    <a:lnTo>
                      <a:pt x="1885" y="1308"/>
                    </a:lnTo>
                    <a:cubicBezTo>
                      <a:pt x="1064" y="670"/>
                      <a:pt x="1004" y="609"/>
                      <a:pt x="761" y="426"/>
                    </a:cubicBezTo>
                    <a:cubicBezTo>
                      <a:pt x="365" y="214"/>
                      <a:pt x="213" y="92"/>
                      <a:pt x="1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8"/>
              <p:cNvSpPr/>
              <p:nvPr/>
            </p:nvSpPr>
            <p:spPr>
              <a:xfrm>
                <a:off x="3308650" y="2252975"/>
                <a:ext cx="303975" cy="5562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22251" extrusionOk="0">
                    <a:moveTo>
                      <a:pt x="2128" y="9513"/>
                    </a:moveTo>
                    <a:lnTo>
                      <a:pt x="2128" y="9513"/>
                    </a:lnTo>
                    <a:cubicBezTo>
                      <a:pt x="2124" y="9514"/>
                      <a:pt x="2120" y="9514"/>
                      <a:pt x="2116" y="9515"/>
                    </a:cubicBezTo>
                    <a:lnTo>
                      <a:pt x="2116" y="9515"/>
                    </a:lnTo>
                    <a:cubicBezTo>
                      <a:pt x="2120" y="9515"/>
                      <a:pt x="2124" y="9515"/>
                      <a:pt x="2128" y="9515"/>
                    </a:cubicBezTo>
                    <a:lnTo>
                      <a:pt x="2128" y="9513"/>
                    </a:lnTo>
                    <a:close/>
                    <a:moveTo>
                      <a:pt x="2116" y="9515"/>
                    </a:moveTo>
                    <a:cubicBezTo>
                      <a:pt x="1971" y="9516"/>
                      <a:pt x="1882" y="9545"/>
                      <a:pt x="1764" y="9545"/>
                    </a:cubicBezTo>
                    <a:cubicBezTo>
                      <a:pt x="1726" y="9533"/>
                      <a:pt x="1693" y="9525"/>
                      <a:pt x="1666" y="9525"/>
                    </a:cubicBezTo>
                    <a:cubicBezTo>
                      <a:pt x="1627" y="9525"/>
                      <a:pt x="1599" y="9540"/>
                      <a:pt x="1581" y="9576"/>
                    </a:cubicBezTo>
                    <a:cubicBezTo>
                      <a:pt x="1277" y="9606"/>
                      <a:pt x="1034" y="9667"/>
                      <a:pt x="852" y="9697"/>
                    </a:cubicBezTo>
                    <a:lnTo>
                      <a:pt x="852" y="9971"/>
                    </a:lnTo>
                    <a:cubicBezTo>
                      <a:pt x="1125" y="9910"/>
                      <a:pt x="1338" y="9849"/>
                      <a:pt x="1612" y="9819"/>
                    </a:cubicBezTo>
                    <a:cubicBezTo>
                      <a:pt x="1976" y="10335"/>
                      <a:pt x="2341" y="11095"/>
                      <a:pt x="2645" y="12250"/>
                    </a:cubicBezTo>
                    <a:cubicBezTo>
                      <a:pt x="2888" y="13284"/>
                      <a:pt x="2858" y="13193"/>
                      <a:pt x="2979" y="14378"/>
                    </a:cubicBezTo>
                    <a:lnTo>
                      <a:pt x="2979" y="14469"/>
                    </a:lnTo>
                    <a:cubicBezTo>
                      <a:pt x="2827" y="14560"/>
                      <a:pt x="2675" y="14773"/>
                      <a:pt x="2675" y="15077"/>
                    </a:cubicBezTo>
                    <a:lnTo>
                      <a:pt x="2675" y="15138"/>
                    </a:lnTo>
                    <a:cubicBezTo>
                      <a:pt x="2584" y="15199"/>
                      <a:pt x="2554" y="15290"/>
                      <a:pt x="2523" y="15351"/>
                    </a:cubicBezTo>
                    <a:cubicBezTo>
                      <a:pt x="2402" y="15503"/>
                      <a:pt x="2219" y="15807"/>
                      <a:pt x="2098" y="16232"/>
                    </a:cubicBezTo>
                    <a:cubicBezTo>
                      <a:pt x="2037" y="16506"/>
                      <a:pt x="1976" y="16597"/>
                      <a:pt x="1946" y="16810"/>
                    </a:cubicBezTo>
                    <a:cubicBezTo>
                      <a:pt x="1946" y="16810"/>
                      <a:pt x="1946" y="16840"/>
                      <a:pt x="1976" y="16840"/>
                    </a:cubicBezTo>
                    <a:cubicBezTo>
                      <a:pt x="2037" y="16901"/>
                      <a:pt x="2098" y="16992"/>
                      <a:pt x="2128" y="17053"/>
                    </a:cubicBezTo>
                    <a:cubicBezTo>
                      <a:pt x="2128" y="16962"/>
                      <a:pt x="2189" y="16810"/>
                      <a:pt x="2250" y="16567"/>
                    </a:cubicBezTo>
                    <a:cubicBezTo>
                      <a:pt x="2371" y="16202"/>
                      <a:pt x="2432" y="15989"/>
                      <a:pt x="2554" y="15807"/>
                    </a:cubicBezTo>
                    <a:cubicBezTo>
                      <a:pt x="2554" y="15809"/>
                      <a:pt x="2554" y="15810"/>
                      <a:pt x="2555" y="15810"/>
                    </a:cubicBezTo>
                    <a:cubicBezTo>
                      <a:pt x="2569" y="15810"/>
                      <a:pt x="2683" y="15607"/>
                      <a:pt x="2797" y="15351"/>
                    </a:cubicBezTo>
                    <a:cubicBezTo>
                      <a:pt x="2830" y="15416"/>
                      <a:pt x="2880" y="15446"/>
                      <a:pt x="2942" y="15446"/>
                    </a:cubicBezTo>
                    <a:cubicBezTo>
                      <a:pt x="2997" y="15446"/>
                      <a:pt x="3061" y="15423"/>
                      <a:pt x="3131" y="15381"/>
                    </a:cubicBezTo>
                    <a:cubicBezTo>
                      <a:pt x="3253" y="16567"/>
                      <a:pt x="3405" y="16597"/>
                      <a:pt x="3314" y="17448"/>
                    </a:cubicBezTo>
                    <a:cubicBezTo>
                      <a:pt x="3314" y="17509"/>
                      <a:pt x="3283" y="17782"/>
                      <a:pt x="3253" y="17965"/>
                    </a:cubicBezTo>
                    <a:cubicBezTo>
                      <a:pt x="3314" y="18026"/>
                      <a:pt x="3344" y="18056"/>
                      <a:pt x="3435" y="18117"/>
                    </a:cubicBezTo>
                    <a:cubicBezTo>
                      <a:pt x="3496" y="17752"/>
                      <a:pt x="3557" y="17174"/>
                      <a:pt x="3496" y="16901"/>
                    </a:cubicBezTo>
                    <a:cubicBezTo>
                      <a:pt x="3466" y="16658"/>
                      <a:pt x="3253" y="15624"/>
                      <a:pt x="3192" y="15320"/>
                    </a:cubicBezTo>
                    <a:cubicBezTo>
                      <a:pt x="3314" y="15199"/>
                      <a:pt x="3405" y="14986"/>
                      <a:pt x="3314" y="14743"/>
                    </a:cubicBezTo>
                    <a:cubicBezTo>
                      <a:pt x="3283" y="14591"/>
                      <a:pt x="3253" y="14530"/>
                      <a:pt x="3162" y="14469"/>
                    </a:cubicBezTo>
                    <a:cubicBezTo>
                      <a:pt x="3162" y="14165"/>
                      <a:pt x="3162" y="13770"/>
                      <a:pt x="3131" y="13253"/>
                    </a:cubicBezTo>
                    <a:cubicBezTo>
                      <a:pt x="3131" y="13223"/>
                      <a:pt x="3101" y="13071"/>
                      <a:pt x="3101" y="13041"/>
                    </a:cubicBezTo>
                    <a:cubicBezTo>
                      <a:pt x="2827" y="11642"/>
                      <a:pt x="2493" y="10670"/>
                      <a:pt x="1885" y="9545"/>
                    </a:cubicBezTo>
                    <a:cubicBezTo>
                      <a:pt x="1962" y="9534"/>
                      <a:pt x="2039" y="9524"/>
                      <a:pt x="2116" y="9515"/>
                    </a:cubicBezTo>
                    <a:close/>
                    <a:moveTo>
                      <a:pt x="1125" y="1"/>
                    </a:moveTo>
                    <a:cubicBezTo>
                      <a:pt x="1125" y="31"/>
                      <a:pt x="1064" y="31"/>
                      <a:pt x="1064" y="92"/>
                    </a:cubicBezTo>
                    <a:cubicBezTo>
                      <a:pt x="1064" y="123"/>
                      <a:pt x="1125" y="153"/>
                      <a:pt x="1156" y="183"/>
                    </a:cubicBezTo>
                    <a:cubicBezTo>
                      <a:pt x="2402" y="1186"/>
                      <a:pt x="4317" y="3983"/>
                      <a:pt x="5259" y="5746"/>
                    </a:cubicBezTo>
                    <a:cubicBezTo>
                      <a:pt x="5533" y="6232"/>
                      <a:pt x="5441" y="6080"/>
                      <a:pt x="5685" y="6506"/>
                    </a:cubicBezTo>
                    <a:cubicBezTo>
                      <a:pt x="5776" y="6718"/>
                      <a:pt x="5867" y="6931"/>
                      <a:pt x="6171" y="7448"/>
                    </a:cubicBezTo>
                    <a:cubicBezTo>
                      <a:pt x="6165" y="7439"/>
                      <a:pt x="6163" y="7434"/>
                      <a:pt x="6162" y="7434"/>
                    </a:cubicBezTo>
                    <a:lnTo>
                      <a:pt x="6162" y="7434"/>
                    </a:lnTo>
                    <a:cubicBezTo>
                      <a:pt x="6160" y="7434"/>
                      <a:pt x="6763" y="8482"/>
                      <a:pt x="6992" y="8968"/>
                    </a:cubicBezTo>
                    <a:cubicBezTo>
                      <a:pt x="7144" y="9272"/>
                      <a:pt x="7265" y="9515"/>
                      <a:pt x="7356" y="9606"/>
                    </a:cubicBezTo>
                    <a:cubicBezTo>
                      <a:pt x="5989" y="9363"/>
                      <a:pt x="5897" y="9393"/>
                      <a:pt x="4986" y="9302"/>
                    </a:cubicBezTo>
                    <a:cubicBezTo>
                      <a:pt x="4864" y="9302"/>
                      <a:pt x="4712" y="9302"/>
                      <a:pt x="4621" y="9272"/>
                    </a:cubicBezTo>
                    <a:cubicBezTo>
                      <a:pt x="4530" y="8481"/>
                      <a:pt x="3283" y="4834"/>
                      <a:pt x="1368" y="1490"/>
                    </a:cubicBezTo>
                    <a:lnTo>
                      <a:pt x="1308" y="1369"/>
                    </a:lnTo>
                    <a:lnTo>
                      <a:pt x="1308" y="1369"/>
                    </a:lnTo>
                    <a:cubicBezTo>
                      <a:pt x="1308" y="1369"/>
                      <a:pt x="1309" y="1370"/>
                      <a:pt x="1309" y="1370"/>
                    </a:cubicBezTo>
                    <a:cubicBezTo>
                      <a:pt x="1320" y="1370"/>
                      <a:pt x="847" y="573"/>
                      <a:pt x="609" y="305"/>
                    </a:cubicBezTo>
                    <a:cubicBezTo>
                      <a:pt x="589" y="286"/>
                      <a:pt x="561" y="276"/>
                      <a:pt x="531" y="276"/>
                    </a:cubicBezTo>
                    <a:cubicBezTo>
                      <a:pt x="467" y="276"/>
                      <a:pt x="396" y="323"/>
                      <a:pt x="396" y="426"/>
                    </a:cubicBezTo>
                    <a:cubicBezTo>
                      <a:pt x="396" y="457"/>
                      <a:pt x="457" y="609"/>
                      <a:pt x="548" y="639"/>
                    </a:cubicBezTo>
                    <a:cubicBezTo>
                      <a:pt x="1672" y="2372"/>
                      <a:pt x="3314" y="5867"/>
                      <a:pt x="4013" y="7782"/>
                    </a:cubicBezTo>
                    <a:cubicBezTo>
                      <a:pt x="4165" y="8208"/>
                      <a:pt x="4226" y="8451"/>
                      <a:pt x="4317" y="8664"/>
                    </a:cubicBezTo>
                    <a:cubicBezTo>
                      <a:pt x="4469" y="9089"/>
                      <a:pt x="4469" y="9150"/>
                      <a:pt x="4530" y="9363"/>
                    </a:cubicBezTo>
                    <a:cubicBezTo>
                      <a:pt x="4334" y="9345"/>
                      <a:pt x="4122" y="9338"/>
                      <a:pt x="3902" y="9338"/>
                    </a:cubicBezTo>
                    <a:cubicBezTo>
                      <a:pt x="3370" y="9338"/>
                      <a:pt x="2787" y="9381"/>
                      <a:pt x="2250" y="9424"/>
                    </a:cubicBezTo>
                    <a:lnTo>
                      <a:pt x="2250" y="9363"/>
                    </a:lnTo>
                    <a:cubicBezTo>
                      <a:pt x="2280" y="9059"/>
                      <a:pt x="2280" y="8846"/>
                      <a:pt x="2280" y="8603"/>
                    </a:cubicBezTo>
                    <a:cubicBezTo>
                      <a:pt x="2251" y="8162"/>
                      <a:pt x="2193" y="7750"/>
                      <a:pt x="2189" y="7750"/>
                    </a:cubicBezTo>
                    <a:cubicBezTo>
                      <a:pt x="2189" y="7750"/>
                      <a:pt x="2189" y="7751"/>
                      <a:pt x="2189" y="7752"/>
                    </a:cubicBezTo>
                    <a:cubicBezTo>
                      <a:pt x="2068" y="6962"/>
                      <a:pt x="2037" y="6475"/>
                      <a:pt x="1338" y="3679"/>
                    </a:cubicBezTo>
                    <a:cubicBezTo>
                      <a:pt x="1064" y="2676"/>
                      <a:pt x="700" y="1673"/>
                      <a:pt x="669" y="1642"/>
                    </a:cubicBezTo>
                    <a:cubicBezTo>
                      <a:pt x="609" y="1612"/>
                      <a:pt x="244" y="609"/>
                      <a:pt x="92" y="487"/>
                    </a:cubicBezTo>
                    <a:cubicBezTo>
                      <a:pt x="61" y="609"/>
                      <a:pt x="61" y="761"/>
                      <a:pt x="1" y="913"/>
                    </a:cubicBezTo>
                    <a:cubicBezTo>
                      <a:pt x="92" y="1034"/>
                      <a:pt x="122" y="1186"/>
                      <a:pt x="213" y="1308"/>
                    </a:cubicBezTo>
                    <a:cubicBezTo>
                      <a:pt x="1004" y="3162"/>
                      <a:pt x="1368" y="5168"/>
                      <a:pt x="1733" y="6536"/>
                    </a:cubicBezTo>
                    <a:cubicBezTo>
                      <a:pt x="1824" y="6962"/>
                      <a:pt x="2068" y="8360"/>
                      <a:pt x="2128" y="9302"/>
                    </a:cubicBezTo>
                    <a:lnTo>
                      <a:pt x="2128" y="9513"/>
                    </a:lnTo>
                    <a:lnTo>
                      <a:pt x="2128" y="9513"/>
                    </a:lnTo>
                    <a:cubicBezTo>
                      <a:pt x="2686" y="9447"/>
                      <a:pt x="3243" y="9424"/>
                      <a:pt x="3800" y="9424"/>
                    </a:cubicBezTo>
                    <a:cubicBezTo>
                      <a:pt x="3800" y="9454"/>
                      <a:pt x="3861" y="9515"/>
                      <a:pt x="3861" y="9545"/>
                    </a:cubicBezTo>
                    <a:cubicBezTo>
                      <a:pt x="4378" y="10639"/>
                      <a:pt x="4560" y="11187"/>
                      <a:pt x="4712" y="11825"/>
                    </a:cubicBezTo>
                    <a:cubicBezTo>
                      <a:pt x="5107" y="13101"/>
                      <a:pt x="5259" y="14165"/>
                      <a:pt x="5259" y="14165"/>
                    </a:cubicBezTo>
                    <a:cubicBezTo>
                      <a:pt x="5320" y="14834"/>
                      <a:pt x="5320" y="15320"/>
                      <a:pt x="5381" y="15776"/>
                    </a:cubicBezTo>
                    <a:cubicBezTo>
                      <a:pt x="5168" y="15807"/>
                      <a:pt x="5107" y="16050"/>
                      <a:pt x="5107" y="16263"/>
                    </a:cubicBezTo>
                    <a:lnTo>
                      <a:pt x="5107" y="16506"/>
                    </a:lnTo>
                    <a:lnTo>
                      <a:pt x="4864" y="16840"/>
                    </a:lnTo>
                    <a:cubicBezTo>
                      <a:pt x="4499" y="17357"/>
                      <a:pt x="4226" y="18086"/>
                      <a:pt x="4074" y="18573"/>
                    </a:cubicBezTo>
                    <a:cubicBezTo>
                      <a:pt x="4165" y="18633"/>
                      <a:pt x="4195" y="18664"/>
                      <a:pt x="4256" y="18725"/>
                    </a:cubicBezTo>
                    <a:cubicBezTo>
                      <a:pt x="4469" y="17965"/>
                      <a:pt x="4803" y="17296"/>
                      <a:pt x="5168" y="16597"/>
                    </a:cubicBezTo>
                    <a:cubicBezTo>
                      <a:pt x="5213" y="16643"/>
                      <a:pt x="5274" y="16665"/>
                      <a:pt x="5339" y="16665"/>
                    </a:cubicBezTo>
                    <a:cubicBezTo>
                      <a:pt x="5403" y="16665"/>
                      <a:pt x="5472" y="16643"/>
                      <a:pt x="5533" y="16597"/>
                    </a:cubicBezTo>
                    <a:lnTo>
                      <a:pt x="5563" y="16567"/>
                    </a:lnTo>
                    <a:cubicBezTo>
                      <a:pt x="5624" y="17022"/>
                      <a:pt x="5776" y="17904"/>
                      <a:pt x="5837" y="18360"/>
                    </a:cubicBezTo>
                    <a:cubicBezTo>
                      <a:pt x="5867" y="18998"/>
                      <a:pt x="5776" y="19606"/>
                      <a:pt x="5776" y="19606"/>
                    </a:cubicBezTo>
                    <a:lnTo>
                      <a:pt x="5776" y="19728"/>
                    </a:lnTo>
                    <a:cubicBezTo>
                      <a:pt x="5867" y="19758"/>
                      <a:pt x="5928" y="19788"/>
                      <a:pt x="6019" y="19880"/>
                    </a:cubicBezTo>
                    <a:cubicBezTo>
                      <a:pt x="6080" y="19454"/>
                      <a:pt x="6080" y="19029"/>
                      <a:pt x="6080" y="18725"/>
                    </a:cubicBezTo>
                    <a:cubicBezTo>
                      <a:pt x="6049" y="17813"/>
                      <a:pt x="5776" y="16962"/>
                      <a:pt x="5685" y="16536"/>
                    </a:cubicBezTo>
                    <a:cubicBezTo>
                      <a:pt x="5837" y="16293"/>
                      <a:pt x="5776" y="15959"/>
                      <a:pt x="5624" y="15837"/>
                    </a:cubicBezTo>
                    <a:cubicBezTo>
                      <a:pt x="5624" y="15807"/>
                      <a:pt x="5593" y="15807"/>
                      <a:pt x="5563" y="15776"/>
                    </a:cubicBezTo>
                    <a:cubicBezTo>
                      <a:pt x="5593" y="15229"/>
                      <a:pt x="5563" y="14408"/>
                      <a:pt x="5472" y="13770"/>
                    </a:cubicBezTo>
                    <a:cubicBezTo>
                      <a:pt x="5168" y="11946"/>
                      <a:pt x="4834" y="11035"/>
                      <a:pt x="4317" y="9758"/>
                    </a:cubicBezTo>
                    <a:cubicBezTo>
                      <a:pt x="4317" y="9758"/>
                      <a:pt x="4195" y="9545"/>
                      <a:pt x="4165" y="9424"/>
                    </a:cubicBezTo>
                    <a:lnTo>
                      <a:pt x="4165" y="9424"/>
                    </a:lnTo>
                    <a:cubicBezTo>
                      <a:pt x="5168" y="9454"/>
                      <a:pt x="6141" y="9576"/>
                      <a:pt x="6992" y="9728"/>
                    </a:cubicBezTo>
                    <a:cubicBezTo>
                      <a:pt x="6992" y="9758"/>
                      <a:pt x="6992" y="9758"/>
                      <a:pt x="7052" y="9819"/>
                    </a:cubicBezTo>
                    <a:cubicBezTo>
                      <a:pt x="7083" y="9849"/>
                      <a:pt x="7083" y="9879"/>
                      <a:pt x="7113" y="9971"/>
                    </a:cubicBezTo>
                    <a:cubicBezTo>
                      <a:pt x="7539" y="10974"/>
                      <a:pt x="8055" y="12737"/>
                      <a:pt x="8268" y="13405"/>
                    </a:cubicBezTo>
                    <a:cubicBezTo>
                      <a:pt x="8263" y="13398"/>
                      <a:pt x="8260" y="13394"/>
                      <a:pt x="8257" y="13394"/>
                    </a:cubicBezTo>
                    <a:lnTo>
                      <a:pt x="8257" y="13394"/>
                    </a:lnTo>
                    <a:cubicBezTo>
                      <a:pt x="8232" y="13394"/>
                      <a:pt x="8367" y="13848"/>
                      <a:pt x="8451" y="14378"/>
                    </a:cubicBezTo>
                    <a:cubicBezTo>
                      <a:pt x="8511" y="14773"/>
                      <a:pt x="8481" y="14682"/>
                      <a:pt x="8511" y="14864"/>
                    </a:cubicBezTo>
                    <a:cubicBezTo>
                      <a:pt x="8511" y="14925"/>
                      <a:pt x="8572" y="15047"/>
                      <a:pt x="8572" y="15138"/>
                    </a:cubicBezTo>
                    <a:cubicBezTo>
                      <a:pt x="8572" y="15290"/>
                      <a:pt x="8603" y="15381"/>
                      <a:pt x="8603" y="15533"/>
                    </a:cubicBezTo>
                    <a:cubicBezTo>
                      <a:pt x="8663" y="16202"/>
                      <a:pt x="8633" y="16080"/>
                      <a:pt x="8663" y="16536"/>
                    </a:cubicBezTo>
                    <a:cubicBezTo>
                      <a:pt x="8663" y="16840"/>
                      <a:pt x="8663" y="16962"/>
                      <a:pt x="8724" y="17053"/>
                    </a:cubicBezTo>
                    <a:cubicBezTo>
                      <a:pt x="8511" y="17114"/>
                      <a:pt x="8299" y="17357"/>
                      <a:pt x="8329" y="17722"/>
                    </a:cubicBezTo>
                    <a:lnTo>
                      <a:pt x="8329" y="17782"/>
                    </a:lnTo>
                    <a:cubicBezTo>
                      <a:pt x="8299" y="17813"/>
                      <a:pt x="8268" y="17904"/>
                      <a:pt x="8207" y="17934"/>
                    </a:cubicBezTo>
                    <a:cubicBezTo>
                      <a:pt x="8055" y="18117"/>
                      <a:pt x="8147" y="18056"/>
                      <a:pt x="7964" y="18329"/>
                    </a:cubicBezTo>
                    <a:cubicBezTo>
                      <a:pt x="7539" y="18968"/>
                      <a:pt x="7204" y="19940"/>
                      <a:pt x="7052" y="20488"/>
                    </a:cubicBezTo>
                    <a:cubicBezTo>
                      <a:pt x="7113" y="20518"/>
                      <a:pt x="7204" y="20548"/>
                      <a:pt x="7265" y="20640"/>
                    </a:cubicBezTo>
                    <a:cubicBezTo>
                      <a:pt x="7356" y="20427"/>
                      <a:pt x="7417" y="20092"/>
                      <a:pt x="7478" y="19849"/>
                    </a:cubicBezTo>
                    <a:cubicBezTo>
                      <a:pt x="7600" y="19454"/>
                      <a:pt x="7873" y="18816"/>
                      <a:pt x="8207" y="18299"/>
                    </a:cubicBezTo>
                    <a:cubicBezTo>
                      <a:pt x="8207" y="18299"/>
                      <a:pt x="8299" y="18147"/>
                      <a:pt x="8420" y="17995"/>
                    </a:cubicBezTo>
                    <a:cubicBezTo>
                      <a:pt x="8457" y="18050"/>
                      <a:pt x="8526" y="18094"/>
                      <a:pt x="8602" y="18094"/>
                    </a:cubicBezTo>
                    <a:cubicBezTo>
                      <a:pt x="8652" y="18094"/>
                      <a:pt x="8706" y="18074"/>
                      <a:pt x="8755" y="18026"/>
                    </a:cubicBezTo>
                    <a:cubicBezTo>
                      <a:pt x="8755" y="18086"/>
                      <a:pt x="8755" y="18208"/>
                      <a:pt x="8785" y="18299"/>
                    </a:cubicBezTo>
                    <a:cubicBezTo>
                      <a:pt x="8967" y="19910"/>
                      <a:pt x="8937" y="20123"/>
                      <a:pt x="8937" y="20123"/>
                    </a:cubicBezTo>
                    <a:lnTo>
                      <a:pt x="8937" y="20427"/>
                    </a:lnTo>
                    <a:cubicBezTo>
                      <a:pt x="8937" y="20761"/>
                      <a:pt x="8907" y="21095"/>
                      <a:pt x="8876" y="21430"/>
                    </a:cubicBezTo>
                    <a:cubicBezTo>
                      <a:pt x="8937" y="21491"/>
                      <a:pt x="9028" y="21521"/>
                      <a:pt x="9089" y="21521"/>
                    </a:cubicBezTo>
                    <a:cubicBezTo>
                      <a:pt x="9171" y="20975"/>
                      <a:pt x="9130" y="20404"/>
                      <a:pt x="9121" y="20404"/>
                    </a:cubicBezTo>
                    <a:lnTo>
                      <a:pt x="9121" y="20404"/>
                    </a:lnTo>
                    <a:cubicBezTo>
                      <a:pt x="9120" y="20404"/>
                      <a:pt x="9119" y="20411"/>
                      <a:pt x="9119" y="20427"/>
                    </a:cubicBezTo>
                    <a:cubicBezTo>
                      <a:pt x="9119" y="19545"/>
                      <a:pt x="8998" y="18937"/>
                      <a:pt x="8937" y="18451"/>
                    </a:cubicBezTo>
                    <a:cubicBezTo>
                      <a:pt x="8937" y="18329"/>
                      <a:pt x="8907" y="18147"/>
                      <a:pt x="8846" y="17934"/>
                    </a:cubicBezTo>
                    <a:cubicBezTo>
                      <a:pt x="8937" y="17874"/>
                      <a:pt x="8967" y="17752"/>
                      <a:pt x="8998" y="17630"/>
                    </a:cubicBezTo>
                    <a:cubicBezTo>
                      <a:pt x="9059" y="17478"/>
                      <a:pt x="9059" y="17235"/>
                      <a:pt x="8907" y="17114"/>
                    </a:cubicBezTo>
                    <a:lnTo>
                      <a:pt x="8907" y="16810"/>
                    </a:lnTo>
                    <a:lnTo>
                      <a:pt x="8907" y="16415"/>
                    </a:lnTo>
                    <a:lnTo>
                      <a:pt x="8907" y="16232"/>
                    </a:lnTo>
                    <a:lnTo>
                      <a:pt x="8907" y="15898"/>
                    </a:lnTo>
                    <a:cubicBezTo>
                      <a:pt x="8907" y="15807"/>
                      <a:pt x="8876" y="15472"/>
                      <a:pt x="8876" y="15229"/>
                    </a:cubicBezTo>
                    <a:lnTo>
                      <a:pt x="8876" y="15077"/>
                    </a:lnTo>
                    <a:lnTo>
                      <a:pt x="8876" y="15016"/>
                    </a:lnTo>
                    <a:cubicBezTo>
                      <a:pt x="8633" y="13162"/>
                      <a:pt x="8177" y="12098"/>
                      <a:pt x="7934" y="11369"/>
                    </a:cubicBezTo>
                    <a:cubicBezTo>
                      <a:pt x="7843" y="10913"/>
                      <a:pt x="7782" y="10822"/>
                      <a:pt x="7448" y="9910"/>
                    </a:cubicBezTo>
                    <a:cubicBezTo>
                      <a:pt x="7448" y="9879"/>
                      <a:pt x="7417" y="9879"/>
                      <a:pt x="7417" y="9849"/>
                    </a:cubicBezTo>
                    <a:lnTo>
                      <a:pt x="7417" y="9849"/>
                    </a:lnTo>
                    <a:cubicBezTo>
                      <a:pt x="8299" y="10031"/>
                      <a:pt x="9059" y="10214"/>
                      <a:pt x="9697" y="10427"/>
                    </a:cubicBezTo>
                    <a:cubicBezTo>
                      <a:pt x="9697" y="10457"/>
                      <a:pt x="9727" y="10487"/>
                      <a:pt x="9727" y="10487"/>
                    </a:cubicBezTo>
                    <a:cubicBezTo>
                      <a:pt x="10031" y="11065"/>
                      <a:pt x="10791" y="13162"/>
                      <a:pt x="11034" y="13922"/>
                    </a:cubicBezTo>
                    <a:cubicBezTo>
                      <a:pt x="11186" y="14439"/>
                      <a:pt x="11369" y="15168"/>
                      <a:pt x="11369" y="15168"/>
                    </a:cubicBezTo>
                    <a:cubicBezTo>
                      <a:pt x="11551" y="15928"/>
                      <a:pt x="11642" y="16597"/>
                      <a:pt x="11673" y="17296"/>
                    </a:cubicBezTo>
                    <a:cubicBezTo>
                      <a:pt x="11673" y="17509"/>
                      <a:pt x="11703" y="17661"/>
                      <a:pt x="11703" y="17813"/>
                    </a:cubicBezTo>
                    <a:lnTo>
                      <a:pt x="11703" y="18117"/>
                    </a:lnTo>
                    <a:cubicBezTo>
                      <a:pt x="11521" y="18208"/>
                      <a:pt x="11399" y="18573"/>
                      <a:pt x="11460" y="18785"/>
                    </a:cubicBezTo>
                    <a:cubicBezTo>
                      <a:pt x="11460" y="18816"/>
                      <a:pt x="11460" y="18877"/>
                      <a:pt x="11490" y="18937"/>
                    </a:cubicBezTo>
                    <a:cubicBezTo>
                      <a:pt x="11338" y="19150"/>
                      <a:pt x="11217" y="19272"/>
                      <a:pt x="11034" y="19697"/>
                    </a:cubicBezTo>
                    <a:cubicBezTo>
                      <a:pt x="10578" y="20518"/>
                      <a:pt x="10366" y="20913"/>
                      <a:pt x="10122" y="21795"/>
                    </a:cubicBezTo>
                    <a:cubicBezTo>
                      <a:pt x="10122" y="21795"/>
                      <a:pt x="10122" y="21825"/>
                      <a:pt x="10062" y="21855"/>
                    </a:cubicBezTo>
                    <a:cubicBezTo>
                      <a:pt x="10153" y="21886"/>
                      <a:pt x="10214" y="21886"/>
                      <a:pt x="10305" y="21947"/>
                    </a:cubicBezTo>
                    <a:cubicBezTo>
                      <a:pt x="10487" y="21217"/>
                      <a:pt x="10639" y="20731"/>
                      <a:pt x="11521" y="19089"/>
                    </a:cubicBezTo>
                    <a:cubicBezTo>
                      <a:pt x="11551" y="19120"/>
                      <a:pt x="11642" y="19150"/>
                      <a:pt x="11703" y="19150"/>
                    </a:cubicBezTo>
                    <a:cubicBezTo>
                      <a:pt x="11733" y="19576"/>
                      <a:pt x="11855" y="20579"/>
                      <a:pt x="11855" y="21126"/>
                    </a:cubicBezTo>
                    <a:cubicBezTo>
                      <a:pt x="11855" y="21643"/>
                      <a:pt x="11825" y="21977"/>
                      <a:pt x="11733" y="22250"/>
                    </a:cubicBezTo>
                    <a:lnTo>
                      <a:pt x="12007" y="22250"/>
                    </a:lnTo>
                    <a:cubicBezTo>
                      <a:pt x="12037" y="21886"/>
                      <a:pt x="12098" y="21582"/>
                      <a:pt x="12098" y="21126"/>
                    </a:cubicBezTo>
                    <a:cubicBezTo>
                      <a:pt x="12098" y="20457"/>
                      <a:pt x="11916" y="19545"/>
                      <a:pt x="11794" y="19120"/>
                    </a:cubicBezTo>
                    <a:cubicBezTo>
                      <a:pt x="12098" y="18968"/>
                      <a:pt x="12159" y="18238"/>
                      <a:pt x="11825" y="18177"/>
                    </a:cubicBezTo>
                    <a:cubicBezTo>
                      <a:pt x="12037" y="15959"/>
                      <a:pt x="10852" y="12828"/>
                      <a:pt x="10092" y="10943"/>
                    </a:cubicBezTo>
                    <a:cubicBezTo>
                      <a:pt x="10031" y="10852"/>
                      <a:pt x="9970" y="10700"/>
                      <a:pt x="9940" y="10579"/>
                    </a:cubicBezTo>
                    <a:lnTo>
                      <a:pt x="9940" y="10579"/>
                    </a:lnTo>
                    <a:cubicBezTo>
                      <a:pt x="10214" y="10700"/>
                      <a:pt x="10487" y="10761"/>
                      <a:pt x="10730" y="10852"/>
                    </a:cubicBezTo>
                    <a:lnTo>
                      <a:pt x="10487" y="10396"/>
                    </a:lnTo>
                    <a:cubicBezTo>
                      <a:pt x="10396" y="10396"/>
                      <a:pt x="10335" y="10335"/>
                      <a:pt x="10153" y="10244"/>
                    </a:cubicBezTo>
                    <a:cubicBezTo>
                      <a:pt x="9666" y="9940"/>
                      <a:pt x="9423" y="9393"/>
                      <a:pt x="9454" y="9089"/>
                    </a:cubicBezTo>
                    <a:cubicBezTo>
                      <a:pt x="9514" y="8937"/>
                      <a:pt x="9545" y="8876"/>
                      <a:pt x="9636" y="8785"/>
                    </a:cubicBezTo>
                    <a:cubicBezTo>
                      <a:pt x="9545" y="8633"/>
                      <a:pt x="9423" y="8481"/>
                      <a:pt x="9362" y="8329"/>
                    </a:cubicBezTo>
                    <a:cubicBezTo>
                      <a:pt x="9180" y="8269"/>
                      <a:pt x="8967" y="8177"/>
                      <a:pt x="8785" y="8025"/>
                    </a:cubicBezTo>
                    <a:cubicBezTo>
                      <a:pt x="8603" y="7904"/>
                      <a:pt x="8511" y="7843"/>
                      <a:pt x="8420" y="7691"/>
                    </a:cubicBezTo>
                    <a:cubicBezTo>
                      <a:pt x="8207" y="7357"/>
                      <a:pt x="8359" y="7205"/>
                      <a:pt x="8572" y="7053"/>
                    </a:cubicBezTo>
                    <a:cubicBezTo>
                      <a:pt x="8481" y="6931"/>
                      <a:pt x="8420" y="6810"/>
                      <a:pt x="8359" y="6749"/>
                    </a:cubicBezTo>
                    <a:cubicBezTo>
                      <a:pt x="7903" y="6749"/>
                      <a:pt x="7539" y="6597"/>
                      <a:pt x="7235" y="6171"/>
                    </a:cubicBezTo>
                    <a:cubicBezTo>
                      <a:pt x="7235" y="6171"/>
                      <a:pt x="7204" y="6141"/>
                      <a:pt x="7204" y="6080"/>
                    </a:cubicBezTo>
                    <a:cubicBezTo>
                      <a:pt x="7144" y="6019"/>
                      <a:pt x="7113" y="5898"/>
                      <a:pt x="7113" y="5746"/>
                    </a:cubicBezTo>
                    <a:cubicBezTo>
                      <a:pt x="7113" y="5563"/>
                      <a:pt x="7204" y="5351"/>
                      <a:pt x="7356" y="5259"/>
                    </a:cubicBezTo>
                    <a:cubicBezTo>
                      <a:pt x="7265" y="5138"/>
                      <a:pt x="7144" y="5016"/>
                      <a:pt x="7083" y="4895"/>
                    </a:cubicBezTo>
                    <a:lnTo>
                      <a:pt x="6900" y="4895"/>
                    </a:lnTo>
                    <a:cubicBezTo>
                      <a:pt x="6171" y="4803"/>
                      <a:pt x="5593" y="4226"/>
                      <a:pt x="5533" y="3618"/>
                    </a:cubicBezTo>
                    <a:cubicBezTo>
                      <a:pt x="5533" y="3466"/>
                      <a:pt x="5472" y="3314"/>
                      <a:pt x="5563" y="3162"/>
                    </a:cubicBezTo>
                    <a:cubicBezTo>
                      <a:pt x="5411" y="3010"/>
                      <a:pt x="5259" y="2858"/>
                      <a:pt x="5107" y="2737"/>
                    </a:cubicBezTo>
                    <a:cubicBezTo>
                      <a:pt x="5016" y="2737"/>
                      <a:pt x="4894" y="2737"/>
                      <a:pt x="4864" y="2706"/>
                    </a:cubicBezTo>
                    <a:cubicBezTo>
                      <a:pt x="4256" y="2615"/>
                      <a:pt x="4043" y="2433"/>
                      <a:pt x="3709" y="1946"/>
                    </a:cubicBezTo>
                    <a:cubicBezTo>
                      <a:pt x="3587" y="1794"/>
                      <a:pt x="3496" y="1642"/>
                      <a:pt x="3466" y="1460"/>
                    </a:cubicBezTo>
                    <a:cubicBezTo>
                      <a:pt x="3405" y="1430"/>
                      <a:pt x="3344" y="1338"/>
                      <a:pt x="3283" y="1308"/>
                    </a:cubicBezTo>
                    <a:lnTo>
                      <a:pt x="3283" y="1338"/>
                    </a:lnTo>
                    <a:cubicBezTo>
                      <a:pt x="3314" y="1764"/>
                      <a:pt x="3557" y="2159"/>
                      <a:pt x="3800" y="2463"/>
                    </a:cubicBezTo>
                    <a:cubicBezTo>
                      <a:pt x="4195" y="2889"/>
                      <a:pt x="4712" y="2980"/>
                      <a:pt x="5259" y="3010"/>
                    </a:cubicBezTo>
                    <a:cubicBezTo>
                      <a:pt x="5305" y="3010"/>
                      <a:pt x="5329" y="3006"/>
                      <a:pt x="5340" y="3006"/>
                    </a:cubicBezTo>
                    <a:cubicBezTo>
                      <a:pt x="5380" y="3006"/>
                      <a:pt x="5235" y="3062"/>
                      <a:pt x="5259" y="3588"/>
                    </a:cubicBezTo>
                    <a:cubicBezTo>
                      <a:pt x="5289" y="4499"/>
                      <a:pt x="6201" y="5138"/>
                      <a:pt x="6931" y="5168"/>
                    </a:cubicBezTo>
                    <a:lnTo>
                      <a:pt x="7083" y="5168"/>
                    </a:lnTo>
                    <a:cubicBezTo>
                      <a:pt x="6961" y="5320"/>
                      <a:pt x="6900" y="5533"/>
                      <a:pt x="6900" y="5715"/>
                    </a:cubicBezTo>
                    <a:cubicBezTo>
                      <a:pt x="6840" y="6050"/>
                      <a:pt x="6961" y="6232"/>
                      <a:pt x="7144" y="6475"/>
                    </a:cubicBezTo>
                    <a:cubicBezTo>
                      <a:pt x="7356" y="6688"/>
                      <a:pt x="7600" y="6840"/>
                      <a:pt x="7812" y="6931"/>
                    </a:cubicBezTo>
                    <a:cubicBezTo>
                      <a:pt x="7903" y="6962"/>
                      <a:pt x="8025" y="6992"/>
                      <a:pt x="8207" y="6992"/>
                    </a:cubicBezTo>
                    <a:cubicBezTo>
                      <a:pt x="7903" y="7357"/>
                      <a:pt x="8116" y="7904"/>
                      <a:pt x="8481" y="8177"/>
                    </a:cubicBezTo>
                    <a:cubicBezTo>
                      <a:pt x="8815" y="8390"/>
                      <a:pt x="9059" y="8572"/>
                      <a:pt x="9393" y="8664"/>
                    </a:cubicBezTo>
                    <a:cubicBezTo>
                      <a:pt x="8937" y="9089"/>
                      <a:pt x="9241" y="9849"/>
                      <a:pt x="9727" y="10305"/>
                    </a:cubicBezTo>
                    <a:cubicBezTo>
                      <a:pt x="8815" y="10001"/>
                      <a:pt x="7873" y="9728"/>
                      <a:pt x="7539" y="9667"/>
                    </a:cubicBezTo>
                    <a:cubicBezTo>
                      <a:pt x="7448" y="9363"/>
                      <a:pt x="7144" y="8603"/>
                      <a:pt x="6596" y="7600"/>
                    </a:cubicBezTo>
                    <a:cubicBezTo>
                      <a:pt x="6596" y="7602"/>
                      <a:pt x="6596" y="7603"/>
                      <a:pt x="6595" y="7603"/>
                    </a:cubicBezTo>
                    <a:cubicBezTo>
                      <a:pt x="6583" y="7603"/>
                      <a:pt x="6496" y="7434"/>
                      <a:pt x="6384" y="7265"/>
                    </a:cubicBezTo>
                    <a:cubicBezTo>
                      <a:pt x="6232" y="6992"/>
                      <a:pt x="5259" y="5107"/>
                      <a:pt x="4682" y="4196"/>
                    </a:cubicBezTo>
                    <a:cubicBezTo>
                      <a:pt x="2827" y="1338"/>
                      <a:pt x="1824" y="426"/>
                      <a:pt x="1824" y="426"/>
                    </a:cubicBezTo>
                    <a:cubicBezTo>
                      <a:pt x="1794" y="396"/>
                      <a:pt x="1581" y="153"/>
                      <a:pt x="1429" y="31"/>
                    </a:cubicBezTo>
                    <a:cubicBezTo>
                      <a:pt x="1338" y="1"/>
                      <a:pt x="1216" y="1"/>
                      <a:pt x="1125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8"/>
              <p:cNvSpPr/>
              <p:nvPr/>
            </p:nvSpPr>
            <p:spPr>
              <a:xfrm>
                <a:off x="3313975" y="2274275"/>
                <a:ext cx="35725" cy="2089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8359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548" y="1246"/>
                      <a:pt x="760" y="3982"/>
                      <a:pt x="92" y="6748"/>
                    </a:cubicBezTo>
                    <a:cubicBezTo>
                      <a:pt x="61" y="6900"/>
                      <a:pt x="61" y="6991"/>
                      <a:pt x="0" y="7113"/>
                    </a:cubicBezTo>
                    <a:cubicBezTo>
                      <a:pt x="31" y="7173"/>
                      <a:pt x="92" y="7204"/>
                      <a:pt x="152" y="7295"/>
                    </a:cubicBezTo>
                    <a:cubicBezTo>
                      <a:pt x="222" y="7186"/>
                      <a:pt x="314" y="7138"/>
                      <a:pt x="401" y="7138"/>
                    </a:cubicBezTo>
                    <a:cubicBezTo>
                      <a:pt x="581" y="7138"/>
                      <a:pt x="741" y="7342"/>
                      <a:pt x="639" y="7629"/>
                    </a:cubicBezTo>
                    <a:cubicBezTo>
                      <a:pt x="608" y="7720"/>
                      <a:pt x="608" y="7751"/>
                      <a:pt x="548" y="7781"/>
                    </a:cubicBezTo>
                    <a:cubicBezTo>
                      <a:pt x="760" y="8024"/>
                      <a:pt x="851" y="8207"/>
                      <a:pt x="973" y="8359"/>
                    </a:cubicBezTo>
                    <a:cubicBezTo>
                      <a:pt x="1003" y="8176"/>
                      <a:pt x="1003" y="8055"/>
                      <a:pt x="1064" y="7933"/>
                    </a:cubicBezTo>
                    <a:cubicBezTo>
                      <a:pt x="1125" y="7265"/>
                      <a:pt x="1277" y="5806"/>
                      <a:pt x="1307" y="5167"/>
                    </a:cubicBezTo>
                    <a:cubicBezTo>
                      <a:pt x="1429" y="2462"/>
                      <a:pt x="1003" y="1489"/>
                      <a:pt x="517" y="365"/>
                    </a:cubicBezTo>
                    <a:cubicBezTo>
                      <a:pt x="456" y="182"/>
                      <a:pt x="396" y="61"/>
                      <a:pt x="335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48"/>
              <p:cNvSpPr/>
              <p:nvPr/>
            </p:nvSpPr>
            <p:spPr>
              <a:xfrm>
                <a:off x="3174900" y="2250675"/>
                <a:ext cx="129225" cy="172550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902" extrusionOk="0">
                    <a:moveTo>
                      <a:pt x="4339" y="1"/>
                    </a:moveTo>
                    <a:cubicBezTo>
                      <a:pt x="4256" y="1"/>
                      <a:pt x="4177" y="10"/>
                      <a:pt x="4104" y="32"/>
                    </a:cubicBezTo>
                    <a:cubicBezTo>
                      <a:pt x="3922" y="63"/>
                      <a:pt x="3800" y="93"/>
                      <a:pt x="3344" y="458"/>
                    </a:cubicBezTo>
                    <a:cubicBezTo>
                      <a:pt x="2250" y="1248"/>
                      <a:pt x="1734" y="2069"/>
                      <a:pt x="882" y="2889"/>
                    </a:cubicBezTo>
                    <a:cubicBezTo>
                      <a:pt x="639" y="3102"/>
                      <a:pt x="305" y="3376"/>
                      <a:pt x="1" y="3710"/>
                    </a:cubicBezTo>
                    <a:cubicBezTo>
                      <a:pt x="183" y="3801"/>
                      <a:pt x="366" y="3892"/>
                      <a:pt x="548" y="3984"/>
                    </a:cubicBezTo>
                    <a:cubicBezTo>
                      <a:pt x="700" y="3740"/>
                      <a:pt x="791" y="3558"/>
                      <a:pt x="913" y="3406"/>
                    </a:cubicBezTo>
                    <a:cubicBezTo>
                      <a:pt x="1247" y="2920"/>
                      <a:pt x="2858" y="1430"/>
                      <a:pt x="3314" y="1005"/>
                    </a:cubicBezTo>
                    <a:cubicBezTo>
                      <a:pt x="3648" y="701"/>
                      <a:pt x="3709" y="670"/>
                      <a:pt x="3892" y="518"/>
                    </a:cubicBezTo>
                    <a:cubicBezTo>
                      <a:pt x="4246" y="187"/>
                      <a:pt x="4325" y="151"/>
                      <a:pt x="4343" y="151"/>
                    </a:cubicBezTo>
                    <a:cubicBezTo>
                      <a:pt x="4348" y="151"/>
                      <a:pt x="4348" y="154"/>
                      <a:pt x="4348" y="154"/>
                    </a:cubicBezTo>
                    <a:cubicBezTo>
                      <a:pt x="4372" y="113"/>
                      <a:pt x="4407" y="97"/>
                      <a:pt x="4442" y="97"/>
                    </a:cubicBezTo>
                    <a:cubicBezTo>
                      <a:pt x="4540" y="97"/>
                      <a:pt x="4642" y="225"/>
                      <a:pt x="4530" y="336"/>
                    </a:cubicBezTo>
                    <a:cubicBezTo>
                      <a:pt x="4135" y="670"/>
                      <a:pt x="3132" y="1522"/>
                      <a:pt x="2585" y="2038"/>
                    </a:cubicBezTo>
                    <a:cubicBezTo>
                      <a:pt x="2159" y="2433"/>
                      <a:pt x="2281" y="2342"/>
                      <a:pt x="1673" y="2889"/>
                    </a:cubicBezTo>
                    <a:cubicBezTo>
                      <a:pt x="1247" y="3254"/>
                      <a:pt x="1126" y="3406"/>
                      <a:pt x="1004" y="3558"/>
                    </a:cubicBezTo>
                    <a:cubicBezTo>
                      <a:pt x="852" y="3710"/>
                      <a:pt x="730" y="3862"/>
                      <a:pt x="639" y="3984"/>
                    </a:cubicBezTo>
                    <a:cubicBezTo>
                      <a:pt x="761" y="4044"/>
                      <a:pt x="882" y="4105"/>
                      <a:pt x="1004" y="4166"/>
                    </a:cubicBezTo>
                    <a:cubicBezTo>
                      <a:pt x="1034" y="4136"/>
                      <a:pt x="1065" y="4105"/>
                      <a:pt x="1095" y="4105"/>
                    </a:cubicBezTo>
                    <a:cubicBezTo>
                      <a:pt x="1120" y="4105"/>
                      <a:pt x="1202" y="4027"/>
                      <a:pt x="1312" y="4027"/>
                    </a:cubicBezTo>
                    <a:cubicBezTo>
                      <a:pt x="1340" y="4027"/>
                      <a:pt x="1369" y="4032"/>
                      <a:pt x="1399" y="4044"/>
                    </a:cubicBezTo>
                    <a:cubicBezTo>
                      <a:pt x="1612" y="4136"/>
                      <a:pt x="1612" y="4318"/>
                      <a:pt x="1521" y="4500"/>
                    </a:cubicBezTo>
                    <a:cubicBezTo>
                      <a:pt x="1703" y="4622"/>
                      <a:pt x="1855" y="4743"/>
                      <a:pt x="2007" y="4865"/>
                    </a:cubicBezTo>
                    <a:cubicBezTo>
                      <a:pt x="2250" y="4409"/>
                      <a:pt x="2919" y="3102"/>
                      <a:pt x="3466" y="2281"/>
                    </a:cubicBezTo>
                    <a:cubicBezTo>
                      <a:pt x="3679" y="1886"/>
                      <a:pt x="4560" y="670"/>
                      <a:pt x="4591" y="640"/>
                    </a:cubicBezTo>
                    <a:cubicBezTo>
                      <a:pt x="4621" y="610"/>
                      <a:pt x="4712" y="610"/>
                      <a:pt x="4743" y="610"/>
                    </a:cubicBezTo>
                    <a:cubicBezTo>
                      <a:pt x="4773" y="458"/>
                      <a:pt x="4773" y="336"/>
                      <a:pt x="4773" y="336"/>
                    </a:cubicBezTo>
                    <a:cubicBezTo>
                      <a:pt x="4801" y="254"/>
                      <a:pt x="4853" y="221"/>
                      <a:pt x="4905" y="221"/>
                    </a:cubicBezTo>
                    <a:cubicBezTo>
                      <a:pt x="4968" y="221"/>
                      <a:pt x="5030" y="269"/>
                      <a:pt x="5047" y="336"/>
                    </a:cubicBezTo>
                    <a:cubicBezTo>
                      <a:pt x="5047" y="914"/>
                      <a:pt x="3831" y="5230"/>
                      <a:pt x="3405" y="5929"/>
                    </a:cubicBezTo>
                    <a:cubicBezTo>
                      <a:pt x="3527" y="5990"/>
                      <a:pt x="3618" y="6081"/>
                      <a:pt x="3709" y="6172"/>
                    </a:cubicBezTo>
                    <a:cubicBezTo>
                      <a:pt x="3770" y="6142"/>
                      <a:pt x="3800" y="6142"/>
                      <a:pt x="3831" y="6111"/>
                    </a:cubicBezTo>
                    <a:cubicBezTo>
                      <a:pt x="3873" y="6092"/>
                      <a:pt x="3916" y="6084"/>
                      <a:pt x="3958" y="6084"/>
                    </a:cubicBezTo>
                    <a:cubicBezTo>
                      <a:pt x="4187" y="6084"/>
                      <a:pt x="4380" y="6341"/>
                      <a:pt x="4226" y="6598"/>
                    </a:cubicBezTo>
                    <a:lnTo>
                      <a:pt x="4287" y="6689"/>
                    </a:lnTo>
                    <a:lnTo>
                      <a:pt x="4530" y="6902"/>
                    </a:lnTo>
                    <a:cubicBezTo>
                      <a:pt x="4530" y="6841"/>
                      <a:pt x="4560" y="6719"/>
                      <a:pt x="4560" y="6689"/>
                    </a:cubicBezTo>
                    <a:cubicBezTo>
                      <a:pt x="5168" y="3680"/>
                      <a:pt x="5168" y="762"/>
                      <a:pt x="5077" y="215"/>
                    </a:cubicBezTo>
                    <a:cubicBezTo>
                      <a:pt x="4892" y="99"/>
                      <a:pt x="4601" y="1"/>
                      <a:pt x="4339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48"/>
              <p:cNvSpPr/>
              <p:nvPr/>
            </p:nvSpPr>
            <p:spPr>
              <a:xfrm>
                <a:off x="3266850" y="2472600"/>
                <a:ext cx="714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803" extrusionOk="0">
                    <a:moveTo>
                      <a:pt x="2311" y="0"/>
                    </a:moveTo>
                    <a:cubicBezTo>
                      <a:pt x="2250" y="0"/>
                      <a:pt x="2220" y="31"/>
                      <a:pt x="2189" y="31"/>
                    </a:cubicBezTo>
                    <a:cubicBezTo>
                      <a:pt x="1977" y="943"/>
                      <a:pt x="1186" y="3161"/>
                      <a:pt x="1" y="4803"/>
                    </a:cubicBezTo>
                    <a:cubicBezTo>
                      <a:pt x="31" y="4803"/>
                      <a:pt x="31" y="4803"/>
                      <a:pt x="92" y="4742"/>
                    </a:cubicBezTo>
                    <a:cubicBezTo>
                      <a:pt x="548" y="4590"/>
                      <a:pt x="882" y="4438"/>
                      <a:pt x="1247" y="4134"/>
                    </a:cubicBezTo>
                    <a:cubicBezTo>
                      <a:pt x="1673" y="3800"/>
                      <a:pt x="2007" y="3344"/>
                      <a:pt x="2098" y="3222"/>
                    </a:cubicBezTo>
                    <a:cubicBezTo>
                      <a:pt x="2433" y="2705"/>
                      <a:pt x="2706" y="1520"/>
                      <a:pt x="2858" y="699"/>
                    </a:cubicBezTo>
                    <a:cubicBezTo>
                      <a:pt x="2706" y="456"/>
                      <a:pt x="2524" y="243"/>
                      <a:pt x="2311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48"/>
              <p:cNvSpPr/>
              <p:nvPr/>
            </p:nvSpPr>
            <p:spPr>
              <a:xfrm>
                <a:off x="3124750" y="2347975"/>
                <a:ext cx="71450" cy="1216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864" extrusionOk="0">
                    <a:moveTo>
                      <a:pt x="1825" y="0"/>
                    </a:moveTo>
                    <a:lnTo>
                      <a:pt x="1794" y="31"/>
                    </a:lnTo>
                    <a:cubicBezTo>
                      <a:pt x="1186" y="760"/>
                      <a:pt x="791" y="1399"/>
                      <a:pt x="791" y="1399"/>
                    </a:cubicBezTo>
                    <a:cubicBezTo>
                      <a:pt x="609" y="1672"/>
                      <a:pt x="609" y="1703"/>
                      <a:pt x="518" y="1915"/>
                    </a:cubicBezTo>
                    <a:cubicBezTo>
                      <a:pt x="335" y="2280"/>
                      <a:pt x="183" y="2554"/>
                      <a:pt x="31" y="3344"/>
                    </a:cubicBezTo>
                    <a:cubicBezTo>
                      <a:pt x="1" y="3465"/>
                      <a:pt x="1" y="3678"/>
                      <a:pt x="1" y="3891"/>
                    </a:cubicBezTo>
                    <a:cubicBezTo>
                      <a:pt x="31" y="4225"/>
                      <a:pt x="153" y="4560"/>
                      <a:pt x="426" y="4864"/>
                    </a:cubicBezTo>
                    <a:cubicBezTo>
                      <a:pt x="518" y="4560"/>
                      <a:pt x="761" y="4073"/>
                      <a:pt x="791" y="3982"/>
                    </a:cubicBezTo>
                    <a:cubicBezTo>
                      <a:pt x="1399" y="2675"/>
                      <a:pt x="1794" y="2250"/>
                      <a:pt x="2159" y="1672"/>
                    </a:cubicBezTo>
                    <a:cubicBezTo>
                      <a:pt x="2311" y="1459"/>
                      <a:pt x="2615" y="1003"/>
                      <a:pt x="2858" y="699"/>
                    </a:cubicBezTo>
                    <a:cubicBezTo>
                      <a:pt x="2858" y="669"/>
                      <a:pt x="2797" y="669"/>
                      <a:pt x="2797" y="608"/>
                    </a:cubicBezTo>
                    <a:lnTo>
                      <a:pt x="2797" y="548"/>
                    </a:lnTo>
                    <a:cubicBezTo>
                      <a:pt x="2463" y="365"/>
                      <a:pt x="2129" y="152"/>
                      <a:pt x="1825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48"/>
              <p:cNvSpPr/>
              <p:nvPr/>
            </p:nvSpPr>
            <p:spPr>
              <a:xfrm>
                <a:off x="3313200" y="2262300"/>
                <a:ext cx="8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4" extrusionOk="0">
                    <a:moveTo>
                      <a:pt x="9" y="0"/>
                    </a:moveTo>
                    <a:cubicBezTo>
                      <a:pt x="1" y="0"/>
                      <a:pt x="1" y="8"/>
                      <a:pt x="31" y="23"/>
                    </a:cubicBezTo>
                    <a:cubicBezTo>
                      <a:pt x="31" y="8"/>
                      <a:pt x="16" y="0"/>
                      <a:pt x="9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48"/>
              <p:cNvSpPr/>
              <p:nvPr/>
            </p:nvSpPr>
            <p:spPr>
              <a:xfrm>
                <a:off x="3288900" y="2260575"/>
                <a:ext cx="31925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448" extrusionOk="0">
                    <a:moveTo>
                      <a:pt x="791" y="1"/>
                    </a:moveTo>
                    <a:lnTo>
                      <a:pt x="791" y="1"/>
                    </a:lnTo>
                    <a:cubicBezTo>
                      <a:pt x="882" y="1460"/>
                      <a:pt x="578" y="5168"/>
                      <a:pt x="0" y="6536"/>
                    </a:cubicBezTo>
                    <a:lnTo>
                      <a:pt x="335" y="6901"/>
                    </a:lnTo>
                    <a:lnTo>
                      <a:pt x="456" y="6779"/>
                    </a:lnTo>
                    <a:cubicBezTo>
                      <a:pt x="504" y="6747"/>
                      <a:pt x="556" y="6732"/>
                      <a:pt x="607" y="6732"/>
                    </a:cubicBezTo>
                    <a:cubicBezTo>
                      <a:pt x="748" y="6732"/>
                      <a:pt x="874" y="6851"/>
                      <a:pt x="851" y="7053"/>
                    </a:cubicBezTo>
                    <a:cubicBezTo>
                      <a:pt x="851" y="7113"/>
                      <a:pt x="791" y="7205"/>
                      <a:pt x="730" y="7296"/>
                    </a:cubicBezTo>
                    <a:cubicBezTo>
                      <a:pt x="760" y="7357"/>
                      <a:pt x="791" y="7417"/>
                      <a:pt x="851" y="7448"/>
                    </a:cubicBezTo>
                    <a:cubicBezTo>
                      <a:pt x="851" y="7357"/>
                      <a:pt x="882" y="7265"/>
                      <a:pt x="882" y="7144"/>
                    </a:cubicBezTo>
                    <a:cubicBezTo>
                      <a:pt x="943" y="6749"/>
                      <a:pt x="1064" y="6019"/>
                      <a:pt x="1186" y="5016"/>
                    </a:cubicBezTo>
                    <a:cubicBezTo>
                      <a:pt x="1216" y="4682"/>
                      <a:pt x="1277" y="4104"/>
                      <a:pt x="1247" y="2645"/>
                    </a:cubicBezTo>
                    <a:cubicBezTo>
                      <a:pt x="1186" y="1156"/>
                      <a:pt x="1125" y="761"/>
                      <a:pt x="973" y="214"/>
                    </a:cubicBezTo>
                    <a:lnTo>
                      <a:pt x="791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48"/>
              <p:cNvSpPr/>
              <p:nvPr/>
            </p:nvSpPr>
            <p:spPr>
              <a:xfrm>
                <a:off x="3224300" y="2449025"/>
                <a:ext cx="91975" cy="14592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5837" extrusionOk="0">
                    <a:moveTo>
                      <a:pt x="3162" y="1"/>
                    </a:moveTo>
                    <a:cubicBezTo>
                      <a:pt x="3131" y="31"/>
                      <a:pt x="3071" y="62"/>
                      <a:pt x="3010" y="62"/>
                    </a:cubicBezTo>
                    <a:cubicBezTo>
                      <a:pt x="2866" y="465"/>
                      <a:pt x="2640" y="978"/>
                      <a:pt x="2643" y="978"/>
                    </a:cubicBezTo>
                    <a:cubicBezTo>
                      <a:pt x="2643" y="978"/>
                      <a:pt x="2644" y="977"/>
                      <a:pt x="2645" y="974"/>
                    </a:cubicBezTo>
                    <a:lnTo>
                      <a:pt x="2645" y="974"/>
                    </a:lnTo>
                    <a:cubicBezTo>
                      <a:pt x="2554" y="1247"/>
                      <a:pt x="2584" y="1126"/>
                      <a:pt x="2250" y="1886"/>
                    </a:cubicBezTo>
                    <a:cubicBezTo>
                      <a:pt x="1946" y="2585"/>
                      <a:pt x="1672" y="3041"/>
                      <a:pt x="1490" y="3375"/>
                    </a:cubicBezTo>
                    <a:cubicBezTo>
                      <a:pt x="1520" y="3466"/>
                      <a:pt x="1520" y="3527"/>
                      <a:pt x="1520" y="3618"/>
                    </a:cubicBezTo>
                    <a:cubicBezTo>
                      <a:pt x="1490" y="3922"/>
                      <a:pt x="1217" y="4256"/>
                      <a:pt x="973" y="4256"/>
                    </a:cubicBezTo>
                    <a:cubicBezTo>
                      <a:pt x="791" y="4530"/>
                      <a:pt x="578" y="4895"/>
                      <a:pt x="335" y="5168"/>
                    </a:cubicBezTo>
                    <a:cubicBezTo>
                      <a:pt x="213" y="5290"/>
                      <a:pt x="122" y="5442"/>
                      <a:pt x="1" y="5533"/>
                    </a:cubicBezTo>
                    <a:cubicBezTo>
                      <a:pt x="274" y="5655"/>
                      <a:pt x="578" y="5746"/>
                      <a:pt x="882" y="5807"/>
                    </a:cubicBezTo>
                    <a:cubicBezTo>
                      <a:pt x="973" y="5837"/>
                      <a:pt x="1095" y="5837"/>
                      <a:pt x="1217" y="5837"/>
                    </a:cubicBezTo>
                    <a:cubicBezTo>
                      <a:pt x="2554" y="4287"/>
                      <a:pt x="3375" y="1855"/>
                      <a:pt x="3679" y="943"/>
                    </a:cubicBezTo>
                    <a:cubicBezTo>
                      <a:pt x="3618" y="913"/>
                      <a:pt x="3587" y="791"/>
                      <a:pt x="3618" y="639"/>
                    </a:cubicBezTo>
                    <a:cubicBezTo>
                      <a:pt x="3618" y="609"/>
                      <a:pt x="3618" y="579"/>
                      <a:pt x="3648" y="518"/>
                    </a:cubicBezTo>
                    <a:cubicBezTo>
                      <a:pt x="3496" y="335"/>
                      <a:pt x="3344" y="183"/>
                      <a:pt x="316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48"/>
              <p:cNvSpPr/>
              <p:nvPr/>
            </p:nvSpPr>
            <p:spPr>
              <a:xfrm>
                <a:off x="3226575" y="2274275"/>
                <a:ext cx="646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4833" extrusionOk="0">
                    <a:moveTo>
                      <a:pt x="2585" y="0"/>
                    </a:moveTo>
                    <a:lnTo>
                      <a:pt x="2585" y="0"/>
                    </a:lnTo>
                    <a:cubicBezTo>
                      <a:pt x="2372" y="304"/>
                      <a:pt x="2037" y="760"/>
                      <a:pt x="1885" y="973"/>
                    </a:cubicBezTo>
                    <a:cubicBezTo>
                      <a:pt x="1277" y="1854"/>
                      <a:pt x="1308" y="1824"/>
                      <a:pt x="1095" y="2158"/>
                    </a:cubicBezTo>
                    <a:cubicBezTo>
                      <a:pt x="487" y="3131"/>
                      <a:pt x="183" y="3708"/>
                      <a:pt x="1" y="3951"/>
                    </a:cubicBezTo>
                    <a:cubicBezTo>
                      <a:pt x="183" y="4043"/>
                      <a:pt x="335" y="4225"/>
                      <a:pt x="487" y="4316"/>
                    </a:cubicBezTo>
                    <a:cubicBezTo>
                      <a:pt x="548" y="4255"/>
                      <a:pt x="670" y="4225"/>
                      <a:pt x="700" y="4225"/>
                    </a:cubicBezTo>
                    <a:cubicBezTo>
                      <a:pt x="943" y="4225"/>
                      <a:pt x="1004" y="4407"/>
                      <a:pt x="974" y="4559"/>
                    </a:cubicBezTo>
                    <a:cubicBezTo>
                      <a:pt x="974" y="4590"/>
                      <a:pt x="943" y="4620"/>
                      <a:pt x="943" y="4620"/>
                    </a:cubicBezTo>
                    <a:cubicBezTo>
                      <a:pt x="1004" y="4711"/>
                      <a:pt x="1126" y="4772"/>
                      <a:pt x="1217" y="4833"/>
                    </a:cubicBezTo>
                    <a:cubicBezTo>
                      <a:pt x="1217" y="4742"/>
                      <a:pt x="1247" y="4681"/>
                      <a:pt x="1308" y="4529"/>
                    </a:cubicBezTo>
                    <a:cubicBezTo>
                      <a:pt x="1977" y="2644"/>
                      <a:pt x="2372" y="912"/>
                      <a:pt x="2585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48"/>
              <p:cNvSpPr/>
              <p:nvPr/>
            </p:nvSpPr>
            <p:spPr>
              <a:xfrm>
                <a:off x="3175675" y="2396600"/>
                <a:ext cx="874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5989" extrusionOk="0">
                    <a:moveTo>
                      <a:pt x="2827" y="1"/>
                    </a:moveTo>
                    <a:cubicBezTo>
                      <a:pt x="2797" y="31"/>
                      <a:pt x="2706" y="92"/>
                      <a:pt x="2645" y="92"/>
                    </a:cubicBezTo>
                    <a:lnTo>
                      <a:pt x="2554" y="92"/>
                    </a:lnTo>
                    <a:cubicBezTo>
                      <a:pt x="2341" y="426"/>
                      <a:pt x="1794" y="1125"/>
                      <a:pt x="1277" y="1885"/>
                    </a:cubicBezTo>
                    <a:cubicBezTo>
                      <a:pt x="1307" y="1976"/>
                      <a:pt x="1307" y="2098"/>
                      <a:pt x="1216" y="2250"/>
                    </a:cubicBezTo>
                    <a:cubicBezTo>
                      <a:pt x="1155" y="2402"/>
                      <a:pt x="973" y="2554"/>
                      <a:pt x="851" y="2554"/>
                    </a:cubicBezTo>
                    <a:cubicBezTo>
                      <a:pt x="821" y="2615"/>
                      <a:pt x="730" y="2706"/>
                      <a:pt x="699" y="2767"/>
                    </a:cubicBezTo>
                    <a:cubicBezTo>
                      <a:pt x="456" y="3131"/>
                      <a:pt x="244" y="3618"/>
                      <a:pt x="0" y="3983"/>
                    </a:cubicBezTo>
                    <a:cubicBezTo>
                      <a:pt x="396" y="4286"/>
                      <a:pt x="578" y="4560"/>
                      <a:pt x="730" y="5198"/>
                    </a:cubicBezTo>
                    <a:cubicBezTo>
                      <a:pt x="821" y="5502"/>
                      <a:pt x="851" y="5776"/>
                      <a:pt x="882" y="5989"/>
                    </a:cubicBezTo>
                    <a:cubicBezTo>
                      <a:pt x="1125" y="5624"/>
                      <a:pt x="1307" y="5229"/>
                      <a:pt x="1338" y="5229"/>
                    </a:cubicBezTo>
                    <a:lnTo>
                      <a:pt x="1338" y="5229"/>
                    </a:lnTo>
                    <a:cubicBezTo>
                      <a:pt x="1337" y="5231"/>
                      <a:pt x="1337" y="5231"/>
                      <a:pt x="1338" y="5231"/>
                    </a:cubicBezTo>
                    <a:cubicBezTo>
                      <a:pt x="1359" y="5231"/>
                      <a:pt x="2661" y="3001"/>
                      <a:pt x="3496" y="1004"/>
                    </a:cubicBezTo>
                    <a:cubicBezTo>
                      <a:pt x="3344" y="882"/>
                      <a:pt x="3405" y="700"/>
                      <a:pt x="3465" y="548"/>
                    </a:cubicBezTo>
                    <a:cubicBezTo>
                      <a:pt x="3283" y="335"/>
                      <a:pt x="3040" y="183"/>
                      <a:pt x="2827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48"/>
              <p:cNvSpPr/>
              <p:nvPr/>
            </p:nvSpPr>
            <p:spPr>
              <a:xfrm>
                <a:off x="3139200" y="2366975"/>
                <a:ext cx="96525" cy="12767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5107" extrusionOk="0">
                    <a:moveTo>
                      <a:pt x="2766" y="0"/>
                    </a:moveTo>
                    <a:cubicBezTo>
                      <a:pt x="2675" y="31"/>
                      <a:pt x="2614" y="31"/>
                      <a:pt x="2523" y="31"/>
                    </a:cubicBezTo>
                    <a:cubicBezTo>
                      <a:pt x="1981" y="723"/>
                      <a:pt x="962" y="2280"/>
                      <a:pt x="972" y="2280"/>
                    </a:cubicBezTo>
                    <a:cubicBezTo>
                      <a:pt x="973" y="2280"/>
                      <a:pt x="973" y="2280"/>
                      <a:pt x="973" y="2280"/>
                    </a:cubicBezTo>
                    <a:lnTo>
                      <a:pt x="973" y="2280"/>
                    </a:lnTo>
                    <a:cubicBezTo>
                      <a:pt x="943" y="2371"/>
                      <a:pt x="304" y="3557"/>
                      <a:pt x="0" y="4164"/>
                    </a:cubicBezTo>
                    <a:cubicBezTo>
                      <a:pt x="92" y="4256"/>
                      <a:pt x="213" y="4347"/>
                      <a:pt x="335" y="4408"/>
                    </a:cubicBezTo>
                    <a:cubicBezTo>
                      <a:pt x="791" y="4712"/>
                      <a:pt x="1095" y="4924"/>
                      <a:pt x="1368" y="5107"/>
                    </a:cubicBezTo>
                    <a:cubicBezTo>
                      <a:pt x="1581" y="4620"/>
                      <a:pt x="1915" y="4012"/>
                      <a:pt x="2006" y="3891"/>
                    </a:cubicBezTo>
                    <a:lnTo>
                      <a:pt x="2006" y="3891"/>
                    </a:lnTo>
                    <a:cubicBezTo>
                      <a:pt x="2002" y="3896"/>
                      <a:pt x="1998" y="3898"/>
                      <a:pt x="1995" y="3898"/>
                    </a:cubicBezTo>
                    <a:cubicBezTo>
                      <a:pt x="1980" y="3898"/>
                      <a:pt x="2000" y="3827"/>
                      <a:pt x="2128" y="3648"/>
                    </a:cubicBezTo>
                    <a:cubicBezTo>
                      <a:pt x="2037" y="3557"/>
                      <a:pt x="2037" y="3405"/>
                      <a:pt x="2067" y="3283"/>
                    </a:cubicBezTo>
                    <a:cubicBezTo>
                      <a:pt x="2189" y="3009"/>
                      <a:pt x="2371" y="2888"/>
                      <a:pt x="2584" y="2888"/>
                    </a:cubicBezTo>
                    <a:cubicBezTo>
                      <a:pt x="2645" y="2797"/>
                      <a:pt x="2736" y="2645"/>
                      <a:pt x="2827" y="2523"/>
                    </a:cubicBezTo>
                    <a:cubicBezTo>
                      <a:pt x="2888" y="2493"/>
                      <a:pt x="3435" y="1611"/>
                      <a:pt x="3830" y="1125"/>
                    </a:cubicBezTo>
                    <a:cubicBezTo>
                      <a:pt x="3800" y="1034"/>
                      <a:pt x="3800" y="882"/>
                      <a:pt x="3861" y="760"/>
                    </a:cubicBezTo>
                    <a:cubicBezTo>
                      <a:pt x="3496" y="517"/>
                      <a:pt x="3101" y="243"/>
                      <a:pt x="2766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8"/>
              <p:cNvSpPr/>
              <p:nvPr/>
            </p:nvSpPr>
            <p:spPr>
              <a:xfrm>
                <a:off x="3200750" y="2420150"/>
                <a:ext cx="95000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6567" extrusionOk="0">
                    <a:moveTo>
                      <a:pt x="3010" y="1"/>
                    </a:moveTo>
                    <a:cubicBezTo>
                      <a:pt x="2949" y="31"/>
                      <a:pt x="2888" y="92"/>
                      <a:pt x="2858" y="92"/>
                    </a:cubicBezTo>
                    <a:cubicBezTo>
                      <a:pt x="1915" y="2250"/>
                      <a:pt x="669" y="4348"/>
                      <a:pt x="0" y="5290"/>
                    </a:cubicBezTo>
                    <a:cubicBezTo>
                      <a:pt x="61" y="5563"/>
                      <a:pt x="183" y="5776"/>
                      <a:pt x="365" y="6080"/>
                    </a:cubicBezTo>
                    <a:cubicBezTo>
                      <a:pt x="517" y="6323"/>
                      <a:pt x="730" y="6475"/>
                      <a:pt x="943" y="6566"/>
                    </a:cubicBezTo>
                    <a:cubicBezTo>
                      <a:pt x="1216" y="6080"/>
                      <a:pt x="1520" y="5624"/>
                      <a:pt x="1794" y="5168"/>
                    </a:cubicBezTo>
                    <a:cubicBezTo>
                      <a:pt x="1733" y="5138"/>
                      <a:pt x="1733" y="5107"/>
                      <a:pt x="1733" y="5016"/>
                    </a:cubicBezTo>
                    <a:cubicBezTo>
                      <a:pt x="1733" y="4864"/>
                      <a:pt x="1824" y="4621"/>
                      <a:pt x="1976" y="4469"/>
                    </a:cubicBezTo>
                    <a:cubicBezTo>
                      <a:pt x="2065" y="4380"/>
                      <a:pt x="2138" y="4324"/>
                      <a:pt x="2218" y="4324"/>
                    </a:cubicBezTo>
                    <a:cubicBezTo>
                      <a:pt x="2248" y="4324"/>
                      <a:pt x="2278" y="4331"/>
                      <a:pt x="2310" y="4348"/>
                    </a:cubicBezTo>
                    <a:cubicBezTo>
                      <a:pt x="3101" y="2889"/>
                      <a:pt x="3557" y="1703"/>
                      <a:pt x="3769" y="1156"/>
                    </a:cubicBezTo>
                    <a:cubicBezTo>
                      <a:pt x="3709" y="1065"/>
                      <a:pt x="3709" y="913"/>
                      <a:pt x="3800" y="761"/>
                    </a:cubicBezTo>
                    <a:cubicBezTo>
                      <a:pt x="3526" y="487"/>
                      <a:pt x="3314" y="275"/>
                      <a:pt x="3010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48"/>
              <p:cNvSpPr/>
              <p:nvPr/>
            </p:nvSpPr>
            <p:spPr>
              <a:xfrm>
                <a:off x="3137675" y="2250800"/>
                <a:ext cx="201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13614" extrusionOk="0">
                    <a:moveTo>
                      <a:pt x="6171" y="969"/>
                    </a:moveTo>
                    <a:lnTo>
                      <a:pt x="6171" y="969"/>
                    </a:lnTo>
                    <a:cubicBezTo>
                      <a:pt x="5989" y="1881"/>
                      <a:pt x="5563" y="3644"/>
                      <a:pt x="4955" y="5529"/>
                    </a:cubicBezTo>
                    <a:cubicBezTo>
                      <a:pt x="4925" y="5681"/>
                      <a:pt x="4864" y="5742"/>
                      <a:pt x="4833" y="5833"/>
                    </a:cubicBezTo>
                    <a:cubicBezTo>
                      <a:pt x="4712" y="5772"/>
                      <a:pt x="4651" y="5681"/>
                      <a:pt x="4530" y="5620"/>
                    </a:cubicBezTo>
                    <a:cubicBezTo>
                      <a:pt x="4530" y="5559"/>
                      <a:pt x="4560" y="5559"/>
                      <a:pt x="4560" y="5529"/>
                    </a:cubicBezTo>
                    <a:cubicBezTo>
                      <a:pt x="4616" y="5360"/>
                      <a:pt x="4516" y="5191"/>
                      <a:pt x="4356" y="5191"/>
                    </a:cubicBezTo>
                    <a:cubicBezTo>
                      <a:pt x="4343" y="5191"/>
                      <a:pt x="4330" y="5192"/>
                      <a:pt x="4317" y="5194"/>
                    </a:cubicBezTo>
                    <a:cubicBezTo>
                      <a:pt x="4256" y="5194"/>
                      <a:pt x="4134" y="5225"/>
                      <a:pt x="4074" y="5286"/>
                    </a:cubicBezTo>
                    <a:cubicBezTo>
                      <a:pt x="3922" y="5194"/>
                      <a:pt x="3739" y="5073"/>
                      <a:pt x="3587" y="4921"/>
                    </a:cubicBezTo>
                    <a:cubicBezTo>
                      <a:pt x="3739" y="4678"/>
                      <a:pt x="4043" y="4131"/>
                      <a:pt x="4682" y="3127"/>
                    </a:cubicBezTo>
                    <a:cubicBezTo>
                      <a:pt x="4925" y="2793"/>
                      <a:pt x="4864" y="2824"/>
                      <a:pt x="5472" y="1942"/>
                    </a:cubicBezTo>
                    <a:cubicBezTo>
                      <a:pt x="5624" y="1729"/>
                      <a:pt x="5989" y="1273"/>
                      <a:pt x="6171" y="969"/>
                    </a:cubicBezTo>
                    <a:close/>
                    <a:moveTo>
                      <a:pt x="5979" y="0"/>
                    </a:moveTo>
                    <a:cubicBezTo>
                      <a:pt x="5940" y="0"/>
                      <a:pt x="5899" y="17"/>
                      <a:pt x="5867" y="58"/>
                    </a:cubicBezTo>
                    <a:cubicBezTo>
                      <a:pt x="5867" y="58"/>
                      <a:pt x="5897" y="58"/>
                      <a:pt x="5411" y="422"/>
                    </a:cubicBezTo>
                    <a:cubicBezTo>
                      <a:pt x="5259" y="574"/>
                      <a:pt x="5168" y="635"/>
                      <a:pt x="4833" y="939"/>
                    </a:cubicBezTo>
                    <a:cubicBezTo>
                      <a:pt x="4347" y="1334"/>
                      <a:pt x="2797" y="2824"/>
                      <a:pt x="2432" y="3310"/>
                    </a:cubicBezTo>
                    <a:cubicBezTo>
                      <a:pt x="2371" y="3462"/>
                      <a:pt x="2219" y="3675"/>
                      <a:pt x="2098" y="3857"/>
                    </a:cubicBezTo>
                    <a:cubicBezTo>
                      <a:pt x="1916" y="3735"/>
                      <a:pt x="1733" y="3675"/>
                      <a:pt x="1581" y="3583"/>
                    </a:cubicBezTo>
                    <a:cubicBezTo>
                      <a:pt x="1490" y="3675"/>
                      <a:pt x="1460" y="3735"/>
                      <a:pt x="1368" y="3827"/>
                    </a:cubicBezTo>
                    <a:cubicBezTo>
                      <a:pt x="1672" y="3979"/>
                      <a:pt x="2037" y="4161"/>
                      <a:pt x="2371" y="4343"/>
                    </a:cubicBezTo>
                    <a:lnTo>
                      <a:pt x="2371" y="4435"/>
                    </a:lnTo>
                    <a:cubicBezTo>
                      <a:pt x="2371" y="4465"/>
                      <a:pt x="2371" y="4495"/>
                      <a:pt x="2402" y="4495"/>
                    </a:cubicBezTo>
                    <a:cubicBezTo>
                      <a:pt x="2189" y="4799"/>
                      <a:pt x="1824" y="5255"/>
                      <a:pt x="1733" y="5498"/>
                    </a:cubicBezTo>
                    <a:cubicBezTo>
                      <a:pt x="1338" y="6106"/>
                      <a:pt x="973" y="6471"/>
                      <a:pt x="396" y="7778"/>
                    </a:cubicBezTo>
                    <a:cubicBezTo>
                      <a:pt x="365" y="7839"/>
                      <a:pt x="122" y="8386"/>
                      <a:pt x="1" y="8629"/>
                    </a:cubicBezTo>
                    <a:cubicBezTo>
                      <a:pt x="61" y="8690"/>
                      <a:pt x="61" y="8720"/>
                      <a:pt x="92" y="8720"/>
                    </a:cubicBezTo>
                    <a:cubicBezTo>
                      <a:pt x="396" y="8112"/>
                      <a:pt x="1034" y="6927"/>
                      <a:pt x="1064" y="6866"/>
                    </a:cubicBezTo>
                    <a:lnTo>
                      <a:pt x="1064" y="6866"/>
                    </a:lnTo>
                    <a:cubicBezTo>
                      <a:pt x="1064" y="6866"/>
                      <a:pt x="1064" y="6867"/>
                      <a:pt x="1064" y="6867"/>
                    </a:cubicBezTo>
                    <a:cubicBezTo>
                      <a:pt x="1053" y="6867"/>
                      <a:pt x="2073" y="5279"/>
                      <a:pt x="2645" y="4617"/>
                    </a:cubicBezTo>
                    <a:cubicBezTo>
                      <a:pt x="2706" y="4617"/>
                      <a:pt x="2797" y="4617"/>
                      <a:pt x="2858" y="4586"/>
                    </a:cubicBezTo>
                    <a:cubicBezTo>
                      <a:pt x="3253" y="4799"/>
                      <a:pt x="3587" y="5073"/>
                      <a:pt x="3952" y="5346"/>
                    </a:cubicBezTo>
                    <a:cubicBezTo>
                      <a:pt x="3891" y="5438"/>
                      <a:pt x="3891" y="5590"/>
                      <a:pt x="3922" y="5681"/>
                    </a:cubicBezTo>
                    <a:cubicBezTo>
                      <a:pt x="3557" y="6167"/>
                      <a:pt x="2979" y="7049"/>
                      <a:pt x="2949" y="7079"/>
                    </a:cubicBezTo>
                    <a:cubicBezTo>
                      <a:pt x="2858" y="7231"/>
                      <a:pt x="2736" y="7352"/>
                      <a:pt x="2675" y="7474"/>
                    </a:cubicBezTo>
                    <a:cubicBezTo>
                      <a:pt x="2650" y="7464"/>
                      <a:pt x="2622" y="7459"/>
                      <a:pt x="2593" y="7459"/>
                    </a:cubicBezTo>
                    <a:cubicBezTo>
                      <a:pt x="2447" y="7459"/>
                      <a:pt x="2265" y="7586"/>
                      <a:pt x="2189" y="7839"/>
                    </a:cubicBezTo>
                    <a:cubicBezTo>
                      <a:pt x="2098" y="7960"/>
                      <a:pt x="2098" y="8112"/>
                      <a:pt x="2219" y="8234"/>
                    </a:cubicBezTo>
                    <a:cubicBezTo>
                      <a:pt x="2098" y="8416"/>
                      <a:pt x="2067" y="8447"/>
                      <a:pt x="2067" y="8447"/>
                    </a:cubicBezTo>
                    <a:cubicBezTo>
                      <a:pt x="1976" y="8568"/>
                      <a:pt x="1672" y="9176"/>
                      <a:pt x="1429" y="9663"/>
                    </a:cubicBezTo>
                    <a:cubicBezTo>
                      <a:pt x="1460" y="9693"/>
                      <a:pt x="1520" y="9754"/>
                      <a:pt x="1581" y="9784"/>
                    </a:cubicBezTo>
                    <a:cubicBezTo>
                      <a:pt x="1794" y="9359"/>
                      <a:pt x="2037" y="8903"/>
                      <a:pt x="2250" y="8568"/>
                    </a:cubicBezTo>
                    <a:cubicBezTo>
                      <a:pt x="2280" y="8477"/>
                      <a:pt x="2371" y="8416"/>
                      <a:pt x="2402" y="8325"/>
                    </a:cubicBezTo>
                    <a:cubicBezTo>
                      <a:pt x="2554" y="8295"/>
                      <a:pt x="2706" y="8173"/>
                      <a:pt x="2797" y="8021"/>
                    </a:cubicBezTo>
                    <a:cubicBezTo>
                      <a:pt x="2858" y="7869"/>
                      <a:pt x="2858" y="7778"/>
                      <a:pt x="2827" y="7687"/>
                    </a:cubicBezTo>
                    <a:cubicBezTo>
                      <a:pt x="3344" y="6927"/>
                      <a:pt x="3891" y="6167"/>
                      <a:pt x="4104" y="5863"/>
                    </a:cubicBezTo>
                    <a:lnTo>
                      <a:pt x="4195" y="5863"/>
                    </a:lnTo>
                    <a:cubicBezTo>
                      <a:pt x="4256" y="5863"/>
                      <a:pt x="4317" y="5833"/>
                      <a:pt x="4378" y="5802"/>
                    </a:cubicBezTo>
                    <a:cubicBezTo>
                      <a:pt x="4621" y="5954"/>
                      <a:pt x="4803" y="6137"/>
                      <a:pt x="5016" y="6319"/>
                    </a:cubicBezTo>
                    <a:cubicBezTo>
                      <a:pt x="4955" y="6471"/>
                      <a:pt x="4925" y="6653"/>
                      <a:pt x="5077" y="6775"/>
                    </a:cubicBezTo>
                    <a:cubicBezTo>
                      <a:pt x="4207" y="8815"/>
                      <a:pt x="2893" y="11062"/>
                      <a:pt x="2858" y="11062"/>
                    </a:cubicBezTo>
                    <a:cubicBezTo>
                      <a:pt x="2858" y="11062"/>
                      <a:pt x="2858" y="11062"/>
                      <a:pt x="2858" y="11061"/>
                    </a:cubicBezTo>
                    <a:cubicBezTo>
                      <a:pt x="2858" y="11122"/>
                      <a:pt x="2675" y="11456"/>
                      <a:pt x="2402" y="11821"/>
                    </a:cubicBezTo>
                    <a:cubicBezTo>
                      <a:pt x="2402" y="11912"/>
                      <a:pt x="2432" y="11942"/>
                      <a:pt x="2432" y="12033"/>
                    </a:cubicBezTo>
                    <a:cubicBezTo>
                      <a:pt x="3131" y="11061"/>
                      <a:pt x="4378" y="8994"/>
                      <a:pt x="5289" y="6805"/>
                    </a:cubicBezTo>
                    <a:cubicBezTo>
                      <a:pt x="5381" y="6805"/>
                      <a:pt x="5411" y="6775"/>
                      <a:pt x="5441" y="6745"/>
                    </a:cubicBezTo>
                    <a:cubicBezTo>
                      <a:pt x="5715" y="6957"/>
                      <a:pt x="5989" y="7231"/>
                      <a:pt x="6232" y="7504"/>
                    </a:cubicBezTo>
                    <a:cubicBezTo>
                      <a:pt x="6171" y="7656"/>
                      <a:pt x="6171" y="7808"/>
                      <a:pt x="6201" y="7869"/>
                    </a:cubicBezTo>
                    <a:cubicBezTo>
                      <a:pt x="6019" y="8447"/>
                      <a:pt x="5563" y="9602"/>
                      <a:pt x="4773" y="11061"/>
                    </a:cubicBezTo>
                    <a:cubicBezTo>
                      <a:pt x="4744" y="11054"/>
                      <a:pt x="4715" y="11050"/>
                      <a:pt x="4687" y="11050"/>
                    </a:cubicBezTo>
                    <a:cubicBezTo>
                      <a:pt x="4594" y="11050"/>
                      <a:pt x="4501" y="11089"/>
                      <a:pt x="4408" y="11182"/>
                    </a:cubicBezTo>
                    <a:cubicBezTo>
                      <a:pt x="4256" y="11334"/>
                      <a:pt x="4195" y="11638"/>
                      <a:pt x="4195" y="11760"/>
                    </a:cubicBezTo>
                    <a:cubicBezTo>
                      <a:pt x="4195" y="11821"/>
                      <a:pt x="4226" y="11881"/>
                      <a:pt x="4226" y="11912"/>
                    </a:cubicBezTo>
                    <a:cubicBezTo>
                      <a:pt x="3952" y="12368"/>
                      <a:pt x="3648" y="12824"/>
                      <a:pt x="3344" y="13310"/>
                    </a:cubicBezTo>
                    <a:cubicBezTo>
                      <a:pt x="3405" y="13340"/>
                      <a:pt x="3435" y="13340"/>
                      <a:pt x="3466" y="13401"/>
                    </a:cubicBezTo>
                    <a:cubicBezTo>
                      <a:pt x="3618" y="13280"/>
                      <a:pt x="3739" y="13128"/>
                      <a:pt x="3861" y="13006"/>
                    </a:cubicBezTo>
                    <a:cubicBezTo>
                      <a:pt x="4074" y="12702"/>
                      <a:pt x="4317" y="12368"/>
                      <a:pt x="4499" y="12094"/>
                    </a:cubicBezTo>
                    <a:cubicBezTo>
                      <a:pt x="4508" y="12095"/>
                      <a:pt x="4517" y="12096"/>
                      <a:pt x="4527" y="12096"/>
                    </a:cubicBezTo>
                    <a:cubicBezTo>
                      <a:pt x="4737" y="12096"/>
                      <a:pt x="5016" y="11776"/>
                      <a:pt x="5016" y="11456"/>
                    </a:cubicBezTo>
                    <a:cubicBezTo>
                      <a:pt x="5016" y="11365"/>
                      <a:pt x="5016" y="11304"/>
                      <a:pt x="4985" y="11243"/>
                    </a:cubicBezTo>
                    <a:cubicBezTo>
                      <a:pt x="5168" y="10878"/>
                      <a:pt x="5411" y="10483"/>
                      <a:pt x="5745" y="9754"/>
                    </a:cubicBezTo>
                    <a:cubicBezTo>
                      <a:pt x="6080" y="9024"/>
                      <a:pt x="6049" y="9085"/>
                      <a:pt x="6171" y="8842"/>
                    </a:cubicBezTo>
                    <a:lnTo>
                      <a:pt x="6171" y="8842"/>
                    </a:lnTo>
                    <a:cubicBezTo>
                      <a:pt x="6170" y="8843"/>
                      <a:pt x="6169" y="8843"/>
                      <a:pt x="6169" y="8843"/>
                    </a:cubicBezTo>
                    <a:cubicBezTo>
                      <a:pt x="6153" y="8843"/>
                      <a:pt x="6387" y="8315"/>
                      <a:pt x="6505" y="7930"/>
                    </a:cubicBezTo>
                    <a:cubicBezTo>
                      <a:pt x="6536" y="7930"/>
                      <a:pt x="6627" y="7869"/>
                      <a:pt x="6657" y="7839"/>
                    </a:cubicBezTo>
                    <a:cubicBezTo>
                      <a:pt x="6809" y="8021"/>
                      <a:pt x="6992" y="8173"/>
                      <a:pt x="7144" y="8386"/>
                    </a:cubicBezTo>
                    <a:cubicBezTo>
                      <a:pt x="7144" y="8416"/>
                      <a:pt x="7113" y="8447"/>
                      <a:pt x="7113" y="8477"/>
                    </a:cubicBezTo>
                    <a:cubicBezTo>
                      <a:pt x="7083" y="8629"/>
                      <a:pt x="7113" y="8751"/>
                      <a:pt x="7204" y="8781"/>
                    </a:cubicBezTo>
                    <a:cubicBezTo>
                      <a:pt x="6900" y="9693"/>
                      <a:pt x="6049" y="12125"/>
                      <a:pt x="4803" y="13614"/>
                    </a:cubicBezTo>
                    <a:cubicBezTo>
                      <a:pt x="4925" y="13614"/>
                      <a:pt x="5077" y="13584"/>
                      <a:pt x="5168" y="13553"/>
                    </a:cubicBezTo>
                    <a:cubicBezTo>
                      <a:pt x="6384" y="11942"/>
                      <a:pt x="7204" y="9754"/>
                      <a:pt x="7356" y="8781"/>
                    </a:cubicBezTo>
                    <a:cubicBezTo>
                      <a:pt x="7387" y="8781"/>
                      <a:pt x="7448" y="8751"/>
                      <a:pt x="7508" y="8751"/>
                    </a:cubicBezTo>
                    <a:cubicBezTo>
                      <a:pt x="7691" y="8994"/>
                      <a:pt x="7873" y="9207"/>
                      <a:pt x="8025" y="9450"/>
                    </a:cubicBezTo>
                    <a:cubicBezTo>
                      <a:pt x="8025" y="9359"/>
                      <a:pt x="8055" y="9237"/>
                      <a:pt x="8055" y="9176"/>
                    </a:cubicBezTo>
                    <a:cubicBezTo>
                      <a:pt x="7995" y="9024"/>
                      <a:pt x="7843" y="8842"/>
                      <a:pt x="7660" y="8599"/>
                    </a:cubicBezTo>
                    <a:cubicBezTo>
                      <a:pt x="7691" y="8568"/>
                      <a:pt x="7721" y="8477"/>
                      <a:pt x="7721" y="8447"/>
                    </a:cubicBezTo>
                    <a:cubicBezTo>
                      <a:pt x="7824" y="8160"/>
                      <a:pt x="7663" y="7956"/>
                      <a:pt x="7483" y="7956"/>
                    </a:cubicBezTo>
                    <a:cubicBezTo>
                      <a:pt x="7396" y="7956"/>
                      <a:pt x="7304" y="8003"/>
                      <a:pt x="7235" y="8112"/>
                    </a:cubicBezTo>
                    <a:cubicBezTo>
                      <a:pt x="7204" y="8021"/>
                      <a:pt x="7113" y="7991"/>
                      <a:pt x="7083" y="7930"/>
                    </a:cubicBezTo>
                    <a:cubicBezTo>
                      <a:pt x="7113" y="7839"/>
                      <a:pt x="7144" y="7717"/>
                      <a:pt x="7204" y="7565"/>
                    </a:cubicBezTo>
                    <a:cubicBezTo>
                      <a:pt x="7843" y="4799"/>
                      <a:pt x="7660" y="2064"/>
                      <a:pt x="7448" y="817"/>
                    </a:cubicBezTo>
                    <a:cubicBezTo>
                      <a:pt x="7417" y="726"/>
                      <a:pt x="7387" y="696"/>
                      <a:pt x="7356" y="635"/>
                    </a:cubicBezTo>
                    <a:cubicBezTo>
                      <a:pt x="7296" y="544"/>
                      <a:pt x="7204" y="422"/>
                      <a:pt x="7113" y="361"/>
                    </a:cubicBezTo>
                    <a:cubicBezTo>
                      <a:pt x="7113" y="346"/>
                      <a:pt x="7106" y="339"/>
                      <a:pt x="7098" y="339"/>
                    </a:cubicBezTo>
                    <a:cubicBezTo>
                      <a:pt x="7090" y="339"/>
                      <a:pt x="7083" y="346"/>
                      <a:pt x="7083" y="361"/>
                    </a:cubicBezTo>
                    <a:lnTo>
                      <a:pt x="7083" y="422"/>
                    </a:lnTo>
                    <a:cubicBezTo>
                      <a:pt x="7113" y="483"/>
                      <a:pt x="7113" y="513"/>
                      <a:pt x="7144" y="513"/>
                    </a:cubicBezTo>
                    <a:cubicBezTo>
                      <a:pt x="7187" y="585"/>
                      <a:pt x="7209" y="616"/>
                      <a:pt x="7209" y="616"/>
                    </a:cubicBezTo>
                    <a:cubicBezTo>
                      <a:pt x="7208" y="616"/>
                      <a:pt x="7177" y="578"/>
                      <a:pt x="7113" y="513"/>
                    </a:cubicBezTo>
                    <a:lnTo>
                      <a:pt x="7113" y="513"/>
                    </a:lnTo>
                    <a:cubicBezTo>
                      <a:pt x="7235" y="1091"/>
                      <a:pt x="7296" y="1456"/>
                      <a:pt x="7387" y="2945"/>
                    </a:cubicBezTo>
                    <a:cubicBezTo>
                      <a:pt x="7448" y="4435"/>
                      <a:pt x="7356" y="4982"/>
                      <a:pt x="7296" y="5346"/>
                    </a:cubicBezTo>
                    <a:cubicBezTo>
                      <a:pt x="7204" y="6319"/>
                      <a:pt x="7113" y="7049"/>
                      <a:pt x="6992" y="7474"/>
                    </a:cubicBezTo>
                    <a:cubicBezTo>
                      <a:pt x="6992" y="7535"/>
                      <a:pt x="6961" y="7656"/>
                      <a:pt x="6961" y="7778"/>
                    </a:cubicBezTo>
                    <a:cubicBezTo>
                      <a:pt x="6931" y="7717"/>
                      <a:pt x="6900" y="7656"/>
                      <a:pt x="6840" y="7626"/>
                    </a:cubicBezTo>
                    <a:cubicBezTo>
                      <a:pt x="6931" y="7504"/>
                      <a:pt x="6961" y="7413"/>
                      <a:pt x="6961" y="7352"/>
                    </a:cubicBezTo>
                    <a:cubicBezTo>
                      <a:pt x="6961" y="7142"/>
                      <a:pt x="6835" y="7057"/>
                      <a:pt x="6708" y="7057"/>
                    </a:cubicBezTo>
                    <a:cubicBezTo>
                      <a:pt x="6670" y="7057"/>
                      <a:pt x="6631" y="7065"/>
                      <a:pt x="6596" y="7079"/>
                    </a:cubicBezTo>
                    <a:lnTo>
                      <a:pt x="6475" y="7200"/>
                    </a:lnTo>
                    <a:lnTo>
                      <a:pt x="6141" y="6866"/>
                    </a:lnTo>
                    <a:cubicBezTo>
                      <a:pt x="6688" y="5438"/>
                      <a:pt x="6992" y="1729"/>
                      <a:pt x="6931" y="331"/>
                    </a:cubicBezTo>
                    <a:cubicBezTo>
                      <a:pt x="6900" y="270"/>
                      <a:pt x="6840" y="240"/>
                      <a:pt x="6779" y="210"/>
                    </a:cubicBezTo>
                    <a:cubicBezTo>
                      <a:pt x="6748" y="179"/>
                      <a:pt x="6688" y="118"/>
                      <a:pt x="6627" y="118"/>
                    </a:cubicBezTo>
                    <a:cubicBezTo>
                      <a:pt x="6657" y="696"/>
                      <a:pt x="6688" y="3583"/>
                      <a:pt x="6080" y="6593"/>
                    </a:cubicBezTo>
                    <a:cubicBezTo>
                      <a:pt x="6080" y="6623"/>
                      <a:pt x="6049" y="6745"/>
                      <a:pt x="6049" y="6805"/>
                    </a:cubicBezTo>
                    <a:lnTo>
                      <a:pt x="5837" y="6593"/>
                    </a:lnTo>
                    <a:cubicBezTo>
                      <a:pt x="5776" y="6562"/>
                      <a:pt x="5745" y="6562"/>
                      <a:pt x="5745" y="6501"/>
                    </a:cubicBezTo>
                    <a:cubicBezTo>
                      <a:pt x="5900" y="6245"/>
                      <a:pt x="5706" y="5988"/>
                      <a:pt x="5496" y="5988"/>
                    </a:cubicBezTo>
                    <a:cubicBezTo>
                      <a:pt x="5457" y="5988"/>
                      <a:pt x="5418" y="5996"/>
                      <a:pt x="5381" y="6015"/>
                    </a:cubicBezTo>
                    <a:cubicBezTo>
                      <a:pt x="5320" y="6015"/>
                      <a:pt x="5289" y="6045"/>
                      <a:pt x="5259" y="6106"/>
                    </a:cubicBezTo>
                    <a:cubicBezTo>
                      <a:pt x="5168" y="6015"/>
                      <a:pt x="5077" y="5954"/>
                      <a:pt x="4955" y="5833"/>
                    </a:cubicBezTo>
                    <a:cubicBezTo>
                      <a:pt x="5381" y="5194"/>
                      <a:pt x="6596" y="848"/>
                      <a:pt x="6596" y="240"/>
                    </a:cubicBezTo>
                    <a:cubicBezTo>
                      <a:pt x="6596" y="173"/>
                      <a:pt x="6532" y="125"/>
                      <a:pt x="6465" y="125"/>
                    </a:cubicBezTo>
                    <a:cubicBezTo>
                      <a:pt x="6409" y="125"/>
                      <a:pt x="6350" y="158"/>
                      <a:pt x="6323" y="240"/>
                    </a:cubicBezTo>
                    <a:cubicBezTo>
                      <a:pt x="6323" y="240"/>
                      <a:pt x="6292" y="361"/>
                      <a:pt x="6292" y="513"/>
                    </a:cubicBezTo>
                    <a:cubicBezTo>
                      <a:pt x="6267" y="501"/>
                      <a:pt x="6242" y="494"/>
                      <a:pt x="6219" y="494"/>
                    </a:cubicBezTo>
                    <a:cubicBezTo>
                      <a:pt x="6187" y="494"/>
                      <a:pt x="6158" y="508"/>
                      <a:pt x="6141" y="544"/>
                    </a:cubicBezTo>
                    <a:cubicBezTo>
                      <a:pt x="6080" y="574"/>
                      <a:pt x="5259" y="1851"/>
                      <a:pt x="4985" y="2185"/>
                    </a:cubicBezTo>
                    <a:cubicBezTo>
                      <a:pt x="4469" y="3006"/>
                      <a:pt x="3739" y="4313"/>
                      <a:pt x="3557" y="4769"/>
                    </a:cubicBezTo>
                    <a:cubicBezTo>
                      <a:pt x="3405" y="4647"/>
                      <a:pt x="3192" y="4526"/>
                      <a:pt x="3040" y="4435"/>
                    </a:cubicBezTo>
                    <a:cubicBezTo>
                      <a:pt x="3162" y="4283"/>
                      <a:pt x="3131" y="4039"/>
                      <a:pt x="2949" y="3979"/>
                    </a:cubicBezTo>
                    <a:cubicBezTo>
                      <a:pt x="2911" y="3963"/>
                      <a:pt x="2875" y="3958"/>
                      <a:pt x="2842" y="3958"/>
                    </a:cubicBezTo>
                    <a:cubicBezTo>
                      <a:pt x="2742" y="3958"/>
                      <a:pt x="2668" y="4009"/>
                      <a:pt x="2645" y="4009"/>
                    </a:cubicBezTo>
                    <a:cubicBezTo>
                      <a:pt x="2584" y="4009"/>
                      <a:pt x="2554" y="4039"/>
                      <a:pt x="2523" y="4070"/>
                    </a:cubicBezTo>
                    <a:cubicBezTo>
                      <a:pt x="2402" y="4009"/>
                      <a:pt x="2280" y="3918"/>
                      <a:pt x="2189" y="3887"/>
                    </a:cubicBezTo>
                    <a:cubicBezTo>
                      <a:pt x="2250" y="3827"/>
                      <a:pt x="2371" y="3675"/>
                      <a:pt x="2523" y="3462"/>
                    </a:cubicBezTo>
                    <a:cubicBezTo>
                      <a:pt x="2675" y="3310"/>
                      <a:pt x="2797" y="3127"/>
                      <a:pt x="3192" y="2793"/>
                    </a:cubicBezTo>
                    <a:cubicBezTo>
                      <a:pt x="3800" y="2246"/>
                      <a:pt x="3709" y="2337"/>
                      <a:pt x="4104" y="1942"/>
                    </a:cubicBezTo>
                    <a:cubicBezTo>
                      <a:pt x="4651" y="1425"/>
                      <a:pt x="5715" y="574"/>
                      <a:pt x="6049" y="240"/>
                    </a:cubicBezTo>
                    <a:cubicBezTo>
                      <a:pt x="6183" y="128"/>
                      <a:pt x="6088" y="0"/>
                      <a:pt x="5979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8"/>
              <p:cNvSpPr/>
              <p:nvPr/>
            </p:nvSpPr>
            <p:spPr>
              <a:xfrm>
                <a:off x="3477350" y="1885950"/>
                <a:ext cx="235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00" extrusionOk="0">
                    <a:moveTo>
                      <a:pt x="943" y="1"/>
                    </a:moveTo>
                    <a:lnTo>
                      <a:pt x="943" y="1"/>
                    </a:lnTo>
                    <a:cubicBezTo>
                      <a:pt x="730" y="62"/>
                      <a:pt x="578" y="214"/>
                      <a:pt x="396" y="366"/>
                    </a:cubicBezTo>
                    <a:cubicBezTo>
                      <a:pt x="244" y="548"/>
                      <a:pt x="183" y="639"/>
                      <a:pt x="92" y="791"/>
                    </a:cubicBezTo>
                    <a:cubicBezTo>
                      <a:pt x="0" y="1126"/>
                      <a:pt x="152" y="1277"/>
                      <a:pt x="335" y="1399"/>
                    </a:cubicBezTo>
                    <a:cubicBezTo>
                      <a:pt x="517" y="943"/>
                      <a:pt x="730" y="487"/>
                      <a:pt x="943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8"/>
              <p:cNvSpPr/>
              <p:nvPr/>
            </p:nvSpPr>
            <p:spPr>
              <a:xfrm>
                <a:off x="3403650" y="1561475"/>
                <a:ext cx="45600" cy="8895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3558" extrusionOk="0">
                    <a:moveTo>
                      <a:pt x="1459" y="1"/>
                    </a:moveTo>
                    <a:cubicBezTo>
                      <a:pt x="1155" y="153"/>
                      <a:pt x="699" y="457"/>
                      <a:pt x="0" y="1034"/>
                    </a:cubicBezTo>
                    <a:cubicBezTo>
                      <a:pt x="122" y="1278"/>
                      <a:pt x="243" y="1582"/>
                      <a:pt x="365" y="1794"/>
                    </a:cubicBezTo>
                    <a:cubicBezTo>
                      <a:pt x="517" y="2189"/>
                      <a:pt x="851" y="2797"/>
                      <a:pt x="1277" y="3284"/>
                    </a:cubicBezTo>
                    <a:cubicBezTo>
                      <a:pt x="1277" y="3284"/>
                      <a:pt x="1368" y="3436"/>
                      <a:pt x="1489" y="3557"/>
                    </a:cubicBezTo>
                    <a:cubicBezTo>
                      <a:pt x="1559" y="3464"/>
                      <a:pt x="1647" y="3425"/>
                      <a:pt x="1738" y="3425"/>
                    </a:cubicBezTo>
                    <a:cubicBezTo>
                      <a:pt x="1766" y="3425"/>
                      <a:pt x="1795" y="3428"/>
                      <a:pt x="1824" y="3436"/>
                    </a:cubicBezTo>
                    <a:lnTo>
                      <a:pt x="1824" y="3162"/>
                    </a:lnTo>
                    <a:cubicBezTo>
                      <a:pt x="1763" y="1490"/>
                      <a:pt x="1733" y="1338"/>
                      <a:pt x="1733" y="1338"/>
                    </a:cubicBezTo>
                    <a:cubicBezTo>
                      <a:pt x="1733" y="1338"/>
                      <a:pt x="1672" y="1065"/>
                      <a:pt x="1672" y="1034"/>
                    </a:cubicBezTo>
                    <a:cubicBezTo>
                      <a:pt x="1641" y="730"/>
                      <a:pt x="1581" y="366"/>
                      <a:pt x="1459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8"/>
              <p:cNvSpPr/>
              <p:nvPr/>
            </p:nvSpPr>
            <p:spPr>
              <a:xfrm>
                <a:off x="3498625" y="1832775"/>
                <a:ext cx="2205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72" extrusionOk="0">
                    <a:moveTo>
                      <a:pt x="882" y="0"/>
                    </a:moveTo>
                    <a:lnTo>
                      <a:pt x="882" y="0"/>
                    </a:lnTo>
                    <a:cubicBezTo>
                      <a:pt x="760" y="31"/>
                      <a:pt x="730" y="61"/>
                      <a:pt x="578" y="183"/>
                    </a:cubicBezTo>
                    <a:cubicBezTo>
                      <a:pt x="122" y="547"/>
                      <a:pt x="1" y="1094"/>
                      <a:pt x="92" y="1398"/>
                    </a:cubicBezTo>
                    <a:cubicBezTo>
                      <a:pt x="122" y="1550"/>
                      <a:pt x="213" y="1611"/>
                      <a:pt x="274" y="1672"/>
                    </a:cubicBezTo>
                    <a:cubicBezTo>
                      <a:pt x="517" y="1125"/>
                      <a:pt x="700" y="547"/>
                      <a:pt x="88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8"/>
              <p:cNvSpPr/>
              <p:nvPr/>
            </p:nvSpPr>
            <p:spPr>
              <a:xfrm>
                <a:off x="3444675" y="1546300"/>
                <a:ext cx="82100" cy="30777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2311" extrusionOk="0">
                    <a:moveTo>
                      <a:pt x="1004" y="0"/>
                    </a:moveTo>
                    <a:cubicBezTo>
                      <a:pt x="852" y="91"/>
                      <a:pt x="730" y="122"/>
                      <a:pt x="548" y="213"/>
                    </a:cubicBezTo>
                    <a:cubicBezTo>
                      <a:pt x="487" y="213"/>
                      <a:pt x="244" y="365"/>
                      <a:pt x="122" y="426"/>
                    </a:cubicBezTo>
                    <a:cubicBezTo>
                      <a:pt x="122" y="426"/>
                      <a:pt x="92" y="426"/>
                      <a:pt x="92" y="456"/>
                    </a:cubicBezTo>
                    <a:cubicBezTo>
                      <a:pt x="147" y="1095"/>
                      <a:pt x="228" y="1657"/>
                      <a:pt x="242" y="1657"/>
                    </a:cubicBezTo>
                    <a:cubicBezTo>
                      <a:pt x="243" y="1657"/>
                      <a:pt x="244" y="1652"/>
                      <a:pt x="244" y="1641"/>
                    </a:cubicBezTo>
                    <a:cubicBezTo>
                      <a:pt x="335" y="2492"/>
                      <a:pt x="304" y="3131"/>
                      <a:pt x="304" y="3617"/>
                    </a:cubicBezTo>
                    <a:lnTo>
                      <a:pt x="304" y="4103"/>
                    </a:lnTo>
                    <a:cubicBezTo>
                      <a:pt x="396" y="4195"/>
                      <a:pt x="426" y="4255"/>
                      <a:pt x="487" y="4377"/>
                    </a:cubicBezTo>
                    <a:cubicBezTo>
                      <a:pt x="578" y="4529"/>
                      <a:pt x="608" y="4803"/>
                      <a:pt x="456" y="4924"/>
                    </a:cubicBezTo>
                    <a:cubicBezTo>
                      <a:pt x="487" y="5015"/>
                      <a:pt x="487" y="5137"/>
                      <a:pt x="548" y="5228"/>
                    </a:cubicBezTo>
                    <a:cubicBezTo>
                      <a:pt x="548" y="5258"/>
                      <a:pt x="578" y="5532"/>
                      <a:pt x="608" y="5593"/>
                    </a:cubicBezTo>
                    <a:cubicBezTo>
                      <a:pt x="608" y="5623"/>
                      <a:pt x="639" y="5745"/>
                      <a:pt x="639" y="5775"/>
                    </a:cubicBezTo>
                    <a:cubicBezTo>
                      <a:pt x="639" y="5836"/>
                      <a:pt x="700" y="6049"/>
                      <a:pt x="700" y="6140"/>
                    </a:cubicBezTo>
                    <a:cubicBezTo>
                      <a:pt x="700" y="6201"/>
                      <a:pt x="730" y="6535"/>
                      <a:pt x="730" y="6778"/>
                    </a:cubicBezTo>
                    <a:lnTo>
                      <a:pt x="730" y="6930"/>
                    </a:lnTo>
                    <a:lnTo>
                      <a:pt x="730" y="6991"/>
                    </a:lnTo>
                    <a:cubicBezTo>
                      <a:pt x="760" y="8906"/>
                      <a:pt x="456" y="9970"/>
                      <a:pt x="335" y="10760"/>
                    </a:cubicBezTo>
                    <a:cubicBezTo>
                      <a:pt x="274" y="11216"/>
                      <a:pt x="274" y="11307"/>
                      <a:pt x="31" y="12249"/>
                    </a:cubicBezTo>
                    <a:cubicBezTo>
                      <a:pt x="31" y="12271"/>
                      <a:pt x="31" y="12293"/>
                      <a:pt x="20" y="12303"/>
                    </a:cubicBezTo>
                    <a:lnTo>
                      <a:pt x="20" y="12303"/>
                    </a:lnTo>
                    <a:cubicBezTo>
                      <a:pt x="862" y="12002"/>
                      <a:pt x="1555" y="11700"/>
                      <a:pt x="2159" y="11398"/>
                    </a:cubicBezTo>
                    <a:cubicBezTo>
                      <a:pt x="2159" y="11368"/>
                      <a:pt x="2219" y="11338"/>
                      <a:pt x="2219" y="11338"/>
                    </a:cubicBezTo>
                    <a:cubicBezTo>
                      <a:pt x="2432" y="10730"/>
                      <a:pt x="2888" y="8511"/>
                      <a:pt x="3010" y="7751"/>
                    </a:cubicBezTo>
                    <a:cubicBezTo>
                      <a:pt x="3070" y="7234"/>
                      <a:pt x="3192" y="6474"/>
                      <a:pt x="3192" y="6474"/>
                    </a:cubicBezTo>
                    <a:cubicBezTo>
                      <a:pt x="3283" y="5714"/>
                      <a:pt x="3283" y="4985"/>
                      <a:pt x="3192" y="4316"/>
                    </a:cubicBezTo>
                    <a:cubicBezTo>
                      <a:pt x="3162" y="4073"/>
                      <a:pt x="3162" y="3921"/>
                      <a:pt x="3162" y="3769"/>
                    </a:cubicBezTo>
                    <a:cubicBezTo>
                      <a:pt x="3162" y="3648"/>
                      <a:pt x="3162" y="3587"/>
                      <a:pt x="3131" y="3465"/>
                    </a:cubicBezTo>
                    <a:cubicBezTo>
                      <a:pt x="2888" y="3435"/>
                      <a:pt x="2766" y="3100"/>
                      <a:pt x="2766" y="2857"/>
                    </a:cubicBezTo>
                    <a:lnTo>
                      <a:pt x="2766" y="2705"/>
                    </a:lnTo>
                    <a:cubicBezTo>
                      <a:pt x="2584" y="2523"/>
                      <a:pt x="2462" y="2401"/>
                      <a:pt x="2219" y="2037"/>
                    </a:cubicBezTo>
                    <a:cubicBezTo>
                      <a:pt x="1642" y="1277"/>
                      <a:pt x="1368" y="912"/>
                      <a:pt x="1034" y="91"/>
                    </a:cubicBezTo>
                    <a:cubicBezTo>
                      <a:pt x="1034" y="91"/>
                      <a:pt x="1034" y="61"/>
                      <a:pt x="1004" y="0"/>
                    </a:cubicBezTo>
                    <a:close/>
                    <a:moveTo>
                      <a:pt x="20" y="12303"/>
                    </a:moveTo>
                    <a:cubicBezTo>
                      <a:pt x="14" y="12306"/>
                      <a:pt x="7" y="12308"/>
                      <a:pt x="0" y="12310"/>
                    </a:cubicBezTo>
                    <a:cubicBezTo>
                      <a:pt x="9" y="12310"/>
                      <a:pt x="16" y="12308"/>
                      <a:pt x="20" y="12303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8"/>
              <p:cNvSpPr/>
              <p:nvPr/>
            </p:nvSpPr>
            <p:spPr>
              <a:xfrm>
                <a:off x="3506225" y="1533375"/>
                <a:ext cx="56250" cy="2963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1855" extrusionOk="0">
                    <a:moveTo>
                      <a:pt x="426" y="0"/>
                    </a:moveTo>
                    <a:cubicBezTo>
                      <a:pt x="548" y="304"/>
                      <a:pt x="578" y="639"/>
                      <a:pt x="669" y="1064"/>
                    </a:cubicBezTo>
                    <a:cubicBezTo>
                      <a:pt x="700" y="1794"/>
                      <a:pt x="669" y="2736"/>
                      <a:pt x="608" y="3101"/>
                    </a:cubicBezTo>
                    <a:cubicBezTo>
                      <a:pt x="973" y="3222"/>
                      <a:pt x="1125" y="3921"/>
                      <a:pt x="821" y="4073"/>
                    </a:cubicBezTo>
                    <a:cubicBezTo>
                      <a:pt x="1338" y="6231"/>
                      <a:pt x="608" y="9484"/>
                      <a:pt x="122" y="11429"/>
                    </a:cubicBezTo>
                    <a:cubicBezTo>
                      <a:pt x="92" y="11551"/>
                      <a:pt x="61" y="11703"/>
                      <a:pt x="0" y="11855"/>
                    </a:cubicBezTo>
                    <a:lnTo>
                      <a:pt x="760" y="11459"/>
                    </a:lnTo>
                    <a:cubicBezTo>
                      <a:pt x="1156" y="10335"/>
                      <a:pt x="1459" y="9149"/>
                      <a:pt x="1642" y="8025"/>
                    </a:cubicBezTo>
                    <a:cubicBezTo>
                      <a:pt x="1946" y="6110"/>
                      <a:pt x="2250" y="2888"/>
                      <a:pt x="1733" y="1064"/>
                    </a:cubicBezTo>
                    <a:cubicBezTo>
                      <a:pt x="1611" y="760"/>
                      <a:pt x="1459" y="487"/>
                      <a:pt x="1034" y="183"/>
                    </a:cubicBezTo>
                    <a:cubicBezTo>
                      <a:pt x="852" y="61"/>
                      <a:pt x="669" y="0"/>
                      <a:pt x="426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8"/>
              <p:cNvSpPr/>
              <p:nvPr/>
            </p:nvSpPr>
            <p:spPr>
              <a:xfrm>
                <a:off x="3454550" y="1929275"/>
                <a:ext cx="273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612" extrusionOk="0">
                    <a:moveTo>
                      <a:pt x="1095" y="0"/>
                    </a:moveTo>
                    <a:lnTo>
                      <a:pt x="1095" y="0"/>
                    </a:lnTo>
                    <a:cubicBezTo>
                      <a:pt x="639" y="92"/>
                      <a:pt x="305" y="304"/>
                      <a:pt x="61" y="730"/>
                    </a:cubicBezTo>
                    <a:cubicBezTo>
                      <a:pt x="61" y="730"/>
                      <a:pt x="31" y="760"/>
                      <a:pt x="31" y="791"/>
                    </a:cubicBezTo>
                    <a:cubicBezTo>
                      <a:pt x="1" y="912"/>
                      <a:pt x="1" y="1003"/>
                      <a:pt x="1" y="1155"/>
                    </a:cubicBezTo>
                    <a:cubicBezTo>
                      <a:pt x="31" y="1338"/>
                      <a:pt x="153" y="1520"/>
                      <a:pt x="305" y="1611"/>
                    </a:cubicBezTo>
                    <a:cubicBezTo>
                      <a:pt x="517" y="1155"/>
                      <a:pt x="821" y="608"/>
                      <a:pt x="1095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8"/>
              <p:cNvSpPr/>
              <p:nvPr/>
            </p:nvSpPr>
            <p:spPr>
              <a:xfrm>
                <a:off x="3379325" y="2041725"/>
                <a:ext cx="349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60" extrusionOk="0">
                    <a:moveTo>
                      <a:pt x="1399" y="1"/>
                    </a:moveTo>
                    <a:cubicBezTo>
                      <a:pt x="1307" y="1"/>
                      <a:pt x="1216" y="31"/>
                      <a:pt x="1186" y="31"/>
                    </a:cubicBezTo>
                    <a:cubicBezTo>
                      <a:pt x="608" y="183"/>
                      <a:pt x="426" y="396"/>
                      <a:pt x="152" y="943"/>
                    </a:cubicBezTo>
                    <a:cubicBezTo>
                      <a:pt x="61" y="1095"/>
                      <a:pt x="31" y="1278"/>
                      <a:pt x="0" y="1460"/>
                    </a:cubicBezTo>
                    <a:lnTo>
                      <a:pt x="335" y="1126"/>
                    </a:lnTo>
                    <a:cubicBezTo>
                      <a:pt x="760" y="700"/>
                      <a:pt x="1095" y="335"/>
                      <a:pt x="1399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48"/>
              <p:cNvSpPr/>
              <p:nvPr/>
            </p:nvSpPr>
            <p:spPr>
              <a:xfrm>
                <a:off x="3331450" y="1838075"/>
                <a:ext cx="17252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1369" extrusionOk="0">
                    <a:moveTo>
                      <a:pt x="6900" y="1"/>
                    </a:moveTo>
                    <a:lnTo>
                      <a:pt x="6900" y="1"/>
                    </a:lnTo>
                    <a:cubicBezTo>
                      <a:pt x="6019" y="426"/>
                      <a:pt x="5107" y="791"/>
                      <a:pt x="4773" y="943"/>
                    </a:cubicBezTo>
                    <a:cubicBezTo>
                      <a:pt x="4712" y="1247"/>
                      <a:pt x="4529" y="2068"/>
                      <a:pt x="4104" y="3132"/>
                    </a:cubicBezTo>
                    <a:cubicBezTo>
                      <a:pt x="4104" y="3125"/>
                      <a:pt x="4103" y="3121"/>
                      <a:pt x="4101" y="3121"/>
                    </a:cubicBezTo>
                    <a:cubicBezTo>
                      <a:pt x="4089" y="3121"/>
                      <a:pt x="4032" y="3309"/>
                      <a:pt x="3952" y="3496"/>
                    </a:cubicBezTo>
                    <a:cubicBezTo>
                      <a:pt x="3861" y="3770"/>
                      <a:pt x="3162" y="5807"/>
                      <a:pt x="2706" y="6779"/>
                    </a:cubicBezTo>
                    <a:cubicBezTo>
                      <a:pt x="1277" y="9849"/>
                      <a:pt x="396" y="10913"/>
                      <a:pt x="396" y="10913"/>
                    </a:cubicBezTo>
                    <a:cubicBezTo>
                      <a:pt x="365" y="10943"/>
                      <a:pt x="152" y="11217"/>
                      <a:pt x="0" y="11369"/>
                    </a:cubicBezTo>
                    <a:cubicBezTo>
                      <a:pt x="244" y="11278"/>
                      <a:pt x="365" y="11126"/>
                      <a:pt x="700" y="10822"/>
                    </a:cubicBezTo>
                    <a:cubicBezTo>
                      <a:pt x="912" y="10639"/>
                      <a:pt x="973" y="10579"/>
                      <a:pt x="1672" y="9819"/>
                    </a:cubicBezTo>
                    <a:lnTo>
                      <a:pt x="1672" y="9758"/>
                    </a:lnTo>
                    <a:cubicBezTo>
                      <a:pt x="1733" y="9302"/>
                      <a:pt x="1885" y="8846"/>
                      <a:pt x="2098" y="8542"/>
                    </a:cubicBezTo>
                    <a:cubicBezTo>
                      <a:pt x="2402" y="8086"/>
                      <a:pt x="2949" y="7904"/>
                      <a:pt x="3466" y="7843"/>
                    </a:cubicBezTo>
                    <a:cubicBezTo>
                      <a:pt x="3709" y="7782"/>
                      <a:pt x="3435" y="7904"/>
                      <a:pt x="3405" y="7265"/>
                    </a:cubicBezTo>
                    <a:cubicBezTo>
                      <a:pt x="3314" y="6354"/>
                      <a:pt x="4104" y="5594"/>
                      <a:pt x="4803" y="5442"/>
                    </a:cubicBezTo>
                    <a:cubicBezTo>
                      <a:pt x="4833" y="5442"/>
                      <a:pt x="4925" y="5411"/>
                      <a:pt x="4955" y="5411"/>
                    </a:cubicBezTo>
                    <a:cubicBezTo>
                      <a:pt x="4803" y="5259"/>
                      <a:pt x="4712" y="5107"/>
                      <a:pt x="4681" y="4895"/>
                    </a:cubicBezTo>
                    <a:cubicBezTo>
                      <a:pt x="4621" y="4560"/>
                      <a:pt x="4681" y="4378"/>
                      <a:pt x="4833" y="4104"/>
                    </a:cubicBezTo>
                    <a:cubicBezTo>
                      <a:pt x="4985" y="3892"/>
                      <a:pt x="5229" y="3648"/>
                      <a:pt x="5441" y="3588"/>
                    </a:cubicBezTo>
                    <a:cubicBezTo>
                      <a:pt x="5563" y="3527"/>
                      <a:pt x="5624" y="3496"/>
                      <a:pt x="5867" y="3466"/>
                    </a:cubicBezTo>
                    <a:cubicBezTo>
                      <a:pt x="5502" y="3162"/>
                      <a:pt x="5593" y="2585"/>
                      <a:pt x="5928" y="2281"/>
                    </a:cubicBezTo>
                    <a:cubicBezTo>
                      <a:pt x="6232" y="1977"/>
                      <a:pt x="6475" y="1825"/>
                      <a:pt x="6779" y="1673"/>
                    </a:cubicBezTo>
                    <a:cubicBezTo>
                      <a:pt x="6292" y="1308"/>
                      <a:pt x="6475" y="487"/>
                      <a:pt x="6900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48"/>
              <p:cNvSpPr/>
              <p:nvPr/>
            </p:nvSpPr>
            <p:spPr>
              <a:xfrm>
                <a:off x="3421875" y="1979425"/>
                <a:ext cx="3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946" extrusionOk="0">
                    <a:moveTo>
                      <a:pt x="1368" y="1"/>
                    </a:moveTo>
                    <a:cubicBezTo>
                      <a:pt x="1308" y="1"/>
                      <a:pt x="1216" y="61"/>
                      <a:pt x="1186" y="61"/>
                    </a:cubicBezTo>
                    <a:cubicBezTo>
                      <a:pt x="487" y="274"/>
                      <a:pt x="1" y="912"/>
                      <a:pt x="31" y="1520"/>
                    </a:cubicBezTo>
                    <a:cubicBezTo>
                      <a:pt x="31" y="1672"/>
                      <a:pt x="92" y="1824"/>
                      <a:pt x="122" y="1946"/>
                    </a:cubicBezTo>
                    <a:cubicBezTo>
                      <a:pt x="457" y="1490"/>
                      <a:pt x="852" y="973"/>
                      <a:pt x="1247" y="213"/>
                    </a:cubicBezTo>
                    <a:cubicBezTo>
                      <a:pt x="1308" y="122"/>
                      <a:pt x="1338" y="92"/>
                      <a:pt x="1368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8"/>
              <p:cNvSpPr/>
              <p:nvPr/>
            </p:nvSpPr>
            <p:spPr>
              <a:xfrm>
                <a:off x="3473550" y="1534125"/>
                <a:ext cx="4562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3162" extrusionOk="0">
                    <a:moveTo>
                      <a:pt x="1429" y="1"/>
                    </a:moveTo>
                    <a:cubicBezTo>
                      <a:pt x="1095" y="31"/>
                      <a:pt x="639" y="183"/>
                      <a:pt x="0" y="487"/>
                    </a:cubicBezTo>
                    <a:cubicBezTo>
                      <a:pt x="244" y="1186"/>
                      <a:pt x="517" y="1642"/>
                      <a:pt x="1611" y="3162"/>
                    </a:cubicBezTo>
                    <a:cubicBezTo>
                      <a:pt x="1672" y="3131"/>
                      <a:pt x="1733" y="3071"/>
                      <a:pt x="1824" y="3071"/>
                    </a:cubicBezTo>
                    <a:cubicBezTo>
                      <a:pt x="1824" y="2676"/>
                      <a:pt x="1763" y="1672"/>
                      <a:pt x="1703" y="1095"/>
                    </a:cubicBezTo>
                    <a:cubicBezTo>
                      <a:pt x="1611" y="609"/>
                      <a:pt x="1551" y="305"/>
                      <a:pt x="1429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8"/>
              <p:cNvSpPr/>
              <p:nvPr/>
            </p:nvSpPr>
            <p:spPr>
              <a:xfrm>
                <a:off x="3456075" y="1947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8"/>
              <p:cNvSpPr/>
              <p:nvPr/>
            </p:nvSpPr>
            <p:spPr>
              <a:xfrm>
                <a:off x="3365650" y="1591125"/>
                <a:ext cx="8892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1399" extrusionOk="0">
                    <a:moveTo>
                      <a:pt x="1307" y="0"/>
                    </a:moveTo>
                    <a:cubicBezTo>
                      <a:pt x="1003" y="213"/>
                      <a:pt x="730" y="487"/>
                      <a:pt x="426" y="730"/>
                    </a:cubicBezTo>
                    <a:cubicBezTo>
                      <a:pt x="547" y="1125"/>
                      <a:pt x="669" y="1551"/>
                      <a:pt x="669" y="1824"/>
                    </a:cubicBezTo>
                    <a:cubicBezTo>
                      <a:pt x="760" y="2827"/>
                      <a:pt x="608" y="3739"/>
                      <a:pt x="547" y="4134"/>
                    </a:cubicBezTo>
                    <a:cubicBezTo>
                      <a:pt x="730" y="4347"/>
                      <a:pt x="730" y="4681"/>
                      <a:pt x="608" y="4833"/>
                    </a:cubicBezTo>
                    <a:cubicBezTo>
                      <a:pt x="608" y="4864"/>
                      <a:pt x="578" y="4894"/>
                      <a:pt x="547" y="4894"/>
                    </a:cubicBezTo>
                    <a:cubicBezTo>
                      <a:pt x="669" y="5441"/>
                      <a:pt x="760" y="6262"/>
                      <a:pt x="730" y="6931"/>
                    </a:cubicBezTo>
                    <a:cubicBezTo>
                      <a:pt x="699" y="8785"/>
                      <a:pt x="456" y="9727"/>
                      <a:pt x="122" y="11034"/>
                    </a:cubicBezTo>
                    <a:cubicBezTo>
                      <a:pt x="122" y="11034"/>
                      <a:pt x="61" y="11277"/>
                      <a:pt x="0" y="11399"/>
                    </a:cubicBezTo>
                    <a:cubicBezTo>
                      <a:pt x="1034" y="11247"/>
                      <a:pt x="1946" y="10973"/>
                      <a:pt x="2827" y="10730"/>
                    </a:cubicBezTo>
                    <a:lnTo>
                      <a:pt x="2827" y="10639"/>
                    </a:lnTo>
                    <a:cubicBezTo>
                      <a:pt x="2827" y="10608"/>
                      <a:pt x="2857" y="10548"/>
                      <a:pt x="2857" y="10456"/>
                    </a:cubicBezTo>
                    <a:cubicBezTo>
                      <a:pt x="3131" y="9332"/>
                      <a:pt x="3405" y="7569"/>
                      <a:pt x="3496" y="6870"/>
                    </a:cubicBezTo>
                    <a:cubicBezTo>
                      <a:pt x="3496" y="6883"/>
                      <a:pt x="3496" y="6889"/>
                      <a:pt x="3498" y="6889"/>
                    </a:cubicBezTo>
                    <a:cubicBezTo>
                      <a:pt x="3508" y="6889"/>
                      <a:pt x="3557" y="6445"/>
                      <a:pt x="3557" y="5928"/>
                    </a:cubicBezTo>
                    <a:lnTo>
                      <a:pt x="3557" y="5380"/>
                    </a:lnTo>
                    <a:lnTo>
                      <a:pt x="3557" y="5137"/>
                    </a:lnTo>
                    <a:lnTo>
                      <a:pt x="3557" y="4712"/>
                    </a:lnTo>
                    <a:cubicBezTo>
                      <a:pt x="3496" y="4073"/>
                      <a:pt x="3496" y="4165"/>
                      <a:pt x="3465" y="3709"/>
                    </a:cubicBezTo>
                    <a:cubicBezTo>
                      <a:pt x="3435" y="3435"/>
                      <a:pt x="3435" y="3314"/>
                      <a:pt x="3435" y="3192"/>
                    </a:cubicBezTo>
                    <a:cubicBezTo>
                      <a:pt x="3253" y="3192"/>
                      <a:pt x="2979" y="2949"/>
                      <a:pt x="2949" y="2584"/>
                    </a:cubicBezTo>
                    <a:lnTo>
                      <a:pt x="2949" y="2493"/>
                    </a:lnTo>
                    <a:cubicBezTo>
                      <a:pt x="2888" y="2462"/>
                      <a:pt x="2857" y="2432"/>
                      <a:pt x="2827" y="2341"/>
                    </a:cubicBezTo>
                    <a:cubicBezTo>
                      <a:pt x="2675" y="2189"/>
                      <a:pt x="2706" y="2250"/>
                      <a:pt x="2523" y="2006"/>
                    </a:cubicBezTo>
                    <a:cubicBezTo>
                      <a:pt x="2037" y="1429"/>
                      <a:pt x="1520" y="517"/>
                      <a:pt x="130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8"/>
              <p:cNvSpPr/>
              <p:nvPr/>
            </p:nvSpPr>
            <p:spPr>
              <a:xfrm>
                <a:off x="3285850" y="1886725"/>
                <a:ext cx="34225" cy="2196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8785" extrusionOk="0">
                    <a:moveTo>
                      <a:pt x="1" y="0"/>
                    </a:moveTo>
                    <a:cubicBezTo>
                      <a:pt x="31" y="578"/>
                      <a:pt x="122" y="1125"/>
                      <a:pt x="153" y="1672"/>
                    </a:cubicBezTo>
                    <a:cubicBezTo>
                      <a:pt x="305" y="3709"/>
                      <a:pt x="153" y="3648"/>
                      <a:pt x="305" y="5654"/>
                    </a:cubicBezTo>
                    <a:cubicBezTo>
                      <a:pt x="396" y="6748"/>
                      <a:pt x="426" y="7417"/>
                      <a:pt x="426" y="8116"/>
                    </a:cubicBezTo>
                    <a:cubicBezTo>
                      <a:pt x="426" y="8329"/>
                      <a:pt x="426" y="8541"/>
                      <a:pt x="457" y="8785"/>
                    </a:cubicBezTo>
                    <a:cubicBezTo>
                      <a:pt x="487" y="8663"/>
                      <a:pt x="548" y="8511"/>
                      <a:pt x="609" y="8359"/>
                    </a:cubicBezTo>
                    <a:cubicBezTo>
                      <a:pt x="1065" y="6444"/>
                      <a:pt x="1156" y="4408"/>
                      <a:pt x="1308" y="3009"/>
                    </a:cubicBezTo>
                    <a:cubicBezTo>
                      <a:pt x="1338" y="2584"/>
                      <a:pt x="1369" y="1125"/>
                      <a:pt x="1308" y="183"/>
                    </a:cubicBezTo>
                    <a:lnTo>
                      <a:pt x="1308" y="0"/>
                    </a:lnTo>
                    <a:lnTo>
                      <a:pt x="913" y="0"/>
                    </a:lnTo>
                    <a:cubicBezTo>
                      <a:pt x="882" y="15"/>
                      <a:pt x="844" y="23"/>
                      <a:pt x="810" y="23"/>
                    </a:cubicBezTo>
                    <a:cubicBezTo>
                      <a:pt x="776" y="23"/>
                      <a:pt x="745" y="15"/>
                      <a:pt x="730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8"/>
              <p:cNvSpPr/>
              <p:nvPr/>
            </p:nvSpPr>
            <p:spPr>
              <a:xfrm>
                <a:off x="3300300" y="1861650"/>
                <a:ext cx="147425" cy="264575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10583" extrusionOk="0">
                    <a:moveTo>
                      <a:pt x="5897" y="0"/>
                    </a:moveTo>
                    <a:lnTo>
                      <a:pt x="5897" y="0"/>
                    </a:lnTo>
                    <a:cubicBezTo>
                      <a:pt x="4560" y="456"/>
                      <a:pt x="4468" y="456"/>
                      <a:pt x="3617" y="669"/>
                    </a:cubicBezTo>
                    <a:cubicBezTo>
                      <a:pt x="3496" y="699"/>
                      <a:pt x="3344" y="699"/>
                      <a:pt x="3222" y="730"/>
                    </a:cubicBezTo>
                    <a:cubicBezTo>
                      <a:pt x="3253" y="1520"/>
                      <a:pt x="2553" y="5319"/>
                      <a:pt x="1095" y="8906"/>
                    </a:cubicBezTo>
                    <a:lnTo>
                      <a:pt x="1064" y="9058"/>
                    </a:lnTo>
                    <a:cubicBezTo>
                      <a:pt x="1065" y="9058"/>
                      <a:pt x="1065" y="9057"/>
                      <a:pt x="1065" y="9057"/>
                    </a:cubicBezTo>
                    <a:lnTo>
                      <a:pt x="1065" y="9057"/>
                    </a:lnTo>
                    <a:cubicBezTo>
                      <a:pt x="1082" y="9057"/>
                      <a:pt x="727" y="9885"/>
                      <a:pt x="547" y="10244"/>
                    </a:cubicBezTo>
                    <a:cubicBezTo>
                      <a:pt x="513" y="10278"/>
                      <a:pt x="470" y="10295"/>
                      <a:pt x="430" y="10295"/>
                    </a:cubicBezTo>
                    <a:cubicBezTo>
                      <a:pt x="364" y="10295"/>
                      <a:pt x="304" y="10247"/>
                      <a:pt x="304" y="10152"/>
                    </a:cubicBezTo>
                    <a:cubicBezTo>
                      <a:pt x="304" y="10122"/>
                      <a:pt x="335" y="9940"/>
                      <a:pt x="426" y="9940"/>
                    </a:cubicBezTo>
                    <a:cubicBezTo>
                      <a:pt x="1338" y="8055"/>
                      <a:pt x="2432" y="4377"/>
                      <a:pt x="2827" y="2371"/>
                    </a:cubicBezTo>
                    <a:cubicBezTo>
                      <a:pt x="2888" y="1946"/>
                      <a:pt x="2918" y="1672"/>
                      <a:pt x="2979" y="1490"/>
                    </a:cubicBezTo>
                    <a:cubicBezTo>
                      <a:pt x="3070" y="1034"/>
                      <a:pt x="3040" y="1003"/>
                      <a:pt x="3070" y="821"/>
                    </a:cubicBezTo>
                    <a:lnTo>
                      <a:pt x="3070" y="821"/>
                    </a:lnTo>
                    <a:cubicBezTo>
                      <a:pt x="2402" y="912"/>
                      <a:pt x="1550" y="1034"/>
                      <a:pt x="851" y="1064"/>
                    </a:cubicBezTo>
                    <a:cubicBezTo>
                      <a:pt x="851" y="1125"/>
                      <a:pt x="851" y="1125"/>
                      <a:pt x="882" y="1155"/>
                    </a:cubicBezTo>
                    <a:cubicBezTo>
                      <a:pt x="973" y="1429"/>
                      <a:pt x="973" y="1611"/>
                      <a:pt x="973" y="1915"/>
                    </a:cubicBezTo>
                    <a:cubicBezTo>
                      <a:pt x="1030" y="2342"/>
                      <a:pt x="1033" y="2742"/>
                      <a:pt x="1034" y="2742"/>
                    </a:cubicBezTo>
                    <a:cubicBezTo>
                      <a:pt x="1034" y="2742"/>
                      <a:pt x="1034" y="2740"/>
                      <a:pt x="1034" y="2737"/>
                    </a:cubicBezTo>
                    <a:lnTo>
                      <a:pt x="1034" y="2737"/>
                    </a:lnTo>
                    <a:cubicBezTo>
                      <a:pt x="1034" y="3557"/>
                      <a:pt x="1064" y="4045"/>
                      <a:pt x="760" y="6930"/>
                    </a:cubicBezTo>
                    <a:cubicBezTo>
                      <a:pt x="639" y="7964"/>
                      <a:pt x="426" y="9028"/>
                      <a:pt x="365" y="9058"/>
                    </a:cubicBezTo>
                    <a:cubicBezTo>
                      <a:pt x="365" y="9088"/>
                      <a:pt x="122" y="10122"/>
                      <a:pt x="0" y="10274"/>
                    </a:cubicBezTo>
                    <a:cubicBezTo>
                      <a:pt x="109" y="10465"/>
                      <a:pt x="366" y="10582"/>
                      <a:pt x="593" y="10582"/>
                    </a:cubicBezTo>
                    <a:cubicBezTo>
                      <a:pt x="619" y="10582"/>
                      <a:pt x="644" y="10581"/>
                      <a:pt x="669" y="10578"/>
                    </a:cubicBezTo>
                    <a:cubicBezTo>
                      <a:pt x="791" y="10487"/>
                      <a:pt x="912" y="10487"/>
                      <a:pt x="1034" y="10456"/>
                    </a:cubicBezTo>
                    <a:cubicBezTo>
                      <a:pt x="1003" y="10426"/>
                      <a:pt x="1003" y="10426"/>
                      <a:pt x="1003" y="10395"/>
                    </a:cubicBezTo>
                    <a:cubicBezTo>
                      <a:pt x="1003" y="10335"/>
                      <a:pt x="1034" y="10274"/>
                      <a:pt x="1064" y="10274"/>
                    </a:cubicBezTo>
                    <a:cubicBezTo>
                      <a:pt x="2158" y="9088"/>
                      <a:pt x="3648" y="6049"/>
                      <a:pt x="4347" y="4195"/>
                    </a:cubicBezTo>
                    <a:cubicBezTo>
                      <a:pt x="4529" y="3648"/>
                      <a:pt x="4499" y="3800"/>
                      <a:pt x="4651" y="3344"/>
                    </a:cubicBezTo>
                    <a:cubicBezTo>
                      <a:pt x="4712" y="3131"/>
                      <a:pt x="4803" y="2888"/>
                      <a:pt x="5016" y="2341"/>
                    </a:cubicBezTo>
                    <a:lnTo>
                      <a:pt x="5016" y="2341"/>
                    </a:lnTo>
                    <a:cubicBezTo>
                      <a:pt x="5012" y="2349"/>
                      <a:pt x="5010" y="2354"/>
                      <a:pt x="5010" y="2354"/>
                    </a:cubicBezTo>
                    <a:cubicBezTo>
                      <a:pt x="5010" y="2354"/>
                      <a:pt x="5452" y="1243"/>
                      <a:pt x="5623" y="699"/>
                    </a:cubicBezTo>
                    <a:cubicBezTo>
                      <a:pt x="5745" y="365"/>
                      <a:pt x="5806" y="122"/>
                      <a:pt x="589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48"/>
              <p:cNvSpPr/>
              <p:nvPr/>
            </p:nvSpPr>
            <p:spPr>
              <a:xfrm>
                <a:off x="3275975" y="1700550"/>
                <a:ext cx="47900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7174" extrusionOk="0">
                    <a:moveTo>
                      <a:pt x="517" y="0"/>
                    </a:moveTo>
                    <a:cubicBezTo>
                      <a:pt x="426" y="183"/>
                      <a:pt x="365" y="456"/>
                      <a:pt x="305" y="639"/>
                    </a:cubicBezTo>
                    <a:cubicBezTo>
                      <a:pt x="92" y="1216"/>
                      <a:pt x="92" y="1551"/>
                      <a:pt x="31" y="2614"/>
                    </a:cubicBezTo>
                    <a:cubicBezTo>
                      <a:pt x="1" y="3496"/>
                      <a:pt x="213" y="5320"/>
                      <a:pt x="365" y="7143"/>
                    </a:cubicBezTo>
                    <a:cubicBezTo>
                      <a:pt x="639" y="7143"/>
                      <a:pt x="852" y="7174"/>
                      <a:pt x="1125" y="7174"/>
                    </a:cubicBezTo>
                    <a:cubicBezTo>
                      <a:pt x="1429" y="6383"/>
                      <a:pt x="1672" y="5593"/>
                      <a:pt x="1824" y="4408"/>
                    </a:cubicBezTo>
                    <a:cubicBezTo>
                      <a:pt x="1916" y="3344"/>
                      <a:pt x="1916" y="3465"/>
                      <a:pt x="1855" y="2250"/>
                    </a:cubicBezTo>
                    <a:lnTo>
                      <a:pt x="1855" y="2128"/>
                    </a:lnTo>
                    <a:cubicBezTo>
                      <a:pt x="1703" y="2098"/>
                      <a:pt x="1490" y="1854"/>
                      <a:pt x="1460" y="1551"/>
                    </a:cubicBezTo>
                    <a:lnTo>
                      <a:pt x="1460" y="1520"/>
                    </a:lnTo>
                    <a:cubicBezTo>
                      <a:pt x="1399" y="1429"/>
                      <a:pt x="1368" y="1368"/>
                      <a:pt x="1308" y="1338"/>
                    </a:cubicBezTo>
                    <a:cubicBezTo>
                      <a:pt x="1186" y="1186"/>
                      <a:pt x="973" y="912"/>
                      <a:pt x="730" y="517"/>
                    </a:cubicBezTo>
                    <a:cubicBezTo>
                      <a:pt x="639" y="304"/>
                      <a:pt x="548" y="152"/>
                      <a:pt x="51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48"/>
              <p:cNvSpPr/>
              <p:nvPr/>
            </p:nvSpPr>
            <p:spPr>
              <a:xfrm>
                <a:off x="3338300" y="1613925"/>
                <a:ext cx="4105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192" extrusionOk="0">
                    <a:moveTo>
                      <a:pt x="1337" y="0"/>
                    </a:moveTo>
                    <a:cubicBezTo>
                      <a:pt x="851" y="426"/>
                      <a:pt x="426" y="791"/>
                      <a:pt x="0" y="1186"/>
                    </a:cubicBezTo>
                    <a:cubicBezTo>
                      <a:pt x="304" y="1915"/>
                      <a:pt x="730" y="2553"/>
                      <a:pt x="1185" y="3161"/>
                    </a:cubicBezTo>
                    <a:cubicBezTo>
                      <a:pt x="1246" y="3116"/>
                      <a:pt x="1299" y="3093"/>
                      <a:pt x="1356" y="3093"/>
                    </a:cubicBezTo>
                    <a:cubicBezTo>
                      <a:pt x="1413" y="3093"/>
                      <a:pt x="1474" y="3116"/>
                      <a:pt x="1550" y="3161"/>
                    </a:cubicBezTo>
                    <a:lnTo>
                      <a:pt x="1611" y="3192"/>
                    </a:lnTo>
                    <a:cubicBezTo>
                      <a:pt x="1641" y="2736"/>
                      <a:pt x="1641" y="1854"/>
                      <a:pt x="1611" y="1368"/>
                    </a:cubicBezTo>
                    <a:cubicBezTo>
                      <a:pt x="1550" y="730"/>
                      <a:pt x="1368" y="122"/>
                      <a:pt x="1368" y="122"/>
                    </a:cubicBezTo>
                    <a:cubicBezTo>
                      <a:pt x="1368" y="91"/>
                      <a:pt x="1368" y="31"/>
                      <a:pt x="1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48"/>
              <p:cNvSpPr/>
              <p:nvPr/>
            </p:nvSpPr>
            <p:spPr>
              <a:xfrm>
                <a:off x="3291925" y="1666350"/>
                <a:ext cx="3120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2737" extrusionOk="0">
                    <a:moveTo>
                      <a:pt x="913" y="1"/>
                    </a:moveTo>
                    <a:cubicBezTo>
                      <a:pt x="548" y="305"/>
                      <a:pt x="366" y="517"/>
                      <a:pt x="305" y="639"/>
                    </a:cubicBezTo>
                    <a:cubicBezTo>
                      <a:pt x="214" y="730"/>
                      <a:pt x="122" y="912"/>
                      <a:pt x="1" y="1095"/>
                    </a:cubicBezTo>
                    <a:cubicBezTo>
                      <a:pt x="31" y="1216"/>
                      <a:pt x="62" y="1368"/>
                      <a:pt x="183" y="1581"/>
                    </a:cubicBezTo>
                    <a:cubicBezTo>
                      <a:pt x="335" y="1946"/>
                      <a:pt x="457" y="2128"/>
                      <a:pt x="578" y="2311"/>
                    </a:cubicBezTo>
                    <a:cubicBezTo>
                      <a:pt x="578" y="2309"/>
                      <a:pt x="579" y="2308"/>
                      <a:pt x="580" y="2308"/>
                    </a:cubicBezTo>
                    <a:cubicBezTo>
                      <a:pt x="591" y="2308"/>
                      <a:pt x="683" y="2509"/>
                      <a:pt x="882" y="2736"/>
                    </a:cubicBezTo>
                    <a:cubicBezTo>
                      <a:pt x="929" y="2643"/>
                      <a:pt x="1011" y="2604"/>
                      <a:pt x="1101" y="2604"/>
                    </a:cubicBezTo>
                    <a:cubicBezTo>
                      <a:pt x="1129" y="2604"/>
                      <a:pt x="1158" y="2607"/>
                      <a:pt x="1186" y="2615"/>
                    </a:cubicBezTo>
                    <a:cubicBezTo>
                      <a:pt x="1126" y="1399"/>
                      <a:pt x="1247" y="1368"/>
                      <a:pt x="1065" y="517"/>
                    </a:cubicBezTo>
                    <a:cubicBezTo>
                      <a:pt x="1065" y="456"/>
                      <a:pt x="974" y="183"/>
                      <a:pt x="913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48"/>
              <p:cNvSpPr/>
              <p:nvPr/>
            </p:nvSpPr>
            <p:spPr>
              <a:xfrm>
                <a:off x="3311700" y="1648875"/>
                <a:ext cx="684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9272" extrusionOk="0">
                    <a:moveTo>
                      <a:pt x="912" y="0"/>
                    </a:moveTo>
                    <a:cubicBezTo>
                      <a:pt x="699" y="183"/>
                      <a:pt x="487" y="396"/>
                      <a:pt x="304" y="578"/>
                    </a:cubicBezTo>
                    <a:cubicBezTo>
                      <a:pt x="456" y="912"/>
                      <a:pt x="578" y="1459"/>
                      <a:pt x="578" y="1763"/>
                    </a:cubicBezTo>
                    <a:cubicBezTo>
                      <a:pt x="578" y="2037"/>
                      <a:pt x="487" y="3101"/>
                      <a:pt x="487" y="3405"/>
                    </a:cubicBezTo>
                    <a:cubicBezTo>
                      <a:pt x="608" y="3496"/>
                      <a:pt x="730" y="3678"/>
                      <a:pt x="699" y="3952"/>
                    </a:cubicBezTo>
                    <a:cubicBezTo>
                      <a:pt x="699" y="4104"/>
                      <a:pt x="608" y="4195"/>
                      <a:pt x="578" y="4225"/>
                    </a:cubicBezTo>
                    <a:cubicBezTo>
                      <a:pt x="639" y="4529"/>
                      <a:pt x="699" y="4925"/>
                      <a:pt x="730" y="5441"/>
                    </a:cubicBezTo>
                    <a:lnTo>
                      <a:pt x="730" y="5684"/>
                    </a:lnTo>
                    <a:cubicBezTo>
                      <a:pt x="639" y="7083"/>
                      <a:pt x="456" y="8116"/>
                      <a:pt x="0" y="9271"/>
                    </a:cubicBezTo>
                    <a:cubicBezTo>
                      <a:pt x="639" y="9271"/>
                      <a:pt x="1307" y="9210"/>
                      <a:pt x="1946" y="9119"/>
                    </a:cubicBezTo>
                    <a:cubicBezTo>
                      <a:pt x="1946" y="9089"/>
                      <a:pt x="1946" y="9058"/>
                      <a:pt x="1976" y="8998"/>
                    </a:cubicBezTo>
                    <a:cubicBezTo>
                      <a:pt x="2341" y="7843"/>
                      <a:pt x="2432" y="7265"/>
                      <a:pt x="2553" y="6657"/>
                    </a:cubicBezTo>
                    <a:cubicBezTo>
                      <a:pt x="2736" y="5320"/>
                      <a:pt x="2736" y="4225"/>
                      <a:pt x="2736" y="4225"/>
                    </a:cubicBezTo>
                    <a:cubicBezTo>
                      <a:pt x="2736" y="3526"/>
                      <a:pt x="2645" y="3070"/>
                      <a:pt x="2614" y="2614"/>
                    </a:cubicBezTo>
                    <a:cubicBezTo>
                      <a:pt x="2432" y="2584"/>
                      <a:pt x="2310" y="2402"/>
                      <a:pt x="2280" y="2159"/>
                    </a:cubicBezTo>
                    <a:cubicBezTo>
                      <a:pt x="2249" y="2067"/>
                      <a:pt x="2249" y="1976"/>
                      <a:pt x="2249" y="1946"/>
                    </a:cubicBezTo>
                    <a:cubicBezTo>
                      <a:pt x="2158" y="1824"/>
                      <a:pt x="2037" y="1763"/>
                      <a:pt x="1946" y="1642"/>
                    </a:cubicBezTo>
                    <a:cubicBezTo>
                      <a:pt x="1490" y="1155"/>
                      <a:pt x="1094" y="487"/>
                      <a:pt x="9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48"/>
              <p:cNvSpPr/>
              <p:nvPr/>
            </p:nvSpPr>
            <p:spPr>
              <a:xfrm>
                <a:off x="3281300" y="1531850"/>
                <a:ext cx="257625" cy="591225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3649" extrusionOk="0">
                    <a:moveTo>
                      <a:pt x="5567" y="19929"/>
                    </a:moveTo>
                    <a:lnTo>
                      <a:pt x="5567" y="19929"/>
                    </a:lnTo>
                    <a:cubicBezTo>
                      <a:pt x="5563" y="19936"/>
                      <a:pt x="5558" y="19944"/>
                      <a:pt x="5554" y="19951"/>
                    </a:cubicBezTo>
                    <a:lnTo>
                      <a:pt x="5554" y="19951"/>
                    </a:lnTo>
                    <a:cubicBezTo>
                      <a:pt x="5573" y="19945"/>
                      <a:pt x="5575" y="19941"/>
                      <a:pt x="5567" y="19929"/>
                    </a:cubicBezTo>
                    <a:close/>
                    <a:moveTo>
                      <a:pt x="5554" y="19951"/>
                    </a:moveTo>
                    <a:cubicBezTo>
                      <a:pt x="5538" y="19955"/>
                      <a:pt x="5512" y="19960"/>
                      <a:pt x="5472" y="19970"/>
                    </a:cubicBezTo>
                    <a:cubicBezTo>
                      <a:pt x="4955" y="20031"/>
                      <a:pt x="4408" y="20214"/>
                      <a:pt x="4104" y="20670"/>
                    </a:cubicBezTo>
                    <a:cubicBezTo>
                      <a:pt x="3891" y="20973"/>
                      <a:pt x="3739" y="21490"/>
                      <a:pt x="3739" y="21885"/>
                    </a:cubicBezTo>
                    <a:lnTo>
                      <a:pt x="3739" y="21946"/>
                    </a:lnTo>
                    <a:lnTo>
                      <a:pt x="3891" y="21794"/>
                    </a:lnTo>
                    <a:cubicBezTo>
                      <a:pt x="3921" y="21581"/>
                      <a:pt x="3952" y="21399"/>
                      <a:pt x="4043" y="21247"/>
                    </a:cubicBezTo>
                    <a:cubicBezTo>
                      <a:pt x="4286" y="20730"/>
                      <a:pt x="4499" y="20487"/>
                      <a:pt x="5046" y="20305"/>
                    </a:cubicBezTo>
                    <a:cubicBezTo>
                      <a:pt x="5107" y="20305"/>
                      <a:pt x="5198" y="20274"/>
                      <a:pt x="5289" y="20274"/>
                    </a:cubicBezTo>
                    <a:cubicBezTo>
                      <a:pt x="5391" y="20173"/>
                      <a:pt x="5479" y="20071"/>
                      <a:pt x="5554" y="19951"/>
                    </a:cubicBezTo>
                    <a:close/>
                    <a:moveTo>
                      <a:pt x="9362" y="1"/>
                    </a:moveTo>
                    <a:cubicBezTo>
                      <a:pt x="9271" y="1"/>
                      <a:pt x="9210" y="1"/>
                      <a:pt x="9089" y="61"/>
                    </a:cubicBezTo>
                    <a:cubicBezTo>
                      <a:pt x="9210" y="304"/>
                      <a:pt x="9271" y="669"/>
                      <a:pt x="9362" y="1156"/>
                    </a:cubicBezTo>
                    <a:cubicBezTo>
                      <a:pt x="9423" y="1733"/>
                      <a:pt x="9453" y="2706"/>
                      <a:pt x="9453" y="3131"/>
                    </a:cubicBezTo>
                    <a:cubicBezTo>
                      <a:pt x="9393" y="3131"/>
                      <a:pt x="9301" y="3162"/>
                      <a:pt x="9271" y="3192"/>
                    </a:cubicBezTo>
                    <a:cubicBezTo>
                      <a:pt x="8177" y="1672"/>
                      <a:pt x="7934" y="1216"/>
                      <a:pt x="7630" y="548"/>
                    </a:cubicBezTo>
                    <a:lnTo>
                      <a:pt x="7417" y="669"/>
                    </a:lnTo>
                    <a:cubicBezTo>
                      <a:pt x="7417" y="700"/>
                      <a:pt x="7447" y="730"/>
                      <a:pt x="7447" y="730"/>
                    </a:cubicBezTo>
                    <a:cubicBezTo>
                      <a:pt x="7782" y="1581"/>
                      <a:pt x="8055" y="1915"/>
                      <a:pt x="8633" y="2675"/>
                    </a:cubicBezTo>
                    <a:cubicBezTo>
                      <a:pt x="8906" y="3040"/>
                      <a:pt x="8997" y="3162"/>
                      <a:pt x="9210" y="3344"/>
                    </a:cubicBezTo>
                    <a:lnTo>
                      <a:pt x="9210" y="3496"/>
                    </a:lnTo>
                    <a:cubicBezTo>
                      <a:pt x="9210" y="3709"/>
                      <a:pt x="9362" y="4043"/>
                      <a:pt x="9545" y="4104"/>
                    </a:cubicBezTo>
                    <a:cubicBezTo>
                      <a:pt x="9545" y="4195"/>
                      <a:pt x="9545" y="4317"/>
                      <a:pt x="9575" y="4408"/>
                    </a:cubicBezTo>
                    <a:cubicBezTo>
                      <a:pt x="9575" y="4560"/>
                      <a:pt x="9575" y="4681"/>
                      <a:pt x="9605" y="4955"/>
                    </a:cubicBezTo>
                    <a:cubicBezTo>
                      <a:pt x="9697" y="5624"/>
                      <a:pt x="9697" y="6353"/>
                      <a:pt x="9605" y="7113"/>
                    </a:cubicBezTo>
                    <a:cubicBezTo>
                      <a:pt x="9605" y="7113"/>
                      <a:pt x="9545" y="7873"/>
                      <a:pt x="9423" y="8420"/>
                    </a:cubicBezTo>
                    <a:cubicBezTo>
                      <a:pt x="9301" y="9180"/>
                      <a:pt x="8846" y="11368"/>
                      <a:pt x="8633" y="11976"/>
                    </a:cubicBezTo>
                    <a:cubicBezTo>
                      <a:pt x="8633" y="11976"/>
                      <a:pt x="8602" y="12007"/>
                      <a:pt x="8602" y="12068"/>
                    </a:cubicBezTo>
                    <a:cubicBezTo>
                      <a:pt x="7994" y="12311"/>
                      <a:pt x="7265" y="12675"/>
                      <a:pt x="6414" y="12979"/>
                    </a:cubicBezTo>
                    <a:cubicBezTo>
                      <a:pt x="6414" y="12919"/>
                      <a:pt x="6414" y="12888"/>
                      <a:pt x="6475" y="12888"/>
                    </a:cubicBezTo>
                    <a:cubicBezTo>
                      <a:pt x="6687" y="11946"/>
                      <a:pt x="6687" y="11855"/>
                      <a:pt x="6779" y="11399"/>
                    </a:cubicBezTo>
                    <a:cubicBezTo>
                      <a:pt x="6870" y="10639"/>
                      <a:pt x="7174" y="9545"/>
                      <a:pt x="7143" y="7660"/>
                    </a:cubicBezTo>
                    <a:lnTo>
                      <a:pt x="7143" y="7569"/>
                    </a:lnTo>
                    <a:lnTo>
                      <a:pt x="7143" y="7417"/>
                    </a:lnTo>
                    <a:cubicBezTo>
                      <a:pt x="7143" y="7204"/>
                      <a:pt x="7113" y="6840"/>
                      <a:pt x="7113" y="6779"/>
                    </a:cubicBezTo>
                    <a:cubicBezTo>
                      <a:pt x="7113" y="6657"/>
                      <a:pt x="7083" y="6475"/>
                      <a:pt x="7083" y="6444"/>
                    </a:cubicBezTo>
                    <a:cubicBezTo>
                      <a:pt x="7083" y="6384"/>
                      <a:pt x="7022" y="6232"/>
                      <a:pt x="7022" y="6232"/>
                    </a:cubicBezTo>
                    <a:cubicBezTo>
                      <a:pt x="7022" y="6171"/>
                      <a:pt x="6991" y="5897"/>
                      <a:pt x="6961" y="5867"/>
                    </a:cubicBezTo>
                    <a:cubicBezTo>
                      <a:pt x="6961" y="5776"/>
                      <a:pt x="6931" y="5715"/>
                      <a:pt x="6870" y="5563"/>
                    </a:cubicBezTo>
                    <a:cubicBezTo>
                      <a:pt x="6991" y="5441"/>
                      <a:pt x="6961" y="5168"/>
                      <a:pt x="6931" y="5016"/>
                    </a:cubicBezTo>
                    <a:cubicBezTo>
                      <a:pt x="6870" y="4925"/>
                      <a:pt x="6809" y="4803"/>
                      <a:pt x="6718" y="4773"/>
                    </a:cubicBezTo>
                    <a:lnTo>
                      <a:pt x="6718" y="4256"/>
                    </a:lnTo>
                    <a:cubicBezTo>
                      <a:pt x="6718" y="3739"/>
                      <a:pt x="6779" y="3131"/>
                      <a:pt x="6657" y="2280"/>
                    </a:cubicBezTo>
                    <a:cubicBezTo>
                      <a:pt x="6657" y="2291"/>
                      <a:pt x="6656" y="2296"/>
                      <a:pt x="6655" y="2296"/>
                    </a:cubicBezTo>
                    <a:cubicBezTo>
                      <a:pt x="6641" y="2296"/>
                      <a:pt x="6553" y="1741"/>
                      <a:pt x="6414" y="1186"/>
                    </a:cubicBezTo>
                    <a:lnTo>
                      <a:pt x="6201" y="1308"/>
                    </a:lnTo>
                    <a:lnTo>
                      <a:pt x="6414" y="2341"/>
                    </a:lnTo>
                    <a:cubicBezTo>
                      <a:pt x="6414" y="2341"/>
                      <a:pt x="6475" y="2584"/>
                      <a:pt x="6475" y="2645"/>
                    </a:cubicBezTo>
                    <a:cubicBezTo>
                      <a:pt x="6475" y="2645"/>
                      <a:pt x="6535" y="2827"/>
                      <a:pt x="6566" y="4469"/>
                    </a:cubicBezTo>
                    <a:lnTo>
                      <a:pt x="6566" y="4712"/>
                    </a:lnTo>
                    <a:cubicBezTo>
                      <a:pt x="6518" y="4693"/>
                      <a:pt x="6476" y="4682"/>
                      <a:pt x="6438" y="4682"/>
                    </a:cubicBezTo>
                    <a:cubicBezTo>
                      <a:pt x="6356" y="4682"/>
                      <a:pt x="6294" y="4730"/>
                      <a:pt x="6231" y="4833"/>
                    </a:cubicBezTo>
                    <a:cubicBezTo>
                      <a:pt x="6110" y="4681"/>
                      <a:pt x="6019" y="4560"/>
                      <a:pt x="6019" y="4560"/>
                    </a:cubicBezTo>
                    <a:cubicBezTo>
                      <a:pt x="5624" y="4074"/>
                      <a:pt x="5259" y="3466"/>
                      <a:pt x="5107" y="3131"/>
                    </a:cubicBezTo>
                    <a:cubicBezTo>
                      <a:pt x="4985" y="2888"/>
                      <a:pt x="4864" y="2645"/>
                      <a:pt x="4742" y="2371"/>
                    </a:cubicBezTo>
                    <a:cubicBezTo>
                      <a:pt x="4681" y="2402"/>
                      <a:pt x="4590" y="2493"/>
                      <a:pt x="4560" y="2523"/>
                    </a:cubicBezTo>
                    <a:cubicBezTo>
                      <a:pt x="4803" y="3040"/>
                      <a:pt x="5289" y="3952"/>
                      <a:pt x="5776" y="4529"/>
                    </a:cubicBezTo>
                    <a:cubicBezTo>
                      <a:pt x="5958" y="4773"/>
                      <a:pt x="5928" y="4681"/>
                      <a:pt x="6080" y="4864"/>
                    </a:cubicBezTo>
                    <a:cubicBezTo>
                      <a:pt x="6110" y="4925"/>
                      <a:pt x="6171" y="4985"/>
                      <a:pt x="6201" y="5016"/>
                    </a:cubicBezTo>
                    <a:lnTo>
                      <a:pt x="6201" y="5107"/>
                    </a:lnTo>
                    <a:cubicBezTo>
                      <a:pt x="6231" y="5441"/>
                      <a:pt x="6475" y="5685"/>
                      <a:pt x="6687" y="5715"/>
                    </a:cubicBezTo>
                    <a:cubicBezTo>
                      <a:pt x="6687" y="5836"/>
                      <a:pt x="6718" y="5928"/>
                      <a:pt x="6718" y="6232"/>
                    </a:cubicBezTo>
                    <a:cubicBezTo>
                      <a:pt x="6748" y="6748"/>
                      <a:pt x="6748" y="6596"/>
                      <a:pt x="6809" y="7235"/>
                    </a:cubicBezTo>
                    <a:lnTo>
                      <a:pt x="6809" y="7660"/>
                    </a:lnTo>
                    <a:lnTo>
                      <a:pt x="6809" y="7903"/>
                    </a:lnTo>
                    <a:lnTo>
                      <a:pt x="6809" y="8451"/>
                    </a:lnTo>
                    <a:cubicBezTo>
                      <a:pt x="6809" y="8968"/>
                      <a:pt x="6736" y="9412"/>
                      <a:pt x="6764" y="9412"/>
                    </a:cubicBezTo>
                    <a:cubicBezTo>
                      <a:pt x="6768" y="9412"/>
                      <a:pt x="6772" y="9405"/>
                      <a:pt x="6779" y="9393"/>
                    </a:cubicBezTo>
                    <a:lnTo>
                      <a:pt x="6779" y="9393"/>
                    </a:lnTo>
                    <a:cubicBezTo>
                      <a:pt x="6687" y="10122"/>
                      <a:pt x="6383" y="11916"/>
                      <a:pt x="6110" y="12979"/>
                    </a:cubicBezTo>
                    <a:cubicBezTo>
                      <a:pt x="6080" y="13040"/>
                      <a:pt x="6080" y="13071"/>
                      <a:pt x="6080" y="13162"/>
                    </a:cubicBezTo>
                    <a:lnTo>
                      <a:pt x="6080" y="13223"/>
                    </a:lnTo>
                    <a:cubicBezTo>
                      <a:pt x="5259" y="13496"/>
                      <a:pt x="4286" y="13770"/>
                      <a:pt x="3283" y="13922"/>
                    </a:cubicBezTo>
                    <a:cubicBezTo>
                      <a:pt x="3313" y="13800"/>
                      <a:pt x="3374" y="13527"/>
                      <a:pt x="3374" y="13527"/>
                    </a:cubicBezTo>
                    <a:cubicBezTo>
                      <a:pt x="3769" y="12220"/>
                      <a:pt x="3952" y="11308"/>
                      <a:pt x="3982" y="9423"/>
                    </a:cubicBezTo>
                    <a:cubicBezTo>
                      <a:pt x="3982" y="8785"/>
                      <a:pt x="3891" y="7964"/>
                      <a:pt x="3800" y="7417"/>
                    </a:cubicBezTo>
                    <a:cubicBezTo>
                      <a:pt x="3830" y="7417"/>
                      <a:pt x="3891" y="7387"/>
                      <a:pt x="3891" y="7356"/>
                    </a:cubicBezTo>
                    <a:cubicBezTo>
                      <a:pt x="4043" y="7204"/>
                      <a:pt x="3982" y="6900"/>
                      <a:pt x="3800" y="6657"/>
                    </a:cubicBezTo>
                    <a:cubicBezTo>
                      <a:pt x="3891" y="6201"/>
                      <a:pt x="3982" y="5320"/>
                      <a:pt x="3921" y="4408"/>
                    </a:cubicBezTo>
                    <a:cubicBezTo>
                      <a:pt x="3891" y="4104"/>
                      <a:pt x="3800" y="3709"/>
                      <a:pt x="3678" y="3314"/>
                    </a:cubicBezTo>
                    <a:cubicBezTo>
                      <a:pt x="3617" y="3344"/>
                      <a:pt x="3587" y="3435"/>
                      <a:pt x="3496" y="3466"/>
                    </a:cubicBezTo>
                    <a:cubicBezTo>
                      <a:pt x="3496" y="3496"/>
                      <a:pt x="3526" y="3557"/>
                      <a:pt x="3526" y="3587"/>
                    </a:cubicBezTo>
                    <a:cubicBezTo>
                      <a:pt x="3526" y="3587"/>
                      <a:pt x="3709" y="4165"/>
                      <a:pt x="3769" y="4833"/>
                    </a:cubicBezTo>
                    <a:cubicBezTo>
                      <a:pt x="3800" y="5289"/>
                      <a:pt x="3769" y="6201"/>
                      <a:pt x="3769" y="6657"/>
                    </a:cubicBezTo>
                    <a:lnTo>
                      <a:pt x="3709" y="6627"/>
                    </a:lnTo>
                    <a:cubicBezTo>
                      <a:pt x="3666" y="6584"/>
                      <a:pt x="3611" y="6562"/>
                      <a:pt x="3555" y="6562"/>
                    </a:cubicBezTo>
                    <a:cubicBezTo>
                      <a:pt x="3489" y="6562"/>
                      <a:pt x="3423" y="6592"/>
                      <a:pt x="3374" y="6657"/>
                    </a:cubicBezTo>
                    <a:cubicBezTo>
                      <a:pt x="2918" y="6049"/>
                      <a:pt x="2462" y="5411"/>
                      <a:pt x="2189" y="4681"/>
                    </a:cubicBezTo>
                    <a:cubicBezTo>
                      <a:pt x="2128" y="4712"/>
                      <a:pt x="2098" y="4803"/>
                      <a:pt x="2006" y="4833"/>
                    </a:cubicBezTo>
                    <a:cubicBezTo>
                      <a:pt x="2250" y="5289"/>
                      <a:pt x="2614" y="5988"/>
                      <a:pt x="3040" y="6475"/>
                    </a:cubicBezTo>
                    <a:cubicBezTo>
                      <a:pt x="3131" y="6596"/>
                      <a:pt x="3222" y="6688"/>
                      <a:pt x="3344" y="6779"/>
                    </a:cubicBezTo>
                    <a:cubicBezTo>
                      <a:pt x="3344" y="6840"/>
                      <a:pt x="3344" y="6931"/>
                      <a:pt x="3374" y="6992"/>
                    </a:cubicBezTo>
                    <a:cubicBezTo>
                      <a:pt x="3405" y="7235"/>
                      <a:pt x="3526" y="7417"/>
                      <a:pt x="3709" y="7447"/>
                    </a:cubicBezTo>
                    <a:cubicBezTo>
                      <a:pt x="3709" y="7903"/>
                      <a:pt x="3800" y="8420"/>
                      <a:pt x="3830" y="9058"/>
                    </a:cubicBezTo>
                    <a:cubicBezTo>
                      <a:pt x="3830" y="9058"/>
                      <a:pt x="3830" y="10153"/>
                      <a:pt x="3648" y="11490"/>
                    </a:cubicBezTo>
                    <a:cubicBezTo>
                      <a:pt x="3557" y="12128"/>
                      <a:pt x="3465" y="12675"/>
                      <a:pt x="3070" y="13831"/>
                    </a:cubicBezTo>
                    <a:cubicBezTo>
                      <a:pt x="3070" y="13891"/>
                      <a:pt x="3040" y="13922"/>
                      <a:pt x="3040" y="13952"/>
                    </a:cubicBezTo>
                    <a:cubicBezTo>
                      <a:pt x="2432" y="14043"/>
                      <a:pt x="1794" y="14104"/>
                      <a:pt x="1095" y="14104"/>
                    </a:cubicBezTo>
                    <a:cubicBezTo>
                      <a:pt x="1551" y="12919"/>
                      <a:pt x="1763" y="11916"/>
                      <a:pt x="1824" y="10487"/>
                    </a:cubicBezTo>
                    <a:lnTo>
                      <a:pt x="1824" y="10274"/>
                    </a:lnTo>
                    <a:cubicBezTo>
                      <a:pt x="1794" y="9727"/>
                      <a:pt x="1763" y="9362"/>
                      <a:pt x="1672" y="9058"/>
                    </a:cubicBezTo>
                    <a:cubicBezTo>
                      <a:pt x="1763" y="9028"/>
                      <a:pt x="1794" y="8937"/>
                      <a:pt x="1794" y="8785"/>
                    </a:cubicBezTo>
                    <a:cubicBezTo>
                      <a:pt x="1824" y="8511"/>
                      <a:pt x="1703" y="8329"/>
                      <a:pt x="1611" y="8207"/>
                    </a:cubicBezTo>
                    <a:cubicBezTo>
                      <a:pt x="1642" y="7903"/>
                      <a:pt x="1703" y="6840"/>
                      <a:pt x="1672" y="6596"/>
                    </a:cubicBezTo>
                    <a:cubicBezTo>
                      <a:pt x="1672" y="6323"/>
                      <a:pt x="1551" y="5745"/>
                      <a:pt x="1399" y="5411"/>
                    </a:cubicBezTo>
                    <a:lnTo>
                      <a:pt x="1216" y="5593"/>
                    </a:lnTo>
                    <a:cubicBezTo>
                      <a:pt x="1307" y="5776"/>
                      <a:pt x="1368" y="6019"/>
                      <a:pt x="1368" y="6140"/>
                    </a:cubicBezTo>
                    <a:cubicBezTo>
                      <a:pt x="1551" y="6961"/>
                      <a:pt x="1459" y="6992"/>
                      <a:pt x="1490" y="8207"/>
                    </a:cubicBezTo>
                    <a:cubicBezTo>
                      <a:pt x="1449" y="8191"/>
                      <a:pt x="1410" y="8183"/>
                      <a:pt x="1375" y="8183"/>
                    </a:cubicBezTo>
                    <a:cubicBezTo>
                      <a:pt x="1279" y="8183"/>
                      <a:pt x="1208" y="8240"/>
                      <a:pt x="1186" y="8329"/>
                    </a:cubicBezTo>
                    <a:cubicBezTo>
                      <a:pt x="1034" y="8116"/>
                      <a:pt x="882" y="7903"/>
                      <a:pt x="882" y="7903"/>
                    </a:cubicBezTo>
                    <a:cubicBezTo>
                      <a:pt x="760" y="7721"/>
                      <a:pt x="639" y="7539"/>
                      <a:pt x="487" y="7204"/>
                    </a:cubicBezTo>
                    <a:cubicBezTo>
                      <a:pt x="426" y="6992"/>
                      <a:pt x="335" y="6809"/>
                      <a:pt x="304" y="6688"/>
                    </a:cubicBezTo>
                    <a:lnTo>
                      <a:pt x="183" y="6931"/>
                    </a:lnTo>
                    <a:cubicBezTo>
                      <a:pt x="183" y="6931"/>
                      <a:pt x="183" y="6961"/>
                      <a:pt x="152" y="6961"/>
                    </a:cubicBezTo>
                    <a:cubicBezTo>
                      <a:pt x="183" y="7113"/>
                      <a:pt x="274" y="7265"/>
                      <a:pt x="396" y="7508"/>
                    </a:cubicBezTo>
                    <a:cubicBezTo>
                      <a:pt x="578" y="7903"/>
                      <a:pt x="791" y="8147"/>
                      <a:pt x="943" y="8299"/>
                    </a:cubicBezTo>
                    <a:cubicBezTo>
                      <a:pt x="1003" y="8329"/>
                      <a:pt x="1064" y="8420"/>
                      <a:pt x="1095" y="8481"/>
                    </a:cubicBezTo>
                    <a:lnTo>
                      <a:pt x="1095" y="8511"/>
                    </a:lnTo>
                    <a:cubicBezTo>
                      <a:pt x="1155" y="8815"/>
                      <a:pt x="1338" y="9058"/>
                      <a:pt x="1490" y="9089"/>
                    </a:cubicBezTo>
                    <a:lnTo>
                      <a:pt x="1490" y="9210"/>
                    </a:lnTo>
                    <a:cubicBezTo>
                      <a:pt x="1551" y="10396"/>
                      <a:pt x="1551" y="10305"/>
                      <a:pt x="1459" y="11368"/>
                    </a:cubicBezTo>
                    <a:cubicBezTo>
                      <a:pt x="1307" y="12524"/>
                      <a:pt x="1064" y="13314"/>
                      <a:pt x="760" y="14195"/>
                    </a:cubicBezTo>
                    <a:cubicBezTo>
                      <a:pt x="487" y="14195"/>
                      <a:pt x="274" y="14195"/>
                      <a:pt x="0" y="14134"/>
                    </a:cubicBezTo>
                    <a:lnTo>
                      <a:pt x="0" y="14134"/>
                    </a:lnTo>
                    <a:cubicBezTo>
                      <a:pt x="0" y="14226"/>
                      <a:pt x="0" y="14347"/>
                      <a:pt x="31" y="14408"/>
                    </a:cubicBezTo>
                    <a:lnTo>
                      <a:pt x="760" y="14408"/>
                    </a:lnTo>
                    <a:cubicBezTo>
                      <a:pt x="775" y="14423"/>
                      <a:pt x="806" y="14431"/>
                      <a:pt x="840" y="14431"/>
                    </a:cubicBezTo>
                    <a:cubicBezTo>
                      <a:pt x="874" y="14431"/>
                      <a:pt x="912" y="14423"/>
                      <a:pt x="943" y="14408"/>
                    </a:cubicBezTo>
                    <a:lnTo>
                      <a:pt x="1338" y="14408"/>
                    </a:lnTo>
                    <a:lnTo>
                      <a:pt x="1338" y="14590"/>
                    </a:lnTo>
                    <a:cubicBezTo>
                      <a:pt x="1399" y="15563"/>
                      <a:pt x="1368" y="16992"/>
                      <a:pt x="1338" y="17417"/>
                    </a:cubicBezTo>
                    <a:cubicBezTo>
                      <a:pt x="1216" y="18815"/>
                      <a:pt x="1095" y="20882"/>
                      <a:pt x="578" y="22797"/>
                    </a:cubicBezTo>
                    <a:cubicBezTo>
                      <a:pt x="547" y="22949"/>
                      <a:pt x="487" y="23101"/>
                      <a:pt x="426" y="23223"/>
                    </a:cubicBezTo>
                    <a:cubicBezTo>
                      <a:pt x="456" y="23375"/>
                      <a:pt x="487" y="23527"/>
                      <a:pt x="547" y="23648"/>
                    </a:cubicBezTo>
                    <a:cubicBezTo>
                      <a:pt x="851" y="23223"/>
                      <a:pt x="1064" y="22220"/>
                      <a:pt x="1095" y="22159"/>
                    </a:cubicBezTo>
                    <a:cubicBezTo>
                      <a:pt x="1095" y="22129"/>
                      <a:pt x="1368" y="21095"/>
                      <a:pt x="1490" y="20031"/>
                    </a:cubicBezTo>
                    <a:cubicBezTo>
                      <a:pt x="1794" y="17145"/>
                      <a:pt x="1763" y="16688"/>
                      <a:pt x="1763" y="15868"/>
                    </a:cubicBezTo>
                    <a:lnTo>
                      <a:pt x="1763" y="15868"/>
                    </a:lnTo>
                    <a:cubicBezTo>
                      <a:pt x="1763" y="15868"/>
                      <a:pt x="1763" y="15869"/>
                      <a:pt x="1763" y="15869"/>
                    </a:cubicBezTo>
                    <a:cubicBezTo>
                      <a:pt x="1763" y="15869"/>
                      <a:pt x="1761" y="15456"/>
                      <a:pt x="1703" y="15016"/>
                    </a:cubicBezTo>
                    <a:cubicBezTo>
                      <a:pt x="1703" y="14712"/>
                      <a:pt x="1672" y="14530"/>
                      <a:pt x="1611" y="14256"/>
                    </a:cubicBezTo>
                    <a:cubicBezTo>
                      <a:pt x="1611" y="14226"/>
                      <a:pt x="1551" y="14195"/>
                      <a:pt x="1551" y="14195"/>
                    </a:cubicBezTo>
                    <a:cubicBezTo>
                      <a:pt x="2310" y="14165"/>
                      <a:pt x="3131" y="14043"/>
                      <a:pt x="3800" y="13922"/>
                    </a:cubicBezTo>
                    <a:lnTo>
                      <a:pt x="3800" y="13922"/>
                    </a:lnTo>
                    <a:cubicBezTo>
                      <a:pt x="3769" y="14104"/>
                      <a:pt x="3769" y="14165"/>
                      <a:pt x="3678" y="14621"/>
                    </a:cubicBezTo>
                    <a:cubicBezTo>
                      <a:pt x="3648" y="14834"/>
                      <a:pt x="3617" y="15077"/>
                      <a:pt x="3526" y="15472"/>
                    </a:cubicBezTo>
                    <a:cubicBezTo>
                      <a:pt x="3162" y="17478"/>
                      <a:pt x="2067" y="21186"/>
                      <a:pt x="1155" y="23040"/>
                    </a:cubicBezTo>
                    <a:cubicBezTo>
                      <a:pt x="1095" y="23071"/>
                      <a:pt x="1034" y="23223"/>
                      <a:pt x="1034" y="23284"/>
                    </a:cubicBezTo>
                    <a:cubicBezTo>
                      <a:pt x="1034" y="23343"/>
                      <a:pt x="1111" y="23389"/>
                      <a:pt x="1174" y="23389"/>
                    </a:cubicBezTo>
                    <a:cubicBezTo>
                      <a:pt x="1207" y="23389"/>
                      <a:pt x="1236" y="23376"/>
                      <a:pt x="1247" y="23344"/>
                    </a:cubicBezTo>
                    <a:cubicBezTo>
                      <a:pt x="1456" y="23016"/>
                      <a:pt x="1782" y="22158"/>
                      <a:pt x="1793" y="22158"/>
                    </a:cubicBezTo>
                    <a:cubicBezTo>
                      <a:pt x="1794" y="22158"/>
                      <a:pt x="1794" y="22158"/>
                      <a:pt x="1794" y="22159"/>
                    </a:cubicBezTo>
                    <a:lnTo>
                      <a:pt x="1824" y="22007"/>
                    </a:lnTo>
                    <a:cubicBezTo>
                      <a:pt x="3283" y="18420"/>
                      <a:pt x="3982" y="14651"/>
                      <a:pt x="3952" y="13861"/>
                    </a:cubicBezTo>
                    <a:cubicBezTo>
                      <a:pt x="4104" y="13800"/>
                      <a:pt x="4225" y="13800"/>
                      <a:pt x="4347" y="13770"/>
                    </a:cubicBezTo>
                    <a:cubicBezTo>
                      <a:pt x="5198" y="13587"/>
                      <a:pt x="5320" y="13587"/>
                      <a:pt x="6627" y="13131"/>
                    </a:cubicBezTo>
                    <a:lnTo>
                      <a:pt x="6627" y="13131"/>
                    </a:lnTo>
                    <a:cubicBezTo>
                      <a:pt x="6535" y="13283"/>
                      <a:pt x="6475" y="13496"/>
                      <a:pt x="6353" y="13800"/>
                    </a:cubicBezTo>
                    <a:cubicBezTo>
                      <a:pt x="6181" y="14344"/>
                      <a:pt x="5713" y="15455"/>
                      <a:pt x="5735" y="15455"/>
                    </a:cubicBezTo>
                    <a:cubicBezTo>
                      <a:pt x="5737" y="15455"/>
                      <a:pt x="5740" y="15450"/>
                      <a:pt x="5745" y="15441"/>
                    </a:cubicBezTo>
                    <a:lnTo>
                      <a:pt x="5745" y="15441"/>
                    </a:lnTo>
                    <a:cubicBezTo>
                      <a:pt x="5502" y="16019"/>
                      <a:pt x="5472" y="16201"/>
                      <a:pt x="5350" y="16475"/>
                    </a:cubicBezTo>
                    <a:cubicBezTo>
                      <a:pt x="5198" y="16931"/>
                      <a:pt x="5259" y="16779"/>
                      <a:pt x="5046" y="17296"/>
                    </a:cubicBezTo>
                    <a:cubicBezTo>
                      <a:pt x="4377" y="19180"/>
                      <a:pt x="2858" y="22220"/>
                      <a:pt x="1794" y="23375"/>
                    </a:cubicBezTo>
                    <a:cubicBezTo>
                      <a:pt x="1763" y="23405"/>
                      <a:pt x="1703" y="23466"/>
                      <a:pt x="1703" y="23496"/>
                    </a:cubicBezTo>
                    <a:cubicBezTo>
                      <a:pt x="1703" y="23527"/>
                      <a:pt x="1703" y="23557"/>
                      <a:pt x="1763" y="23557"/>
                    </a:cubicBezTo>
                    <a:cubicBezTo>
                      <a:pt x="1855" y="23527"/>
                      <a:pt x="1946" y="23527"/>
                      <a:pt x="2006" y="23496"/>
                    </a:cubicBezTo>
                    <a:cubicBezTo>
                      <a:pt x="2128" y="23344"/>
                      <a:pt x="2371" y="23071"/>
                      <a:pt x="2402" y="23040"/>
                    </a:cubicBezTo>
                    <a:cubicBezTo>
                      <a:pt x="2402" y="23040"/>
                      <a:pt x="3283" y="21977"/>
                      <a:pt x="4712" y="18907"/>
                    </a:cubicBezTo>
                    <a:cubicBezTo>
                      <a:pt x="5168" y="17934"/>
                      <a:pt x="5867" y="15897"/>
                      <a:pt x="5958" y="15624"/>
                    </a:cubicBezTo>
                    <a:cubicBezTo>
                      <a:pt x="6038" y="15436"/>
                      <a:pt x="6095" y="15249"/>
                      <a:pt x="6107" y="15249"/>
                    </a:cubicBezTo>
                    <a:cubicBezTo>
                      <a:pt x="6109" y="15249"/>
                      <a:pt x="6110" y="15252"/>
                      <a:pt x="6110" y="15259"/>
                    </a:cubicBezTo>
                    <a:cubicBezTo>
                      <a:pt x="6535" y="14195"/>
                      <a:pt x="6718" y="13375"/>
                      <a:pt x="6779" y="13071"/>
                    </a:cubicBezTo>
                    <a:cubicBezTo>
                      <a:pt x="7113" y="12979"/>
                      <a:pt x="8025" y="12554"/>
                      <a:pt x="8906" y="12128"/>
                    </a:cubicBezTo>
                    <a:lnTo>
                      <a:pt x="8906" y="12128"/>
                    </a:lnTo>
                    <a:cubicBezTo>
                      <a:pt x="8481" y="12675"/>
                      <a:pt x="8298" y="13435"/>
                      <a:pt x="8785" y="13800"/>
                    </a:cubicBezTo>
                    <a:cubicBezTo>
                      <a:pt x="8450" y="13952"/>
                      <a:pt x="8238" y="14104"/>
                      <a:pt x="7934" y="14408"/>
                    </a:cubicBezTo>
                    <a:cubicBezTo>
                      <a:pt x="7599" y="14742"/>
                      <a:pt x="7478" y="15290"/>
                      <a:pt x="7873" y="15593"/>
                    </a:cubicBezTo>
                    <a:cubicBezTo>
                      <a:pt x="7690" y="15624"/>
                      <a:pt x="7569" y="15654"/>
                      <a:pt x="7447" y="15715"/>
                    </a:cubicBezTo>
                    <a:cubicBezTo>
                      <a:pt x="7265" y="15776"/>
                      <a:pt x="6991" y="16019"/>
                      <a:pt x="6839" y="16232"/>
                    </a:cubicBezTo>
                    <a:cubicBezTo>
                      <a:pt x="6687" y="16505"/>
                      <a:pt x="6627" y="16688"/>
                      <a:pt x="6687" y="17022"/>
                    </a:cubicBezTo>
                    <a:cubicBezTo>
                      <a:pt x="6718" y="17235"/>
                      <a:pt x="6839" y="17387"/>
                      <a:pt x="6961" y="17539"/>
                    </a:cubicBezTo>
                    <a:cubicBezTo>
                      <a:pt x="6931" y="17539"/>
                      <a:pt x="6839" y="17539"/>
                      <a:pt x="6809" y="17569"/>
                    </a:cubicBezTo>
                    <a:cubicBezTo>
                      <a:pt x="6110" y="17721"/>
                      <a:pt x="5320" y="18481"/>
                      <a:pt x="5411" y="19393"/>
                    </a:cubicBezTo>
                    <a:cubicBezTo>
                      <a:pt x="5430" y="19790"/>
                      <a:pt x="5543" y="19893"/>
                      <a:pt x="5567" y="19929"/>
                    </a:cubicBezTo>
                    <a:lnTo>
                      <a:pt x="5567" y="19929"/>
                    </a:lnTo>
                    <a:cubicBezTo>
                      <a:pt x="5599" y="19876"/>
                      <a:pt x="5628" y="19819"/>
                      <a:pt x="5654" y="19758"/>
                    </a:cubicBezTo>
                    <a:cubicBezTo>
                      <a:pt x="5593" y="19666"/>
                      <a:pt x="5593" y="19514"/>
                      <a:pt x="5593" y="19363"/>
                    </a:cubicBezTo>
                    <a:cubicBezTo>
                      <a:pt x="5593" y="18694"/>
                      <a:pt x="6080" y="18086"/>
                      <a:pt x="6779" y="17873"/>
                    </a:cubicBezTo>
                    <a:cubicBezTo>
                      <a:pt x="6809" y="17873"/>
                      <a:pt x="6870" y="17843"/>
                      <a:pt x="6961" y="17843"/>
                    </a:cubicBezTo>
                    <a:cubicBezTo>
                      <a:pt x="7022" y="17721"/>
                      <a:pt x="7113" y="17569"/>
                      <a:pt x="7174" y="17448"/>
                    </a:cubicBezTo>
                    <a:cubicBezTo>
                      <a:pt x="7022" y="17326"/>
                      <a:pt x="6931" y="17174"/>
                      <a:pt x="6870" y="16992"/>
                    </a:cubicBezTo>
                    <a:cubicBezTo>
                      <a:pt x="6839" y="16840"/>
                      <a:pt x="6870" y="16779"/>
                      <a:pt x="6931" y="16657"/>
                    </a:cubicBezTo>
                    <a:cubicBezTo>
                      <a:pt x="6931" y="16627"/>
                      <a:pt x="6961" y="16566"/>
                      <a:pt x="6961" y="16566"/>
                    </a:cubicBezTo>
                    <a:cubicBezTo>
                      <a:pt x="7174" y="16171"/>
                      <a:pt x="7569" y="15928"/>
                      <a:pt x="7994" y="15867"/>
                    </a:cubicBezTo>
                    <a:cubicBezTo>
                      <a:pt x="8025" y="15745"/>
                      <a:pt x="8086" y="15624"/>
                      <a:pt x="8146" y="15502"/>
                    </a:cubicBezTo>
                    <a:cubicBezTo>
                      <a:pt x="7903" y="15411"/>
                      <a:pt x="7751" y="15259"/>
                      <a:pt x="7903" y="14894"/>
                    </a:cubicBezTo>
                    <a:cubicBezTo>
                      <a:pt x="7994" y="14712"/>
                      <a:pt x="8055" y="14651"/>
                      <a:pt x="8238" y="14499"/>
                    </a:cubicBezTo>
                    <a:cubicBezTo>
                      <a:pt x="8450" y="14347"/>
                      <a:pt x="8602" y="14226"/>
                      <a:pt x="8785" y="14104"/>
                    </a:cubicBezTo>
                    <a:cubicBezTo>
                      <a:pt x="8846" y="13952"/>
                      <a:pt x="8906" y="13770"/>
                      <a:pt x="8967" y="13618"/>
                    </a:cubicBezTo>
                    <a:cubicBezTo>
                      <a:pt x="8906" y="13587"/>
                      <a:pt x="8815" y="13496"/>
                      <a:pt x="8785" y="13344"/>
                    </a:cubicBezTo>
                    <a:cubicBezTo>
                      <a:pt x="8694" y="13071"/>
                      <a:pt x="8846" y="12524"/>
                      <a:pt x="9271" y="12128"/>
                    </a:cubicBezTo>
                    <a:cubicBezTo>
                      <a:pt x="9423" y="12007"/>
                      <a:pt x="9453" y="11976"/>
                      <a:pt x="9575" y="11946"/>
                    </a:cubicBezTo>
                    <a:cubicBezTo>
                      <a:pt x="9605" y="11794"/>
                      <a:pt x="9697" y="11642"/>
                      <a:pt x="9727" y="11490"/>
                    </a:cubicBezTo>
                    <a:lnTo>
                      <a:pt x="9727" y="11490"/>
                    </a:lnTo>
                    <a:lnTo>
                      <a:pt x="8967" y="11855"/>
                    </a:lnTo>
                    <a:cubicBezTo>
                      <a:pt x="8997" y="11703"/>
                      <a:pt x="9058" y="11612"/>
                      <a:pt x="9089" y="11460"/>
                    </a:cubicBezTo>
                    <a:cubicBezTo>
                      <a:pt x="9575" y="9484"/>
                      <a:pt x="10305" y="6201"/>
                      <a:pt x="9757" y="4074"/>
                    </a:cubicBezTo>
                    <a:cubicBezTo>
                      <a:pt x="10061" y="3922"/>
                      <a:pt x="9909" y="3283"/>
                      <a:pt x="9575" y="3131"/>
                    </a:cubicBezTo>
                    <a:cubicBezTo>
                      <a:pt x="9605" y="2706"/>
                      <a:pt x="9666" y="1794"/>
                      <a:pt x="9575" y="1064"/>
                    </a:cubicBezTo>
                    <a:cubicBezTo>
                      <a:pt x="9514" y="608"/>
                      <a:pt x="9453" y="304"/>
                      <a:pt x="936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48"/>
              <p:cNvSpPr/>
              <p:nvPr/>
            </p:nvSpPr>
            <p:spPr>
              <a:xfrm>
                <a:off x="3276725" y="1890525"/>
                <a:ext cx="52475" cy="208975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8359" extrusionOk="0">
                    <a:moveTo>
                      <a:pt x="822" y="0"/>
                    </a:moveTo>
                    <a:cubicBezTo>
                      <a:pt x="761" y="152"/>
                      <a:pt x="639" y="365"/>
                      <a:pt x="518" y="639"/>
                    </a:cubicBezTo>
                    <a:cubicBezTo>
                      <a:pt x="518" y="730"/>
                      <a:pt x="579" y="760"/>
                      <a:pt x="579" y="791"/>
                    </a:cubicBezTo>
                    <a:cubicBezTo>
                      <a:pt x="731" y="1096"/>
                      <a:pt x="586" y="1339"/>
                      <a:pt x="380" y="1339"/>
                    </a:cubicBezTo>
                    <a:cubicBezTo>
                      <a:pt x="299" y="1339"/>
                      <a:pt x="208" y="1302"/>
                      <a:pt x="123" y="1216"/>
                    </a:cubicBezTo>
                    <a:cubicBezTo>
                      <a:pt x="62" y="1277"/>
                      <a:pt x="31" y="1368"/>
                      <a:pt x="1" y="1398"/>
                    </a:cubicBezTo>
                    <a:lnTo>
                      <a:pt x="153" y="1702"/>
                    </a:lnTo>
                    <a:cubicBezTo>
                      <a:pt x="1186" y="4316"/>
                      <a:pt x="1369" y="7052"/>
                      <a:pt x="1369" y="8359"/>
                    </a:cubicBezTo>
                    <a:cubicBezTo>
                      <a:pt x="1399" y="8268"/>
                      <a:pt x="1430" y="8177"/>
                      <a:pt x="1490" y="7964"/>
                    </a:cubicBezTo>
                    <a:cubicBezTo>
                      <a:pt x="1794" y="6839"/>
                      <a:pt x="2098" y="5775"/>
                      <a:pt x="1582" y="3131"/>
                    </a:cubicBezTo>
                    <a:cubicBezTo>
                      <a:pt x="1490" y="2493"/>
                      <a:pt x="1095" y="1094"/>
                      <a:pt x="943" y="395"/>
                    </a:cubicBezTo>
                    <a:cubicBezTo>
                      <a:pt x="913" y="304"/>
                      <a:pt x="882" y="183"/>
                      <a:pt x="82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48"/>
              <p:cNvSpPr/>
              <p:nvPr/>
            </p:nvSpPr>
            <p:spPr>
              <a:xfrm>
                <a:off x="3170350" y="1793250"/>
                <a:ext cx="10640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5472" extrusionOk="0">
                    <a:moveTo>
                      <a:pt x="1186" y="1"/>
                    </a:moveTo>
                    <a:cubicBezTo>
                      <a:pt x="1064" y="1"/>
                      <a:pt x="943" y="61"/>
                      <a:pt x="821" y="92"/>
                    </a:cubicBezTo>
                    <a:cubicBezTo>
                      <a:pt x="517" y="153"/>
                      <a:pt x="213" y="305"/>
                      <a:pt x="1" y="457"/>
                    </a:cubicBezTo>
                    <a:cubicBezTo>
                      <a:pt x="122" y="578"/>
                      <a:pt x="274" y="700"/>
                      <a:pt x="365" y="821"/>
                    </a:cubicBezTo>
                    <a:cubicBezTo>
                      <a:pt x="639" y="1064"/>
                      <a:pt x="943" y="1368"/>
                      <a:pt x="1125" y="1642"/>
                    </a:cubicBezTo>
                    <a:cubicBezTo>
                      <a:pt x="1146" y="1637"/>
                      <a:pt x="1168" y="1634"/>
                      <a:pt x="1191" y="1634"/>
                    </a:cubicBezTo>
                    <a:cubicBezTo>
                      <a:pt x="1424" y="1634"/>
                      <a:pt x="1705" y="1912"/>
                      <a:pt x="1733" y="2189"/>
                    </a:cubicBezTo>
                    <a:cubicBezTo>
                      <a:pt x="1794" y="2250"/>
                      <a:pt x="1733" y="2341"/>
                      <a:pt x="1733" y="2402"/>
                    </a:cubicBezTo>
                    <a:cubicBezTo>
                      <a:pt x="1976" y="2706"/>
                      <a:pt x="2280" y="3131"/>
                      <a:pt x="2706" y="3770"/>
                    </a:cubicBezTo>
                    <a:cubicBezTo>
                      <a:pt x="3162" y="4469"/>
                      <a:pt x="3071" y="4347"/>
                      <a:pt x="3223" y="4621"/>
                    </a:cubicBezTo>
                    <a:cubicBezTo>
                      <a:pt x="3221" y="4617"/>
                      <a:pt x="3220" y="4616"/>
                      <a:pt x="3220" y="4616"/>
                    </a:cubicBezTo>
                    <a:lnTo>
                      <a:pt x="3220" y="4616"/>
                    </a:lnTo>
                    <a:cubicBezTo>
                      <a:pt x="3225" y="4616"/>
                      <a:pt x="3506" y="5097"/>
                      <a:pt x="3678" y="5441"/>
                    </a:cubicBezTo>
                    <a:cubicBezTo>
                      <a:pt x="3709" y="5441"/>
                      <a:pt x="3800" y="5472"/>
                      <a:pt x="3830" y="5472"/>
                    </a:cubicBezTo>
                    <a:cubicBezTo>
                      <a:pt x="3982" y="5289"/>
                      <a:pt x="4104" y="5107"/>
                      <a:pt x="4256" y="4864"/>
                    </a:cubicBezTo>
                    <a:cubicBezTo>
                      <a:pt x="4256" y="4834"/>
                      <a:pt x="4226" y="4803"/>
                      <a:pt x="4226" y="4773"/>
                    </a:cubicBezTo>
                    <a:cubicBezTo>
                      <a:pt x="4165" y="4621"/>
                      <a:pt x="4165" y="4499"/>
                      <a:pt x="4256" y="4469"/>
                    </a:cubicBezTo>
                    <a:cubicBezTo>
                      <a:pt x="3830" y="3587"/>
                      <a:pt x="2645" y="1308"/>
                      <a:pt x="1186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48"/>
              <p:cNvSpPr/>
              <p:nvPr/>
            </p:nvSpPr>
            <p:spPr>
              <a:xfrm>
                <a:off x="3257750" y="1930025"/>
                <a:ext cx="47125" cy="1854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7418" extrusionOk="0">
                    <a:moveTo>
                      <a:pt x="669" y="1"/>
                    </a:moveTo>
                    <a:cubicBezTo>
                      <a:pt x="638" y="31"/>
                      <a:pt x="608" y="122"/>
                      <a:pt x="578" y="153"/>
                    </a:cubicBezTo>
                    <a:cubicBezTo>
                      <a:pt x="638" y="244"/>
                      <a:pt x="730" y="366"/>
                      <a:pt x="730" y="426"/>
                    </a:cubicBezTo>
                    <a:cubicBezTo>
                      <a:pt x="753" y="639"/>
                      <a:pt x="648" y="760"/>
                      <a:pt x="500" y="760"/>
                    </a:cubicBezTo>
                    <a:cubicBezTo>
                      <a:pt x="458" y="760"/>
                      <a:pt x="412" y="750"/>
                      <a:pt x="365" y="730"/>
                    </a:cubicBezTo>
                    <a:cubicBezTo>
                      <a:pt x="334" y="730"/>
                      <a:pt x="304" y="700"/>
                      <a:pt x="274" y="670"/>
                    </a:cubicBezTo>
                    <a:cubicBezTo>
                      <a:pt x="182" y="761"/>
                      <a:pt x="61" y="913"/>
                      <a:pt x="0" y="1034"/>
                    </a:cubicBezTo>
                    <a:cubicBezTo>
                      <a:pt x="760" y="2341"/>
                      <a:pt x="1581" y="5989"/>
                      <a:pt x="1702" y="7417"/>
                    </a:cubicBezTo>
                    <a:cubicBezTo>
                      <a:pt x="1793" y="7357"/>
                      <a:pt x="1824" y="7265"/>
                      <a:pt x="1885" y="7205"/>
                    </a:cubicBezTo>
                    <a:cubicBezTo>
                      <a:pt x="1854" y="6627"/>
                      <a:pt x="1885" y="6232"/>
                      <a:pt x="1733" y="4773"/>
                    </a:cubicBezTo>
                    <a:cubicBezTo>
                      <a:pt x="1581" y="3284"/>
                      <a:pt x="1429" y="2736"/>
                      <a:pt x="1368" y="2402"/>
                    </a:cubicBezTo>
                    <a:cubicBezTo>
                      <a:pt x="1125" y="1429"/>
                      <a:pt x="912" y="730"/>
                      <a:pt x="790" y="305"/>
                    </a:cubicBezTo>
                    <a:cubicBezTo>
                      <a:pt x="760" y="244"/>
                      <a:pt x="730" y="122"/>
                      <a:pt x="669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48"/>
              <p:cNvSpPr/>
              <p:nvPr/>
            </p:nvSpPr>
            <p:spPr>
              <a:xfrm>
                <a:off x="3302575" y="2112400"/>
                <a:ext cx="77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1"/>
                      <a:pt x="0" y="62"/>
                      <a:pt x="0" y="6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48"/>
              <p:cNvSpPr/>
              <p:nvPr/>
            </p:nvSpPr>
            <p:spPr>
              <a:xfrm>
                <a:off x="3149825" y="1807700"/>
                <a:ext cx="109450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6201" extrusionOk="0">
                    <a:moveTo>
                      <a:pt x="761" y="0"/>
                    </a:moveTo>
                    <a:cubicBezTo>
                      <a:pt x="578" y="152"/>
                      <a:pt x="396" y="334"/>
                      <a:pt x="274" y="578"/>
                    </a:cubicBezTo>
                    <a:cubicBezTo>
                      <a:pt x="122" y="912"/>
                      <a:pt x="62" y="1125"/>
                      <a:pt x="1" y="1398"/>
                    </a:cubicBezTo>
                    <a:cubicBezTo>
                      <a:pt x="822" y="2249"/>
                      <a:pt x="2372" y="4134"/>
                      <a:pt x="3588" y="6170"/>
                    </a:cubicBezTo>
                    <a:cubicBezTo>
                      <a:pt x="3588" y="6170"/>
                      <a:pt x="3618" y="6201"/>
                      <a:pt x="3709" y="6201"/>
                    </a:cubicBezTo>
                    <a:cubicBezTo>
                      <a:pt x="3922" y="5927"/>
                      <a:pt x="4165" y="5623"/>
                      <a:pt x="4378" y="5350"/>
                    </a:cubicBezTo>
                    <a:cubicBezTo>
                      <a:pt x="4317" y="5259"/>
                      <a:pt x="4287" y="5107"/>
                      <a:pt x="4317" y="4985"/>
                    </a:cubicBezTo>
                    <a:cubicBezTo>
                      <a:pt x="4044" y="4438"/>
                      <a:pt x="3436" y="3344"/>
                      <a:pt x="2433" y="2006"/>
                    </a:cubicBezTo>
                    <a:cubicBezTo>
                      <a:pt x="2406" y="2024"/>
                      <a:pt x="2377" y="2031"/>
                      <a:pt x="2345" y="2031"/>
                    </a:cubicBezTo>
                    <a:cubicBezTo>
                      <a:pt x="2270" y="2031"/>
                      <a:pt x="2184" y="1988"/>
                      <a:pt x="2098" y="1945"/>
                    </a:cubicBezTo>
                    <a:cubicBezTo>
                      <a:pt x="1916" y="1793"/>
                      <a:pt x="1794" y="1520"/>
                      <a:pt x="1794" y="1398"/>
                    </a:cubicBezTo>
                    <a:cubicBezTo>
                      <a:pt x="1794" y="1338"/>
                      <a:pt x="1794" y="1307"/>
                      <a:pt x="1825" y="1246"/>
                    </a:cubicBezTo>
                    <a:cubicBezTo>
                      <a:pt x="1490" y="851"/>
                      <a:pt x="1156" y="426"/>
                      <a:pt x="761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48"/>
              <p:cNvSpPr/>
              <p:nvPr/>
            </p:nvSpPr>
            <p:spPr>
              <a:xfrm>
                <a:off x="3209100" y="1793250"/>
                <a:ext cx="85900" cy="1102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4408" extrusionOk="0">
                    <a:moveTo>
                      <a:pt x="1" y="1"/>
                    </a:moveTo>
                    <a:cubicBezTo>
                      <a:pt x="1399" y="1429"/>
                      <a:pt x="2524" y="3496"/>
                      <a:pt x="2828" y="4378"/>
                    </a:cubicBezTo>
                    <a:cubicBezTo>
                      <a:pt x="2888" y="4408"/>
                      <a:pt x="2980" y="4408"/>
                      <a:pt x="3010" y="4408"/>
                    </a:cubicBezTo>
                    <a:cubicBezTo>
                      <a:pt x="3162" y="4165"/>
                      <a:pt x="3314" y="3891"/>
                      <a:pt x="3435" y="3648"/>
                    </a:cubicBezTo>
                    <a:cubicBezTo>
                      <a:pt x="3162" y="2858"/>
                      <a:pt x="2706" y="1733"/>
                      <a:pt x="2280" y="1277"/>
                    </a:cubicBezTo>
                    <a:cubicBezTo>
                      <a:pt x="2220" y="1186"/>
                      <a:pt x="1825" y="760"/>
                      <a:pt x="1338" y="457"/>
                    </a:cubicBezTo>
                    <a:cubicBezTo>
                      <a:pt x="913" y="213"/>
                      <a:pt x="548" y="92"/>
                      <a:pt x="9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48"/>
              <p:cNvSpPr/>
              <p:nvPr/>
            </p:nvSpPr>
            <p:spPr>
              <a:xfrm>
                <a:off x="3201500" y="1987025"/>
                <a:ext cx="78300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682" extrusionOk="0">
                    <a:moveTo>
                      <a:pt x="1095" y="0"/>
                    </a:moveTo>
                    <a:lnTo>
                      <a:pt x="882" y="244"/>
                    </a:lnTo>
                    <a:cubicBezTo>
                      <a:pt x="882" y="274"/>
                      <a:pt x="913" y="274"/>
                      <a:pt x="913" y="304"/>
                    </a:cubicBezTo>
                    <a:cubicBezTo>
                      <a:pt x="1004" y="517"/>
                      <a:pt x="913" y="700"/>
                      <a:pt x="700" y="700"/>
                    </a:cubicBezTo>
                    <a:cubicBezTo>
                      <a:pt x="639" y="700"/>
                      <a:pt x="548" y="700"/>
                      <a:pt x="457" y="608"/>
                    </a:cubicBezTo>
                    <a:lnTo>
                      <a:pt x="1" y="1064"/>
                    </a:lnTo>
                    <a:cubicBezTo>
                      <a:pt x="183" y="1277"/>
                      <a:pt x="578" y="1794"/>
                      <a:pt x="1338" y="2706"/>
                    </a:cubicBezTo>
                    <a:cubicBezTo>
                      <a:pt x="1612" y="3101"/>
                      <a:pt x="1551" y="3040"/>
                      <a:pt x="2280" y="3800"/>
                    </a:cubicBezTo>
                    <a:cubicBezTo>
                      <a:pt x="2463" y="4013"/>
                      <a:pt x="2888" y="4408"/>
                      <a:pt x="3132" y="4681"/>
                    </a:cubicBezTo>
                    <a:cubicBezTo>
                      <a:pt x="2828" y="3800"/>
                      <a:pt x="2129" y="2128"/>
                      <a:pt x="1247" y="304"/>
                    </a:cubicBezTo>
                    <a:lnTo>
                      <a:pt x="1095" y="0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48"/>
              <p:cNvSpPr/>
              <p:nvPr/>
            </p:nvSpPr>
            <p:spPr>
              <a:xfrm>
                <a:off x="3155150" y="1958150"/>
                <a:ext cx="13757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6901" extrusionOk="0">
                    <a:moveTo>
                      <a:pt x="3983" y="0"/>
                    </a:moveTo>
                    <a:cubicBezTo>
                      <a:pt x="3922" y="61"/>
                      <a:pt x="3861" y="152"/>
                      <a:pt x="3800" y="244"/>
                    </a:cubicBezTo>
                    <a:cubicBezTo>
                      <a:pt x="3770" y="304"/>
                      <a:pt x="3770" y="335"/>
                      <a:pt x="3709" y="365"/>
                    </a:cubicBezTo>
                    <a:cubicBezTo>
                      <a:pt x="3933" y="617"/>
                      <a:pt x="3745" y="920"/>
                      <a:pt x="3477" y="920"/>
                    </a:cubicBezTo>
                    <a:cubicBezTo>
                      <a:pt x="3454" y="920"/>
                      <a:pt x="3430" y="917"/>
                      <a:pt x="3405" y="912"/>
                    </a:cubicBezTo>
                    <a:cubicBezTo>
                      <a:pt x="3375" y="912"/>
                      <a:pt x="3344" y="852"/>
                      <a:pt x="3314" y="852"/>
                    </a:cubicBezTo>
                    <a:cubicBezTo>
                      <a:pt x="3223" y="943"/>
                      <a:pt x="3162" y="1064"/>
                      <a:pt x="3040" y="1155"/>
                    </a:cubicBezTo>
                    <a:cubicBezTo>
                      <a:pt x="3527" y="1763"/>
                      <a:pt x="5350" y="5867"/>
                      <a:pt x="5442" y="6444"/>
                    </a:cubicBezTo>
                    <a:cubicBezTo>
                      <a:pt x="5442" y="6515"/>
                      <a:pt x="5370" y="6565"/>
                      <a:pt x="5304" y="6565"/>
                    </a:cubicBezTo>
                    <a:cubicBezTo>
                      <a:pt x="5256" y="6565"/>
                      <a:pt x="5211" y="6539"/>
                      <a:pt x="5198" y="6475"/>
                    </a:cubicBezTo>
                    <a:cubicBezTo>
                      <a:pt x="5198" y="6475"/>
                      <a:pt x="5168" y="6384"/>
                      <a:pt x="5138" y="6232"/>
                    </a:cubicBezTo>
                    <a:cubicBezTo>
                      <a:pt x="5107" y="6247"/>
                      <a:pt x="5077" y="6254"/>
                      <a:pt x="5046" y="6254"/>
                    </a:cubicBezTo>
                    <a:cubicBezTo>
                      <a:pt x="5016" y="6254"/>
                      <a:pt x="4986" y="6247"/>
                      <a:pt x="4955" y="6232"/>
                    </a:cubicBezTo>
                    <a:cubicBezTo>
                      <a:pt x="4925" y="6171"/>
                      <a:pt x="3922" y="5077"/>
                      <a:pt x="3648" y="4742"/>
                    </a:cubicBezTo>
                    <a:cubicBezTo>
                      <a:pt x="2979" y="4013"/>
                      <a:pt x="2128" y="2797"/>
                      <a:pt x="1824" y="2371"/>
                    </a:cubicBezTo>
                    <a:cubicBezTo>
                      <a:pt x="1672" y="2523"/>
                      <a:pt x="1520" y="2645"/>
                      <a:pt x="1368" y="2797"/>
                    </a:cubicBezTo>
                    <a:cubicBezTo>
                      <a:pt x="1460" y="2949"/>
                      <a:pt x="1520" y="3131"/>
                      <a:pt x="1338" y="3253"/>
                    </a:cubicBezTo>
                    <a:cubicBezTo>
                      <a:pt x="1298" y="3283"/>
                      <a:pt x="1254" y="3293"/>
                      <a:pt x="1212" y="3293"/>
                    </a:cubicBezTo>
                    <a:cubicBezTo>
                      <a:pt x="1129" y="3293"/>
                      <a:pt x="1054" y="3253"/>
                      <a:pt x="1034" y="3253"/>
                    </a:cubicBezTo>
                    <a:cubicBezTo>
                      <a:pt x="973" y="3253"/>
                      <a:pt x="943" y="3222"/>
                      <a:pt x="913" y="3222"/>
                    </a:cubicBezTo>
                    <a:cubicBezTo>
                      <a:pt x="791" y="3283"/>
                      <a:pt x="730" y="3374"/>
                      <a:pt x="609" y="3435"/>
                    </a:cubicBezTo>
                    <a:cubicBezTo>
                      <a:pt x="669" y="3526"/>
                      <a:pt x="821" y="3648"/>
                      <a:pt x="973" y="3800"/>
                    </a:cubicBezTo>
                    <a:cubicBezTo>
                      <a:pt x="1125" y="3952"/>
                      <a:pt x="1338" y="4104"/>
                      <a:pt x="1733" y="4408"/>
                    </a:cubicBezTo>
                    <a:cubicBezTo>
                      <a:pt x="2402" y="4864"/>
                      <a:pt x="2311" y="4773"/>
                      <a:pt x="2767" y="5107"/>
                    </a:cubicBezTo>
                    <a:cubicBezTo>
                      <a:pt x="3375" y="5563"/>
                      <a:pt x="4530" y="6232"/>
                      <a:pt x="4925" y="6535"/>
                    </a:cubicBezTo>
                    <a:cubicBezTo>
                      <a:pt x="5089" y="6653"/>
                      <a:pt x="5000" y="6788"/>
                      <a:pt x="4881" y="6788"/>
                    </a:cubicBezTo>
                    <a:cubicBezTo>
                      <a:pt x="4846" y="6788"/>
                      <a:pt x="4808" y="6776"/>
                      <a:pt x="4773" y="6748"/>
                    </a:cubicBezTo>
                    <a:cubicBezTo>
                      <a:pt x="4773" y="6748"/>
                      <a:pt x="4834" y="6748"/>
                      <a:pt x="4286" y="6414"/>
                    </a:cubicBezTo>
                    <a:cubicBezTo>
                      <a:pt x="4104" y="6292"/>
                      <a:pt x="4013" y="6262"/>
                      <a:pt x="3648" y="5988"/>
                    </a:cubicBezTo>
                    <a:cubicBezTo>
                      <a:pt x="3101" y="5654"/>
                      <a:pt x="1338" y="4408"/>
                      <a:pt x="913" y="3952"/>
                    </a:cubicBezTo>
                    <a:cubicBezTo>
                      <a:pt x="791" y="3830"/>
                      <a:pt x="609" y="3648"/>
                      <a:pt x="487" y="3466"/>
                    </a:cubicBezTo>
                    <a:cubicBezTo>
                      <a:pt x="335" y="3587"/>
                      <a:pt x="153" y="3709"/>
                      <a:pt x="1" y="3830"/>
                    </a:cubicBezTo>
                    <a:cubicBezTo>
                      <a:pt x="365" y="4134"/>
                      <a:pt x="730" y="4347"/>
                      <a:pt x="973" y="4499"/>
                    </a:cubicBezTo>
                    <a:cubicBezTo>
                      <a:pt x="1976" y="5198"/>
                      <a:pt x="2554" y="5958"/>
                      <a:pt x="3770" y="6596"/>
                    </a:cubicBezTo>
                    <a:cubicBezTo>
                      <a:pt x="4256" y="6870"/>
                      <a:pt x="4317" y="6900"/>
                      <a:pt x="4560" y="6900"/>
                    </a:cubicBezTo>
                    <a:cubicBezTo>
                      <a:pt x="4864" y="6900"/>
                      <a:pt x="5229" y="6748"/>
                      <a:pt x="5502" y="6566"/>
                    </a:cubicBezTo>
                    <a:cubicBezTo>
                      <a:pt x="5472" y="5988"/>
                      <a:pt x="5077" y="3101"/>
                      <a:pt x="4074" y="213"/>
                    </a:cubicBezTo>
                    <a:cubicBezTo>
                      <a:pt x="4074" y="183"/>
                      <a:pt x="4013" y="61"/>
                      <a:pt x="3983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48"/>
              <p:cNvSpPr/>
              <p:nvPr/>
            </p:nvSpPr>
            <p:spPr>
              <a:xfrm>
                <a:off x="3133875" y="1846450"/>
                <a:ext cx="9805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5746" extrusionOk="0">
                    <a:moveTo>
                      <a:pt x="578" y="0"/>
                    </a:moveTo>
                    <a:cubicBezTo>
                      <a:pt x="548" y="243"/>
                      <a:pt x="548" y="517"/>
                      <a:pt x="548" y="821"/>
                    </a:cubicBezTo>
                    <a:cubicBezTo>
                      <a:pt x="517" y="1459"/>
                      <a:pt x="365" y="1763"/>
                      <a:pt x="1" y="2098"/>
                    </a:cubicBezTo>
                    <a:cubicBezTo>
                      <a:pt x="305" y="2493"/>
                      <a:pt x="578" y="2888"/>
                      <a:pt x="882" y="3192"/>
                    </a:cubicBezTo>
                    <a:cubicBezTo>
                      <a:pt x="912" y="3313"/>
                      <a:pt x="973" y="3405"/>
                      <a:pt x="1034" y="3465"/>
                    </a:cubicBezTo>
                    <a:cubicBezTo>
                      <a:pt x="1186" y="3465"/>
                      <a:pt x="1368" y="3587"/>
                      <a:pt x="1490" y="3739"/>
                    </a:cubicBezTo>
                    <a:cubicBezTo>
                      <a:pt x="1581" y="3861"/>
                      <a:pt x="1612" y="4013"/>
                      <a:pt x="1581" y="4073"/>
                    </a:cubicBezTo>
                    <a:cubicBezTo>
                      <a:pt x="2219" y="4772"/>
                      <a:pt x="2827" y="5411"/>
                      <a:pt x="3101" y="5715"/>
                    </a:cubicBezTo>
                    <a:lnTo>
                      <a:pt x="3162" y="5715"/>
                    </a:lnTo>
                    <a:cubicBezTo>
                      <a:pt x="3253" y="5715"/>
                      <a:pt x="3314" y="5715"/>
                      <a:pt x="3344" y="5745"/>
                    </a:cubicBezTo>
                    <a:cubicBezTo>
                      <a:pt x="3557" y="5563"/>
                      <a:pt x="3739" y="5320"/>
                      <a:pt x="3922" y="5137"/>
                    </a:cubicBezTo>
                    <a:cubicBezTo>
                      <a:pt x="3800" y="4985"/>
                      <a:pt x="3770" y="4803"/>
                      <a:pt x="3891" y="4681"/>
                    </a:cubicBezTo>
                    <a:cubicBezTo>
                      <a:pt x="2714" y="2810"/>
                      <a:pt x="1088" y="729"/>
                      <a:pt x="1124" y="729"/>
                    </a:cubicBezTo>
                    <a:lnTo>
                      <a:pt x="1124" y="729"/>
                    </a:lnTo>
                    <a:cubicBezTo>
                      <a:pt x="1124" y="729"/>
                      <a:pt x="1125" y="730"/>
                      <a:pt x="1125" y="730"/>
                    </a:cubicBezTo>
                    <a:cubicBezTo>
                      <a:pt x="1064" y="699"/>
                      <a:pt x="852" y="395"/>
                      <a:pt x="578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48"/>
              <p:cNvSpPr/>
              <p:nvPr/>
            </p:nvSpPr>
            <p:spPr>
              <a:xfrm>
                <a:off x="3090575" y="1933075"/>
                <a:ext cx="82850" cy="11627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4651" extrusionOk="0">
                    <a:moveTo>
                      <a:pt x="304" y="0"/>
                    </a:moveTo>
                    <a:cubicBezTo>
                      <a:pt x="61" y="335"/>
                      <a:pt x="0" y="669"/>
                      <a:pt x="30" y="1034"/>
                    </a:cubicBezTo>
                    <a:cubicBezTo>
                      <a:pt x="30" y="1186"/>
                      <a:pt x="122" y="1399"/>
                      <a:pt x="152" y="1551"/>
                    </a:cubicBezTo>
                    <a:cubicBezTo>
                      <a:pt x="365" y="2371"/>
                      <a:pt x="578" y="2554"/>
                      <a:pt x="821" y="2918"/>
                    </a:cubicBezTo>
                    <a:cubicBezTo>
                      <a:pt x="942" y="3070"/>
                      <a:pt x="973" y="3131"/>
                      <a:pt x="1185" y="3374"/>
                    </a:cubicBezTo>
                    <a:cubicBezTo>
                      <a:pt x="1185" y="3374"/>
                      <a:pt x="1672" y="3982"/>
                      <a:pt x="2341" y="4590"/>
                    </a:cubicBezTo>
                    <a:lnTo>
                      <a:pt x="2401" y="4651"/>
                    </a:lnTo>
                    <a:cubicBezTo>
                      <a:pt x="2705" y="4438"/>
                      <a:pt x="2979" y="4225"/>
                      <a:pt x="3313" y="3952"/>
                    </a:cubicBezTo>
                    <a:cubicBezTo>
                      <a:pt x="3252" y="3952"/>
                      <a:pt x="3252" y="3921"/>
                      <a:pt x="3252" y="3891"/>
                    </a:cubicBezTo>
                    <a:lnTo>
                      <a:pt x="3252" y="3800"/>
                    </a:lnTo>
                    <a:cubicBezTo>
                      <a:pt x="3009" y="3526"/>
                      <a:pt x="2614" y="3131"/>
                      <a:pt x="2432" y="2918"/>
                    </a:cubicBezTo>
                    <a:cubicBezTo>
                      <a:pt x="1945" y="2402"/>
                      <a:pt x="1550" y="2067"/>
                      <a:pt x="790" y="851"/>
                    </a:cubicBezTo>
                    <a:cubicBezTo>
                      <a:pt x="760" y="760"/>
                      <a:pt x="456" y="274"/>
                      <a:pt x="304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48"/>
              <p:cNvSpPr/>
              <p:nvPr/>
            </p:nvSpPr>
            <p:spPr>
              <a:xfrm>
                <a:off x="3098925" y="1901925"/>
                <a:ext cx="108675" cy="1216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4864" extrusionOk="0">
                    <a:moveTo>
                      <a:pt x="1216" y="0"/>
                    </a:moveTo>
                    <a:cubicBezTo>
                      <a:pt x="1003" y="213"/>
                      <a:pt x="700" y="456"/>
                      <a:pt x="304" y="790"/>
                    </a:cubicBezTo>
                    <a:cubicBezTo>
                      <a:pt x="183" y="912"/>
                      <a:pt x="92" y="1003"/>
                      <a:pt x="0" y="1125"/>
                    </a:cubicBezTo>
                    <a:cubicBezTo>
                      <a:pt x="396" y="1702"/>
                      <a:pt x="1186" y="2766"/>
                      <a:pt x="1247" y="2857"/>
                    </a:cubicBezTo>
                    <a:cubicBezTo>
                      <a:pt x="1247" y="2857"/>
                      <a:pt x="2462" y="4256"/>
                      <a:pt x="3131" y="4863"/>
                    </a:cubicBezTo>
                    <a:cubicBezTo>
                      <a:pt x="3151" y="4853"/>
                      <a:pt x="3175" y="4850"/>
                      <a:pt x="3200" y="4850"/>
                    </a:cubicBezTo>
                    <a:cubicBezTo>
                      <a:pt x="3249" y="4850"/>
                      <a:pt x="3303" y="4863"/>
                      <a:pt x="3344" y="4863"/>
                    </a:cubicBezTo>
                    <a:cubicBezTo>
                      <a:pt x="3678" y="4560"/>
                      <a:pt x="3982" y="4256"/>
                      <a:pt x="4347" y="3952"/>
                    </a:cubicBezTo>
                    <a:cubicBezTo>
                      <a:pt x="4256" y="3830"/>
                      <a:pt x="4225" y="3708"/>
                      <a:pt x="4256" y="3617"/>
                    </a:cubicBezTo>
                    <a:cubicBezTo>
                      <a:pt x="3800" y="3161"/>
                      <a:pt x="3131" y="2401"/>
                      <a:pt x="3070" y="2341"/>
                    </a:cubicBezTo>
                    <a:cubicBezTo>
                      <a:pt x="2979" y="2249"/>
                      <a:pt x="2858" y="2097"/>
                      <a:pt x="2766" y="2006"/>
                    </a:cubicBezTo>
                    <a:cubicBezTo>
                      <a:pt x="2743" y="2011"/>
                      <a:pt x="2719" y="2013"/>
                      <a:pt x="2694" y="2013"/>
                    </a:cubicBezTo>
                    <a:cubicBezTo>
                      <a:pt x="2551" y="2013"/>
                      <a:pt x="2379" y="1934"/>
                      <a:pt x="2250" y="1702"/>
                    </a:cubicBezTo>
                    <a:cubicBezTo>
                      <a:pt x="2158" y="1581"/>
                      <a:pt x="2128" y="1490"/>
                      <a:pt x="2219" y="1338"/>
                    </a:cubicBezTo>
                    <a:cubicBezTo>
                      <a:pt x="2067" y="1155"/>
                      <a:pt x="2007" y="1094"/>
                      <a:pt x="2007" y="1094"/>
                    </a:cubicBezTo>
                    <a:cubicBezTo>
                      <a:pt x="1946" y="973"/>
                      <a:pt x="1520" y="456"/>
                      <a:pt x="1216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48"/>
              <p:cNvSpPr/>
              <p:nvPr/>
            </p:nvSpPr>
            <p:spPr>
              <a:xfrm>
                <a:off x="3092850" y="1794100"/>
                <a:ext cx="216575" cy="334075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13363" extrusionOk="0">
                    <a:moveTo>
                      <a:pt x="5441" y="7839"/>
                    </a:moveTo>
                    <a:lnTo>
                      <a:pt x="5593" y="8143"/>
                    </a:lnTo>
                    <a:cubicBezTo>
                      <a:pt x="6475" y="9967"/>
                      <a:pt x="7174" y="11639"/>
                      <a:pt x="7478" y="12520"/>
                    </a:cubicBezTo>
                    <a:cubicBezTo>
                      <a:pt x="7234" y="12246"/>
                      <a:pt x="6809" y="11821"/>
                      <a:pt x="6626" y="11639"/>
                    </a:cubicBezTo>
                    <a:cubicBezTo>
                      <a:pt x="5897" y="10879"/>
                      <a:pt x="5958" y="10909"/>
                      <a:pt x="5684" y="10575"/>
                    </a:cubicBezTo>
                    <a:cubicBezTo>
                      <a:pt x="4924" y="9663"/>
                      <a:pt x="4529" y="9176"/>
                      <a:pt x="4347" y="8933"/>
                    </a:cubicBezTo>
                    <a:cubicBezTo>
                      <a:pt x="4499" y="8721"/>
                      <a:pt x="4651" y="8569"/>
                      <a:pt x="4803" y="8447"/>
                    </a:cubicBezTo>
                    <a:cubicBezTo>
                      <a:pt x="4894" y="8538"/>
                      <a:pt x="4985" y="8538"/>
                      <a:pt x="5046" y="8538"/>
                    </a:cubicBezTo>
                    <a:cubicBezTo>
                      <a:pt x="5228" y="8538"/>
                      <a:pt x="5350" y="8295"/>
                      <a:pt x="5259" y="8143"/>
                    </a:cubicBezTo>
                    <a:cubicBezTo>
                      <a:pt x="5259" y="8113"/>
                      <a:pt x="5228" y="8082"/>
                      <a:pt x="5228" y="8082"/>
                    </a:cubicBezTo>
                    <a:lnTo>
                      <a:pt x="5441" y="7839"/>
                    </a:lnTo>
                    <a:close/>
                    <a:moveTo>
                      <a:pt x="4310" y="0"/>
                    </a:moveTo>
                    <a:cubicBezTo>
                      <a:pt x="4273" y="0"/>
                      <a:pt x="4235" y="7"/>
                      <a:pt x="4195" y="27"/>
                    </a:cubicBezTo>
                    <a:cubicBezTo>
                      <a:pt x="5623" y="1304"/>
                      <a:pt x="6809" y="3584"/>
                      <a:pt x="7265" y="4465"/>
                    </a:cubicBezTo>
                    <a:cubicBezTo>
                      <a:pt x="7204" y="4526"/>
                      <a:pt x="7204" y="4617"/>
                      <a:pt x="7234" y="4769"/>
                    </a:cubicBezTo>
                    <a:cubicBezTo>
                      <a:pt x="7234" y="4800"/>
                      <a:pt x="7265" y="4830"/>
                      <a:pt x="7265" y="4891"/>
                    </a:cubicBezTo>
                    <a:cubicBezTo>
                      <a:pt x="7143" y="5073"/>
                      <a:pt x="6991" y="5255"/>
                      <a:pt x="6839" y="5499"/>
                    </a:cubicBezTo>
                    <a:cubicBezTo>
                      <a:pt x="6809" y="5438"/>
                      <a:pt x="6748" y="5438"/>
                      <a:pt x="6687" y="5438"/>
                    </a:cubicBezTo>
                    <a:cubicBezTo>
                      <a:pt x="6510" y="5084"/>
                      <a:pt x="6219" y="4616"/>
                      <a:pt x="6230" y="4616"/>
                    </a:cubicBezTo>
                    <a:lnTo>
                      <a:pt x="6230" y="4616"/>
                    </a:lnTo>
                    <a:cubicBezTo>
                      <a:pt x="6230" y="4616"/>
                      <a:pt x="6230" y="4616"/>
                      <a:pt x="6231" y="4617"/>
                    </a:cubicBezTo>
                    <a:cubicBezTo>
                      <a:pt x="6079" y="4374"/>
                      <a:pt x="6171" y="4465"/>
                      <a:pt x="5715" y="3766"/>
                    </a:cubicBezTo>
                    <a:cubicBezTo>
                      <a:pt x="5289" y="3128"/>
                      <a:pt x="4985" y="2702"/>
                      <a:pt x="4772" y="2398"/>
                    </a:cubicBezTo>
                    <a:cubicBezTo>
                      <a:pt x="4803" y="2337"/>
                      <a:pt x="4803" y="2246"/>
                      <a:pt x="4772" y="2185"/>
                    </a:cubicBezTo>
                    <a:cubicBezTo>
                      <a:pt x="4689" y="1908"/>
                      <a:pt x="4403" y="1631"/>
                      <a:pt x="4215" y="1631"/>
                    </a:cubicBezTo>
                    <a:cubicBezTo>
                      <a:pt x="4197" y="1631"/>
                      <a:pt x="4180" y="1633"/>
                      <a:pt x="4164" y="1638"/>
                    </a:cubicBezTo>
                    <a:cubicBezTo>
                      <a:pt x="3921" y="1395"/>
                      <a:pt x="3648" y="1091"/>
                      <a:pt x="3405" y="818"/>
                    </a:cubicBezTo>
                    <a:cubicBezTo>
                      <a:pt x="3283" y="696"/>
                      <a:pt x="3131" y="575"/>
                      <a:pt x="3009" y="483"/>
                    </a:cubicBezTo>
                    <a:cubicBezTo>
                      <a:pt x="2979" y="514"/>
                      <a:pt x="2949" y="514"/>
                      <a:pt x="2888" y="544"/>
                    </a:cubicBezTo>
                    <a:cubicBezTo>
                      <a:pt x="3283" y="970"/>
                      <a:pt x="3648" y="1395"/>
                      <a:pt x="3952" y="1790"/>
                    </a:cubicBezTo>
                    <a:cubicBezTo>
                      <a:pt x="3952" y="1851"/>
                      <a:pt x="3921" y="1882"/>
                      <a:pt x="3921" y="1942"/>
                    </a:cubicBezTo>
                    <a:cubicBezTo>
                      <a:pt x="3921" y="2094"/>
                      <a:pt x="4073" y="2368"/>
                      <a:pt x="4225" y="2489"/>
                    </a:cubicBezTo>
                    <a:cubicBezTo>
                      <a:pt x="4311" y="2532"/>
                      <a:pt x="4397" y="2575"/>
                      <a:pt x="4472" y="2575"/>
                    </a:cubicBezTo>
                    <a:cubicBezTo>
                      <a:pt x="4504" y="2575"/>
                      <a:pt x="4533" y="2568"/>
                      <a:pt x="4560" y="2550"/>
                    </a:cubicBezTo>
                    <a:cubicBezTo>
                      <a:pt x="5563" y="3888"/>
                      <a:pt x="6171" y="4982"/>
                      <a:pt x="6444" y="5529"/>
                    </a:cubicBezTo>
                    <a:cubicBezTo>
                      <a:pt x="6383" y="5651"/>
                      <a:pt x="6444" y="5742"/>
                      <a:pt x="6505" y="5894"/>
                    </a:cubicBezTo>
                    <a:cubicBezTo>
                      <a:pt x="6292" y="6167"/>
                      <a:pt x="6079" y="6471"/>
                      <a:pt x="5836" y="6745"/>
                    </a:cubicBezTo>
                    <a:cubicBezTo>
                      <a:pt x="5775" y="6714"/>
                      <a:pt x="5715" y="6714"/>
                      <a:pt x="5623" y="6714"/>
                    </a:cubicBezTo>
                    <a:cubicBezTo>
                      <a:pt x="4408" y="4678"/>
                      <a:pt x="2857" y="2793"/>
                      <a:pt x="2067" y="1942"/>
                    </a:cubicBezTo>
                    <a:cubicBezTo>
                      <a:pt x="2067" y="2034"/>
                      <a:pt x="2067" y="2064"/>
                      <a:pt x="2037" y="2155"/>
                    </a:cubicBezTo>
                    <a:cubicBezTo>
                      <a:pt x="2341" y="2489"/>
                      <a:pt x="2553" y="2824"/>
                      <a:pt x="2553" y="2854"/>
                    </a:cubicBezTo>
                    <a:cubicBezTo>
                      <a:pt x="2553" y="2854"/>
                      <a:pt x="2553" y="2854"/>
                      <a:pt x="2553" y="2854"/>
                    </a:cubicBezTo>
                    <a:lnTo>
                      <a:pt x="2553" y="2854"/>
                    </a:lnTo>
                    <a:cubicBezTo>
                      <a:pt x="2547" y="2854"/>
                      <a:pt x="4173" y="4935"/>
                      <a:pt x="5319" y="6806"/>
                    </a:cubicBezTo>
                    <a:cubicBezTo>
                      <a:pt x="5228" y="6927"/>
                      <a:pt x="5259" y="7110"/>
                      <a:pt x="5380" y="7262"/>
                    </a:cubicBezTo>
                    <a:cubicBezTo>
                      <a:pt x="5168" y="7474"/>
                      <a:pt x="4985" y="7687"/>
                      <a:pt x="4803" y="7869"/>
                    </a:cubicBezTo>
                    <a:cubicBezTo>
                      <a:pt x="4712" y="7839"/>
                      <a:pt x="4681" y="7839"/>
                      <a:pt x="4620" y="7839"/>
                    </a:cubicBezTo>
                    <a:lnTo>
                      <a:pt x="4529" y="7839"/>
                    </a:lnTo>
                    <a:cubicBezTo>
                      <a:pt x="4256" y="7535"/>
                      <a:pt x="3617" y="6897"/>
                      <a:pt x="3009" y="6198"/>
                    </a:cubicBezTo>
                    <a:cubicBezTo>
                      <a:pt x="3040" y="6137"/>
                      <a:pt x="3009" y="6015"/>
                      <a:pt x="2949" y="5863"/>
                    </a:cubicBezTo>
                    <a:cubicBezTo>
                      <a:pt x="2827" y="5711"/>
                      <a:pt x="2645" y="5590"/>
                      <a:pt x="2493" y="5590"/>
                    </a:cubicBezTo>
                    <a:cubicBezTo>
                      <a:pt x="2401" y="5529"/>
                      <a:pt x="2371" y="5438"/>
                      <a:pt x="2280" y="5377"/>
                    </a:cubicBezTo>
                    <a:cubicBezTo>
                      <a:pt x="2037" y="5073"/>
                      <a:pt x="1733" y="4617"/>
                      <a:pt x="1429" y="4283"/>
                    </a:cubicBezTo>
                    <a:lnTo>
                      <a:pt x="1307" y="4374"/>
                    </a:lnTo>
                    <a:cubicBezTo>
                      <a:pt x="1611" y="4830"/>
                      <a:pt x="2037" y="5407"/>
                      <a:pt x="2098" y="5499"/>
                    </a:cubicBezTo>
                    <a:cubicBezTo>
                      <a:pt x="2098" y="5499"/>
                      <a:pt x="2128" y="5529"/>
                      <a:pt x="2280" y="5711"/>
                    </a:cubicBezTo>
                    <a:cubicBezTo>
                      <a:pt x="2219" y="5833"/>
                      <a:pt x="2250" y="5985"/>
                      <a:pt x="2341" y="6107"/>
                    </a:cubicBezTo>
                    <a:cubicBezTo>
                      <a:pt x="2474" y="6320"/>
                      <a:pt x="2654" y="6416"/>
                      <a:pt x="2799" y="6416"/>
                    </a:cubicBezTo>
                    <a:cubicBezTo>
                      <a:pt x="2819" y="6416"/>
                      <a:pt x="2839" y="6414"/>
                      <a:pt x="2857" y="6410"/>
                    </a:cubicBezTo>
                    <a:cubicBezTo>
                      <a:pt x="2949" y="6502"/>
                      <a:pt x="3040" y="6623"/>
                      <a:pt x="3161" y="6745"/>
                    </a:cubicBezTo>
                    <a:cubicBezTo>
                      <a:pt x="3192" y="6775"/>
                      <a:pt x="3891" y="7535"/>
                      <a:pt x="4347" y="7991"/>
                    </a:cubicBezTo>
                    <a:cubicBezTo>
                      <a:pt x="4316" y="8113"/>
                      <a:pt x="4347" y="8234"/>
                      <a:pt x="4408" y="8325"/>
                    </a:cubicBezTo>
                    <a:cubicBezTo>
                      <a:pt x="4073" y="8690"/>
                      <a:pt x="3769" y="8994"/>
                      <a:pt x="3435" y="9237"/>
                    </a:cubicBezTo>
                    <a:cubicBezTo>
                      <a:pt x="3389" y="9222"/>
                      <a:pt x="3351" y="9214"/>
                      <a:pt x="3313" y="9214"/>
                    </a:cubicBezTo>
                    <a:cubicBezTo>
                      <a:pt x="3275" y="9214"/>
                      <a:pt x="3237" y="9222"/>
                      <a:pt x="3192" y="9237"/>
                    </a:cubicBezTo>
                    <a:cubicBezTo>
                      <a:pt x="2560" y="8636"/>
                      <a:pt x="1333" y="7231"/>
                      <a:pt x="1337" y="7231"/>
                    </a:cubicBezTo>
                    <a:lnTo>
                      <a:pt x="1337" y="7231"/>
                    </a:lnTo>
                    <a:cubicBezTo>
                      <a:pt x="1337" y="7231"/>
                      <a:pt x="1337" y="7231"/>
                      <a:pt x="1338" y="7231"/>
                    </a:cubicBezTo>
                    <a:cubicBezTo>
                      <a:pt x="1277" y="7170"/>
                      <a:pt x="456" y="6107"/>
                      <a:pt x="91" y="5529"/>
                    </a:cubicBezTo>
                    <a:cubicBezTo>
                      <a:pt x="61" y="5559"/>
                      <a:pt x="61" y="5590"/>
                      <a:pt x="0" y="5651"/>
                    </a:cubicBezTo>
                    <a:cubicBezTo>
                      <a:pt x="152" y="5894"/>
                      <a:pt x="456" y="6410"/>
                      <a:pt x="517" y="6471"/>
                    </a:cubicBezTo>
                    <a:cubicBezTo>
                      <a:pt x="1277" y="7657"/>
                      <a:pt x="1672" y="7991"/>
                      <a:pt x="2128" y="8569"/>
                    </a:cubicBezTo>
                    <a:cubicBezTo>
                      <a:pt x="2280" y="8751"/>
                      <a:pt x="2705" y="9176"/>
                      <a:pt x="2979" y="9450"/>
                    </a:cubicBezTo>
                    <a:lnTo>
                      <a:pt x="2979" y="9511"/>
                    </a:lnTo>
                    <a:cubicBezTo>
                      <a:pt x="2979" y="9541"/>
                      <a:pt x="2979" y="9602"/>
                      <a:pt x="3009" y="9602"/>
                    </a:cubicBezTo>
                    <a:cubicBezTo>
                      <a:pt x="2705" y="9845"/>
                      <a:pt x="2401" y="10088"/>
                      <a:pt x="2098" y="10271"/>
                    </a:cubicBezTo>
                    <a:cubicBezTo>
                      <a:pt x="2189" y="10362"/>
                      <a:pt x="2250" y="10392"/>
                      <a:pt x="2341" y="10453"/>
                    </a:cubicBezTo>
                    <a:cubicBezTo>
                      <a:pt x="2493" y="10362"/>
                      <a:pt x="2675" y="10240"/>
                      <a:pt x="2827" y="10119"/>
                    </a:cubicBezTo>
                    <a:cubicBezTo>
                      <a:pt x="3101" y="10210"/>
                      <a:pt x="3283" y="10392"/>
                      <a:pt x="3405" y="10514"/>
                    </a:cubicBezTo>
                    <a:cubicBezTo>
                      <a:pt x="3830" y="10970"/>
                      <a:pt x="5593" y="12216"/>
                      <a:pt x="6140" y="12550"/>
                    </a:cubicBezTo>
                    <a:cubicBezTo>
                      <a:pt x="6505" y="12794"/>
                      <a:pt x="6596" y="12824"/>
                      <a:pt x="6778" y="12976"/>
                    </a:cubicBezTo>
                    <a:cubicBezTo>
                      <a:pt x="7326" y="13310"/>
                      <a:pt x="7265" y="13310"/>
                      <a:pt x="7265" y="13310"/>
                    </a:cubicBezTo>
                    <a:cubicBezTo>
                      <a:pt x="7302" y="13347"/>
                      <a:pt x="7342" y="13363"/>
                      <a:pt x="7379" y="13363"/>
                    </a:cubicBezTo>
                    <a:cubicBezTo>
                      <a:pt x="7495" y="13363"/>
                      <a:pt x="7578" y="13213"/>
                      <a:pt x="7417" y="13097"/>
                    </a:cubicBezTo>
                    <a:cubicBezTo>
                      <a:pt x="7022" y="12794"/>
                      <a:pt x="5867" y="12125"/>
                      <a:pt x="5259" y="11669"/>
                    </a:cubicBezTo>
                    <a:cubicBezTo>
                      <a:pt x="4803" y="11335"/>
                      <a:pt x="4924" y="11426"/>
                      <a:pt x="4225" y="10970"/>
                    </a:cubicBezTo>
                    <a:cubicBezTo>
                      <a:pt x="3769" y="10666"/>
                      <a:pt x="3617" y="10514"/>
                      <a:pt x="3465" y="10362"/>
                    </a:cubicBezTo>
                    <a:cubicBezTo>
                      <a:pt x="3313" y="10210"/>
                      <a:pt x="3161" y="10088"/>
                      <a:pt x="3101" y="9997"/>
                    </a:cubicBezTo>
                    <a:cubicBezTo>
                      <a:pt x="3222" y="9936"/>
                      <a:pt x="3283" y="9845"/>
                      <a:pt x="3405" y="9784"/>
                    </a:cubicBezTo>
                    <a:cubicBezTo>
                      <a:pt x="3435" y="9815"/>
                      <a:pt x="3465" y="9815"/>
                      <a:pt x="3526" y="9815"/>
                    </a:cubicBezTo>
                    <a:cubicBezTo>
                      <a:pt x="3546" y="9815"/>
                      <a:pt x="3607" y="9855"/>
                      <a:pt x="3690" y="9855"/>
                    </a:cubicBezTo>
                    <a:cubicBezTo>
                      <a:pt x="3732" y="9855"/>
                      <a:pt x="3779" y="9845"/>
                      <a:pt x="3830" y="9815"/>
                    </a:cubicBezTo>
                    <a:cubicBezTo>
                      <a:pt x="4012" y="9693"/>
                      <a:pt x="3982" y="9511"/>
                      <a:pt x="3860" y="9359"/>
                    </a:cubicBezTo>
                    <a:cubicBezTo>
                      <a:pt x="4012" y="9207"/>
                      <a:pt x="4164" y="9085"/>
                      <a:pt x="4316" y="8933"/>
                    </a:cubicBezTo>
                    <a:cubicBezTo>
                      <a:pt x="4590" y="9359"/>
                      <a:pt x="5441" y="10544"/>
                      <a:pt x="6140" y="11304"/>
                    </a:cubicBezTo>
                    <a:cubicBezTo>
                      <a:pt x="6444" y="11639"/>
                      <a:pt x="7417" y="12733"/>
                      <a:pt x="7447" y="12794"/>
                    </a:cubicBezTo>
                    <a:cubicBezTo>
                      <a:pt x="7478" y="12809"/>
                      <a:pt x="7508" y="12816"/>
                      <a:pt x="7538" y="12816"/>
                    </a:cubicBezTo>
                    <a:cubicBezTo>
                      <a:pt x="7569" y="12816"/>
                      <a:pt x="7599" y="12809"/>
                      <a:pt x="7630" y="12794"/>
                    </a:cubicBezTo>
                    <a:cubicBezTo>
                      <a:pt x="7690" y="12946"/>
                      <a:pt x="7690" y="13037"/>
                      <a:pt x="7690" y="13037"/>
                    </a:cubicBezTo>
                    <a:cubicBezTo>
                      <a:pt x="7729" y="13101"/>
                      <a:pt x="7783" y="13127"/>
                      <a:pt x="7831" y="13127"/>
                    </a:cubicBezTo>
                    <a:cubicBezTo>
                      <a:pt x="7897" y="13127"/>
                      <a:pt x="7951" y="13077"/>
                      <a:pt x="7934" y="13006"/>
                    </a:cubicBezTo>
                    <a:cubicBezTo>
                      <a:pt x="7842" y="12429"/>
                      <a:pt x="6019" y="8295"/>
                      <a:pt x="5532" y="7717"/>
                    </a:cubicBezTo>
                    <a:cubicBezTo>
                      <a:pt x="5593" y="7626"/>
                      <a:pt x="5715" y="7535"/>
                      <a:pt x="5806" y="7414"/>
                    </a:cubicBezTo>
                    <a:cubicBezTo>
                      <a:pt x="5836" y="7474"/>
                      <a:pt x="5867" y="7474"/>
                      <a:pt x="5897" y="7474"/>
                    </a:cubicBezTo>
                    <a:cubicBezTo>
                      <a:pt x="5919" y="7479"/>
                      <a:pt x="5941" y="7482"/>
                      <a:pt x="5963" y="7482"/>
                    </a:cubicBezTo>
                    <a:cubicBezTo>
                      <a:pt x="6211" y="7482"/>
                      <a:pt x="6425" y="7179"/>
                      <a:pt x="6201" y="6927"/>
                    </a:cubicBezTo>
                    <a:cubicBezTo>
                      <a:pt x="6231" y="6897"/>
                      <a:pt x="6231" y="6866"/>
                      <a:pt x="6292" y="6806"/>
                    </a:cubicBezTo>
                    <a:cubicBezTo>
                      <a:pt x="6353" y="6745"/>
                      <a:pt x="6414" y="6623"/>
                      <a:pt x="6475" y="6562"/>
                    </a:cubicBezTo>
                    <a:cubicBezTo>
                      <a:pt x="6505" y="6623"/>
                      <a:pt x="6505" y="6745"/>
                      <a:pt x="6566" y="6775"/>
                    </a:cubicBezTo>
                    <a:cubicBezTo>
                      <a:pt x="7569" y="9663"/>
                      <a:pt x="7964" y="12550"/>
                      <a:pt x="7994" y="13128"/>
                    </a:cubicBezTo>
                    <a:lnTo>
                      <a:pt x="8116" y="13006"/>
                    </a:lnTo>
                    <a:cubicBezTo>
                      <a:pt x="8146" y="12976"/>
                      <a:pt x="8177" y="12885"/>
                      <a:pt x="8207" y="12854"/>
                    </a:cubicBezTo>
                    <a:cubicBezTo>
                      <a:pt x="8116" y="11456"/>
                      <a:pt x="7265" y="7778"/>
                      <a:pt x="6505" y="6471"/>
                    </a:cubicBezTo>
                    <a:cubicBezTo>
                      <a:pt x="6626" y="6319"/>
                      <a:pt x="6687" y="6198"/>
                      <a:pt x="6778" y="6107"/>
                    </a:cubicBezTo>
                    <a:cubicBezTo>
                      <a:pt x="6809" y="6137"/>
                      <a:pt x="6870" y="6167"/>
                      <a:pt x="6900" y="6167"/>
                    </a:cubicBezTo>
                    <a:cubicBezTo>
                      <a:pt x="6940" y="6187"/>
                      <a:pt x="6982" y="6197"/>
                      <a:pt x="7022" y="6197"/>
                    </a:cubicBezTo>
                    <a:cubicBezTo>
                      <a:pt x="7163" y="6197"/>
                      <a:pt x="7282" y="6076"/>
                      <a:pt x="7234" y="5863"/>
                    </a:cubicBezTo>
                    <a:cubicBezTo>
                      <a:pt x="7234" y="5803"/>
                      <a:pt x="7174" y="5711"/>
                      <a:pt x="7082" y="5590"/>
                    </a:cubicBezTo>
                    <a:cubicBezTo>
                      <a:pt x="7113" y="5559"/>
                      <a:pt x="7174" y="5499"/>
                      <a:pt x="7204" y="5438"/>
                    </a:cubicBezTo>
                    <a:cubicBezTo>
                      <a:pt x="7234" y="5559"/>
                      <a:pt x="7265" y="5651"/>
                      <a:pt x="7295" y="5742"/>
                    </a:cubicBezTo>
                    <a:cubicBezTo>
                      <a:pt x="7447" y="6167"/>
                      <a:pt x="7660" y="6866"/>
                      <a:pt x="7873" y="7839"/>
                    </a:cubicBezTo>
                    <a:cubicBezTo>
                      <a:pt x="7964" y="8173"/>
                      <a:pt x="8146" y="8721"/>
                      <a:pt x="8268" y="10210"/>
                    </a:cubicBezTo>
                    <a:cubicBezTo>
                      <a:pt x="8420" y="11669"/>
                      <a:pt x="8420" y="12064"/>
                      <a:pt x="8329" y="12672"/>
                    </a:cubicBezTo>
                    <a:cubicBezTo>
                      <a:pt x="8377" y="12608"/>
                      <a:pt x="8408" y="12569"/>
                      <a:pt x="8413" y="12569"/>
                    </a:cubicBezTo>
                    <a:lnTo>
                      <a:pt x="8413" y="12569"/>
                    </a:lnTo>
                    <a:cubicBezTo>
                      <a:pt x="8418" y="12569"/>
                      <a:pt x="8402" y="12600"/>
                      <a:pt x="8359" y="12672"/>
                    </a:cubicBezTo>
                    <a:cubicBezTo>
                      <a:pt x="8359" y="12702"/>
                      <a:pt x="8329" y="12733"/>
                      <a:pt x="8329" y="12794"/>
                    </a:cubicBezTo>
                    <a:lnTo>
                      <a:pt x="8329" y="12854"/>
                    </a:lnTo>
                    <a:cubicBezTo>
                      <a:pt x="8329" y="12854"/>
                      <a:pt x="8359" y="12854"/>
                      <a:pt x="8359" y="12824"/>
                    </a:cubicBezTo>
                    <a:cubicBezTo>
                      <a:pt x="8450" y="12733"/>
                      <a:pt x="8481" y="12581"/>
                      <a:pt x="8572" y="12520"/>
                    </a:cubicBezTo>
                    <a:cubicBezTo>
                      <a:pt x="8602" y="12429"/>
                      <a:pt x="8633" y="12368"/>
                      <a:pt x="8633" y="12277"/>
                    </a:cubicBezTo>
                    <a:cubicBezTo>
                      <a:pt x="8663" y="11000"/>
                      <a:pt x="8450" y="8265"/>
                      <a:pt x="7417" y="5651"/>
                    </a:cubicBezTo>
                    <a:cubicBezTo>
                      <a:pt x="7356" y="5499"/>
                      <a:pt x="7356" y="5407"/>
                      <a:pt x="7265" y="5347"/>
                    </a:cubicBezTo>
                    <a:cubicBezTo>
                      <a:pt x="7295" y="5255"/>
                      <a:pt x="7356" y="5195"/>
                      <a:pt x="7386" y="5134"/>
                    </a:cubicBezTo>
                    <a:cubicBezTo>
                      <a:pt x="7464" y="5220"/>
                      <a:pt x="7549" y="5258"/>
                      <a:pt x="7627" y="5258"/>
                    </a:cubicBezTo>
                    <a:cubicBezTo>
                      <a:pt x="7823" y="5258"/>
                      <a:pt x="7973" y="5021"/>
                      <a:pt x="7842" y="4739"/>
                    </a:cubicBezTo>
                    <a:cubicBezTo>
                      <a:pt x="7812" y="4678"/>
                      <a:pt x="7751" y="4617"/>
                      <a:pt x="7721" y="4587"/>
                    </a:cubicBezTo>
                    <a:cubicBezTo>
                      <a:pt x="7873" y="4313"/>
                      <a:pt x="7994" y="4131"/>
                      <a:pt x="8025" y="3918"/>
                    </a:cubicBezTo>
                    <a:cubicBezTo>
                      <a:pt x="7994" y="3857"/>
                      <a:pt x="7994" y="3766"/>
                      <a:pt x="7964" y="3675"/>
                    </a:cubicBezTo>
                    <a:cubicBezTo>
                      <a:pt x="7842" y="3918"/>
                      <a:pt x="7690" y="4161"/>
                      <a:pt x="7538" y="4435"/>
                    </a:cubicBezTo>
                    <a:cubicBezTo>
                      <a:pt x="7508" y="4374"/>
                      <a:pt x="7417" y="4374"/>
                      <a:pt x="7386" y="4374"/>
                    </a:cubicBezTo>
                    <a:cubicBezTo>
                      <a:pt x="7082" y="3523"/>
                      <a:pt x="5988" y="1426"/>
                      <a:pt x="4560" y="27"/>
                    </a:cubicBezTo>
                    <a:cubicBezTo>
                      <a:pt x="4458" y="27"/>
                      <a:pt x="4384" y="0"/>
                      <a:pt x="431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48"/>
              <p:cNvSpPr/>
              <p:nvPr/>
            </p:nvSpPr>
            <p:spPr>
              <a:xfrm>
                <a:off x="3451050" y="2200875"/>
                <a:ext cx="1703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550" extrusionOk="0">
                    <a:moveTo>
                      <a:pt x="51" y="0"/>
                    </a:moveTo>
                    <a:cubicBezTo>
                      <a:pt x="16" y="0"/>
                      <a:pt x="1" y="30"/>
                      <a:pt x="19" y="48"/>
                    </a:cubicBezTo>
                    <a:lnTo>
                      <a:pt x="19" y="79"/>
                    </a:lnTo>
                    <a:cubicBezTo>
                      <a:pt x="49" y="322"/>
                      <a:pt x="657" y="778"/>
                      <a:pt x="1660" y="1173"/>
                    </a:cubicBezTo>
                    <a:cubicBezTo>
                      <a:pt x="1600" y="1173"/>
                      <a:pt x="1721" y="1234"/>
                      <a:pt x="1904" y="1295"/>
                    </a:cubicBezTo>
                    <a:cubicBezTo>
                      <a:pt x="2025" y="1325"/>
                      <a:pt x="3332" y="1720"/>
                      <a:pt x="3332" y="1720"/>
                    </a:cubicBezTo>
                    <a:cubicBezTo>
                      <a:pt x="3241" y="1720"/>
                      <a:pt x="4426" y="2024"/>
                      <a:pt x="5065" y="2115"/>
                    </a:cubicBezTo>
                    <a:cubicBezTo>
                      <a:pt x="5642" y="2207"/>
                      <a:pt x="5460" y="2115"/>
                      <a:pt x="5460" y="2298"/>
                    </a:cubicBezTo>
                    <a:cubicBezTo>
                      <a:pt x="5428" y="2474"/>
                      <a:pt x="5658" y="2549"/>
                      <a:pt x="5928" y="2549"/>
                    </a:cubicBezTo>
                    <a:cubicBezTo>
                      <a:pt x="6169" y="2549"/>
                      <a:pt x="6441" y="2489"/>
                      <a:pt x="6584" y="2389"/>
                    </a:cubicBezTo>
                    <a:cubicBezTo>
                      <a:pt x="6813" y="2237"/>
                      <a:pt x="6745" y="1958"/>
                      <a:pt x="6292" y="1958"/>
                    </a:cubicBezTo>
                    <a:cubicBezTo>
                      <a:pt x="6202" y="1958"/>
                      <a:pt x="6097" y="1969"/>
                      <a:pt x="5977" y="1994"/>
                    </a:cubicBezTo>
                    <a:cubicBezTo>
                      <a:pt x="5369" y="1994"/>
                      <a:pt x="5156" y="1933"/>
                      <a:pt x="5217" y="1933"/>
                    </a:cubicBezTo>
                    <a:cubicBezTo>
                      <a:pt x="4457" y="1842"/>
                      <a:pt x="3393" y="1538"/>
                      <a:pt x="3180" y="1447"/>
                    </a:cubicBezTo>
                    <a:cubicBezTo>
                      <a:pt x="2299" y="1173"/>
                      <a:pt x="1995" y="1143"/>
                      <a:pt x="1387" y="839"/>
                    </a:cubicBezTo>
                    <a:cubicBezTo>
                      <a:pt x="1113" y="687"/>
                      <a:pt x="809" y="565"/>
                      <a:pt x="536" y="383"/>
                    </a:cubicBezTo>
                    <a:cubicBezTo>
                      <a:pt x="384" y="261"/>
                      <a:pt x="232" y="170"/>
                      <a:pt x="141" y="48"/>
                    </a:cubicBezTo>
                    <a:cubicBezTo>
                      <a:pt x="105" y="13"/>
                      <a:pt x="74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48"/>
              <p:cNvSpPr/>
              <p:nvPr/>
            </p:nvSpPr>
            <p:spPr>
              <a:xfrm>
                <a:off x="3446950" y="2070950"/>
                <a:ext cx="1608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3347" extrusionOk="0">
                    <a:moveTo>
                      <a:pt x="5688" y="1"/>
                    </a:moveTo>
                    <a:cubicBezTo>
                      <a:pt x="5344" y="1"/>
                      <a:pt x="4986" y="109"/>
                      <a:pt x="5046" y="352"/>
                    </a:cubicBezTo>
                    <a:cubicBezTo>
                      <a:pt x="5077" y="504"/>
                      <a:pt x="5229" y="382"/>
                      <a:pt x="4712" y="534"/>
                    </a:cubicBezTo>
                    <a:cubicBezTo>
                      <a:pt x="4063" y="711"/>
                      <a:pt x="3043" y="1174"/>
                      <a:pt x="3038" y="1174"/>
                    </a:cubicBezTo>
                    <a:cubicBezTo>
                      <a:pt x="3038" y="1174"/>
                      <a:pt x="3038" y="1173"/>
                      <a:pt x="3040" y="1172"/>
                    </a:cubicBezTo>
                    <a:lnTo>
                      <a:pt x="3040" y="1172"/>
                    </a:lnTo>
                    <a:cubicBezTo>
                      <a:pt x="3039" y="1173"/>
                      <a:pt x="1824" y="1750"/>
                      <a:pt x="1703" y="1780"/>
                    </a:cubicBezTo>
                    <a:cubicBezTo>
                      <a:pt x="1520" y="1902"/>
                      <a:pt x="1429" y="1932"/>
                      <a:pt x="1429" y="1932"/>
                    </a:cubicBezTo>
                    <a:cubicBezTo>
                      <a:pt x="517" y="2479"/>
                      <a:pt x="1" y="3027"/>
                      <a:pt x="1" y="3239"/>
                    </a:cubicBezTo>
                    <a:lnTo>
                      <a:pt x="1" y="3270"/>
                    </a:lnTo>
                    <a:cubicBezTo>
                      <a:pt x="20" y="3308"/>
                      <a:pt x="51" y="3347"/>
                      <a:pt x="87" y="3347"/>
                    </a:cubicBezTo>
                    <a:cubicBezTo>
                      <a:pt x="108" y="3347"/>
                      <a:pt x="130" y="3334"/>
                      <a:pt x="153" y="3300"/>
                    </a:cubicBezTo>
                    <a:cubicBezTo>
                      <a:pt x="213" y="3148"/>
                      <a:pt x="365" y="3027"/>
                      <a:pt x="487" y="2935"/>
                    </a:cubicBezTo>
                    <a:cubicBezTo>
                      <a:pt x="700" y="2723"/>
                      <a:pt x="973" y="2540"/>
                      <a:pt x="1247" y="2358"/>
                    </a:cubicBezTo>
                    <a:cubicBezTo>
                      <a:pt x="1824" y="1963"/>
                      <a:pt x="2128" y="1902"/>
                      <a:pt x="2949" y="1507"/>
                    </a:cubicBezTo>
                    <a:cubicBezTo>
                      <a:pt x="3131" y="1416"/>
                      <a:pt x="4165" y="960"/>
                      <a:pt x="4894" y="716"/>
                    </a:cubicBezTo>
                    <a:cubicBezTo>
                      <a:pt x="4803" y="716"/>
                      <a:pt x="5046" y="656"/>
                      <a:pt x="5624" y="565"/>
                    </a:cubicBezTo>
                    <a:cubicBezTo>
                      <a:pt x="5650" y="566"/>
                      <a:pt x="5675" y="566"/>
                      <a:pt x="5699" y="566"/>
                    </a:cubicBezTo>
                    <a:cubicBezTo>
                      <a:pt x="6331" y="566"/>
                      <a:pt x="6433" y="195"/>
                      <a:pt x="6141" y="78"/>
                    </a:cubicBezTo>
                    <a:cubicBezTo>
                      <a:pt x="6029" y="28"/>
                      <a:pt x="5860" y="1"/>
                      <a:pt x="5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48"/>
              <p:cNvSpPr/>
              <p:nvPr/>
            </p:nvSpPr>
            <p:spPr>
              <a:xfrm>
                <a:off x="3396050" y="2232625"/>
                <a:ext cx="625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089" extrusionOk="0">
                    <a:moveTo>
                      <a:pt x="1369" y="1"/>
                    </a:moveTo>
                    <a:cubicBezTo>
                      <a:pt x="1275" y="1"/>
                      <a:pt x="1173" y="8"/>
                      <a:pt x="1064" y="25"/>
                    </a:cubicBezTo>
                    <a:cubicBezTo>
                      <a:pt x="1125" y="25"/>
                      <a:pt x="821" y="55"/>
                      <a:pt x="669" y="116"/>
                    </a:cubicBezTo>
                    <a:cubicBezTo>
                      <a:pt x="0" y="298"/>
                      <a:pt x="61" y="754"/>
                      <a:pt x="365" y="967"/>
                    </a:cubicBezTo>
                    <a:cubicBezTo>
                      <a:pt x="578" y="1088"/>
                      <a:pt x="821" y="1088"/>
                      <a:pt x="1034" y="1088"/>
                    </a:cubicBezTo>
                    <a:cubicBezTo>
                      <a:pt x="1216" y="1088"/>
                      <a:pt x="1368" y="1088"/>
                      <a:pt x="1672" y="1028"/>
                    </a:cubicBezTo>
                    <a:cubicBezTo>
                      <a:pt x="2502" y="779"/>
                      <a:pt x="2325" y="1"/>
                      <a:pt x="1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48"/>
              <p:cNvSpPr/>
              <p:nvPr/>
            </p:nvSpPr>
            <p:spPr>
              <a:xfrm>
                <a:off x="3386925" y="2100450"/>
                <a:ext cx="646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087" extrusionOk="0">
                    <a:moveTo>
                      <a:pt x="1250" y="0"/>
                    </a:moveTo>
                    <a:cubicBezTo>
                      <a:pt x="1155" y="0"/>
                      <a:pt x="1079" y="8"/>
                      <a:pt x="973" y="23"/>
                    </a:cubicBezTo>
                    <a:cubicBezTo>
                      <a:pt x="760" y="53"/>
                      <a:pt x="517" y="114"/>
                      <a:pt x="335" y="266"/>
                    </a:cubicBezTo>
                    <a:cubicBezTo>
                      <a:pt x="0" y="479"/>
                      <a:pt x="31" y="904"/>
                      <a:pt x="730" y="1056"/>
                    </a:cubicBezTo>
                    <a:cubicBezTo>
                      <a:pt x="878" y="1086"/>
                      <a:pt x="1199" y="1087"/>
                      <a:pt x="1187" y="1087"/>
                    </a:cubicBezTo>
                    <a:lnTo>
                      <a:pt x="1187" y="1087"/>
                    </a:lnTo>
                    <a:cubicBezTo>
                      <a:pt x="2432" y="1086"/>
                      <a:pt x="2584" y="144"/>
                      <a:pt x="1642" y="23"/>
                    </a:cubicBezTo>
                    <a:cubicBezTo>
                      <a:pt x="1459" y="8"/>
                      <a:pt x="1345" y="0"/>
                      <a:pt x="1250" y="0"/>
                    </a:cubicBezTo>
                    <a:close/>
                    <a:moveTo>
                      <a:pt x="1187" y="1087"/>
                    </a:moveTo>
                    <a:lnTo>
                      <a:pt x="1187" y="1087"/>
                    </a:lnTo>
                    <a:cubicBezTo>
                      <a:pt x="1187" y="1087"/>
                      <a:pt x="1186" y="1087"/>
                      <a:pt x="1186" y="1087"/>
                    </a:cubicBezTo>
                    <a:cubicBezTo>
                      <a:pt x="1187" y="1087"/>
                      <a:pt x="1187" y="1087"/>
                      <a:pt x="1187" y="1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48"/>
              <p:cNvSpPr/>
              <p:nvPr/>
            </p:nvSpPr>
            <p:spPr>
              <a:xfrm>
                <a:off x="3218975" y="2079475"/>
                <a:ext cx="17252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8714" extrusionOk="0">
                    <a:moveTo>
                      <a:pt x="6688" y="3824"/>
                    </a:moveTo>
                    <a:cubicBezTo>
                      <a:pt x="6688" y="3829"/>
                      <a:pt x="6688" y="3835"/>
                      <a:pt x="6688" y="3841"/>
                    </a:cubicBezTo>
                    <a:cubicBezTo>
                      <a:pt x="6688" y="3829"/>
                      <a:pt x="6688" y="3824"/>
                      <a:pt x="6688" y="3824"/>
                    </a:cubicBezTo>
                    <a:close/>
                    <a:moveTo>
                      <a:pt x="3301" y="0"/>
                    </a:moveTo>
                    <a:cubicBezTo>
                      <a:pt x="3264" y="0"/>
                      <a:pt x="3228" y="4"/>
                      <a:pt x="3192" y="11"/>
                    </a:cubicBezTo>
                    <a:cubicBezTo>
                      <a:pt x="2797" y="41"/>
                      <a:pt x="2615" y="345"/>
                      <a:pt x="2524" y="710"/>
                    </a:cubicBezTo>
                    <a:cubicBezTo>
                      <a:pt x="2312" y="555"/>
                      <a:pt x="2016" y="465"/>
                      <a:pt x="1746" y="465"/>
                    </a:cubicBezTo>
                    <a:cubicBezTo>
                      <a:pt x="1435" y="465"/>
                      <a:pt x="1160" y="585"/>
                      <a:pt x="1095" y="862"/>
                    </a:cubicBezTo>
                    <a:cubicBezTo>
                      <a:pt x="1065" y="1075"/>
                      <a:pt x="1065" y="1287"/>
                      <a:pt x="1095" y="1470"/>
                    </a:cubicBezTo>
                    <a:cubicBezTo>
                      <a:pt x="974" y="1470"/>
                      <a:pt x="852" y="1470"/>
                      <a:pt x="700" y="1561"/>
                    </a:cubicBezTo>
                    <a:cubicBezTo>
                      <a:pt x="1" y="1926"/>
                      <a:pt x="31" y="2655"/>
                      <a:pt x="639" y="3293"/>
                    </a:cubicBezTo>
                    <a:cubicBezTo>
                      <a:pt x="244" y="3597"/>
                      <a:pt x="153" y="4297"/>
                      <a:pt x="335" y="4661"/>
                    </a:cubicBezTo>
                    <a:cubicBezTo>
                      <a:pt x="396" y="4813"/>
                      <a:pt x="518" y="4935"/>
                      <a:pt x="670" y="5056"/>
                    </a:cubicBezTo>
                    <a:cubicBezTo>
                      <a:pt x="457" y="5360"/>
                      <a:pt x="244" y="5695"/>
                      <a:pt x="305" y="6090"/>
                    </a:cubicBezTo>
                    <a:cubicBezTo>
                      <a:pt x="305" y="6242"/>
                      <a:pt x="366" y="6424"/>
                      <a:pt x="396" y="6546"/>
                    </a:cubicBezTo>
                    <a:cubicBezTo>
                      <a:pt x="609" y="6850"/>
                      <a:pt x="852" y="6941"/>
                      <a:pt x="1126" y="7063"/>
                    </a:cubicBezTo>
                    <a:cubicBezTo>
                      <a:pt x="835" y="7668"/>
                      <a:pt x="1354" y="8369"/>
                      <a:pt x="2068" y="8369"/>
                    </a:cubicBezTo>
                    <a:cubicBezTo>
                      <a:pt x="2251" y="8369"/>
                      <a:pt x="2447" y="8323"/>
                      <a:pt x="2645" y="8218"/>
                    </a:cubicBezTo>
                    <a:cubicBezTo>
                      <a:pt x="2767" y="8430"/>
                      <a:pt x="2980" y="8582"/>
                      <a:pt x="3223" y="8673"/>
                    </a:cubicBezTo>
                    <a:cubicBezTo>
                      <a:pt x="3298" y="8699"/>
                      <a:pt x="3384" y="8713"/>
                      <a:pt x="3481" y="8713"/>
                    </a:cubicBezTo>
                    <a:cubicBezTo>
                      <a:pt x="3617" y="8713"/>
                      <a:pt x="3774" y="8684"/>
                      <a:pt x="3952" y="8613"/>
                    </a:cubicBezTo>
                    <a:cubicBezTo>
                      <a:pt x="4560" y="8400"/>
                      <a:pt x="4773" y="8005"/>
                      <a:pt x="4803" y="7762"/>
                    </a:cubicBezTo>
                    <a:cubicBezTo>
                      <a:pt x="5047" y="7701"/>
                      <a:pt x="5229" y="7670"/>
                      <a:pt x="5472" y="7549"/>
                    </a:cubicBezTo>
                    <a:cubicBezTo>
                      <a:pt x="5989" y="7245"/>
                      <a:pt x="6323" y="6789"/>
                      <a:pt x="6232" y="6181"/>
                    </a:cubicBezTo>
                    <a:cubicBezTo>
                      <a:pt x="6566" y="6090"/>
                      <a:pt x="6870" y="5695"/>
                      <a:pt x="6901" y="5239"/>
                    </a:cubicBezTo>
                    <a:lnTo>
                      <a:pt x="6901" y="4783"/>
                    </a:lnTo>
                    <a:cubicBezTo>
                      <a:pt x="6870" y="4600"/>
                      <a:pt x="6749" y="4357"/>
                      <a:pt x="6597" y="4205"/>
                    </a:cubicBezTo>
                    <a:cubicBezTo>
                      <a:pt x="6676" y="4073"/>
                      <a:pt x="6687" y="3824"/>
                      <a:pt x="6688" y="3824"/>
                    </a:cubicBezTo>
                    <a:cubicBezTo>
                      <a:pt x="6688" y="3824"/>
                      <a:pt x="6688" y="3824"/>
                      <a:pt x="6688" y="3824"/>
                    </a:cubicBezTo>
                    <a:lnTo>
                      <a:pt x="6688" y="3824"/>
                    </a:lnTo>
                    <a:cubicBezTo>
                      <a:pt x="6684" y="3651"/>
                      <a:pt x="6620" y="3529"/>
                      <a:pt x="6384" y="3293"/>
                    </a:cubicBezTo>
                    <a:cubicBezTo>
                      <a:pt x="6475" y="3081"/>
                      <a:pt x="6475" y="2746"/>
                      <a:pt x="6445" y="2503"/>
                    </a:cubicBezTo>
                    <a:cubicBezTo>
                      <a:pt x="6445" y="2351"/>
                      <a:pt x="6414" y="2169"/>
                      <a:pt x="6323" y="2047"/>
                    </a:cubicBezTo>
                    <a:cubicBezTo>
                      <a:pt x="6232" y="1774"/>
                      <a:pt x="5958" y="1682"/>
                      <a:pt x="5655" y="1682"/>
                    </a:cubicBezTo>
                    <a:lnTo>
                      <a:pt x="5655" y="1531"/>
                    </a:lnTo>
                    <a:cubicBezTo>
                      <a:pt x="5655" y="1135"/>
                      <a:pt x="5624" y="771"/>
                      <a:pt x="5259" y="527"/>
                    </a:cubicBezTo>
                    <a:cubicBezTo>
                      <a:pt x="5112" y="417"/>
                      <a:pt x="4841" y="317"/>
                      <a:pt x="4563" y="317"/>
                    </a:cubicBezTo>
                    <a:cubicBezTo>
                      <a:pt x="4383" y="317"/>
                      <a:pt x="4199" y="359"/>
                      <a:pt x="4044" y="467"/>
                    </a:cubicBezTo>
                    <a:cubicBezTo>
                      <a:pt x="3909" y="198"/>
                      <a:pt x="3585" y="0"/>
                      <a:pt x="3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63" name="Google Shape;3363;p48"/>
          <p:cNvGrpSpPr/>
          <p:nvPr/>
        </p:nvGrpSpPr>
        <p:grpSpPr>
          <a:xfrm>
            <a:off x="5223298" y="1698035"/>
            <a:ext cx="1878714" cy="1161951"/>
            <a:chOff x="4475100" y="1668475"/>
            <a:chExt cx="1570700" cy="971450"/>
          </a:xfrm>
        </p:grpSpPr>
        <p:sp>
          <p:nvSpPr>
            <p:cNvPr id="3364" name="Google Shape;3364;p48"/>
            <p:cNvSpPr/>
            <p:nvPr/>
          </p:nvSpPr>
          <p:spPr>
            <a:xfrm>
              <a:off x="5275750" y="1746525"/>
              <a:ext cx="770050" cy="178325"/>
            </a:xfrm>
            <a:custGeom>
              <a:avLst/>
              <a:gdLst/>
              <a:ahLst/>
              <a:cxnLst/>
              <a:rect l="l" t="t" r="r" b="b"/>
              <a:pathLst>
                <a:path w="30802" h="7133" extrusionOk="0">
                  <a:moveTo>
                    <a:pt x="25736" y="1"/>
                  </a:moveTo>
                  <a:cubicBezTo>
                    <a:pt x="21665" y="1"/>
                    <a:pt x="16261" y="1446"/>
                    <a:pt x="11835" y="2538"/>
                  </a:cubicBezTo>
                  <a:cubicBezTo>
                    <a:pt x="9920" y="2994"/>
                    <a:pt x="9768" y="2994"/>
                    <a:pt x="7884" y="3481"/>
                  </a:cubicBezTo>
                  <a:cubicBezTo>
                    <a:pt x="3993" y="4514"/>
                    <a:pt x="3567" y="4423"/>
                    <a:pt x="953" y="5487"/>
                  </a:cubicBezTo>
                  <a:cubicBezTo>
                    <a:pt x="315" y="5699"/>
                    <a:pt x="11" y="6216"/>
                    <a:pt x="11" y="6459"/>
                  </a:cubicBezTo>
                  <a:cubicBezTo>
                    <a:pt x="1" y="6957"/>
                    <a:pt x="386" y="7133"/>
                    <a:pt x="1002" y="7133"/>
                  </a:cubicBezTo>
                  <a:cubicBezTo>
                    <a:pt x="2190" y="7133"/>
                    <a:pt x="4236" y="6477"/>
                    <a:pt x="5938" y="6216"/>
                  </a:cubicBezTo>
                  <a:cubicBezTo>
                    <a:pt x="7423" y="5981"/>
                    <a:pt x="8231" y="5891"/>
                    <a:pt x="10630" y="5891"/>
                  </a:cubicBezTo>
                  <a:cubicBezTo>
                    <a:pt x="11326" y="5891"/>
                    <a:pt x="12155" y="5899"/>
                    <a:pt x="13172" y="5912"/>
                  </a:cubicBezTo>
                  <a:cubicBezTo>
                    <a:pt x="12777" y="5912"/>
                    <a:pt x="15938" y="5912"/>
                    <a:pt x="18917" y="6307"/>
                  </a:cubicBezTo>
                  <a:cubicBezTo>
                    <a:pt x="18735" y="6307"/>
                    <a:pt x="21531" y="6703"/>
                    <a:pt x="22474" y="6703"/>
                  </a:cubicBezTo>
                  <a:cubicBezTo>
                    <a:pt x="22929" y="6703"/>
                    <a:pt x="23112" y="6703"/>
                    <a:pt x="23598" y="6611"/>
                  </a:cubicBezTo>
                  <a:cubicBezTo>
                    <a:pt x="24966" y="6429"/>
                    <a:pt x="26850" y="5760"/>
                    <a:pt x="28431" y="4544"/>
                  </a:cubicBezTo>
                  <a:cubicBezTo>
                    <a:pt x="29799" y="3450"/>
                    <a:pt x="30802" y="1839"/>
                    <a:pt x="29799" y="897"/>
                  </a:cubicBezTo>
                  <a:cubicBezTo>
                    <a:pt x="29009" y="137"/>
                    <a:pt x="27641" y="107"/>
                    <a:pt x="26425" y="15"/>
                  </a:cubicBezTo>
                  <a:cubicBezTo>
                    <a:pt x="26200" y="6"/>
                    <a:pt x="25970" y="1"/>
                    <a:pt x="25736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8"/>
            <p:cNvSpPr/>
            <p:nvPr/>
          </p:nvSpPr>
          <p:spPr>
            <a:xfrm>
              <a:off x="5297300" y="1952275"/>
              <a:ext cx="696075" cy="207700"/>
            </a:xfrm>
            <a:custGeom>
              <a:avLst/>
              <a:gdLst/>
              <a:ahLst/>
              <a:cxnLst/>
              <a:rect l="l" t="t" r="r" b="b"/>
              <a:pathLst>
                <a:path w="27843" h="8308" extrusionOk="0">
                  <a:moveTo>
                    <a:pt x="1398" y="0"/>
                  </a:moveTo>
                  <a:cubicBezTo>
                    <a:pt x="1055" y="0"/>
                    <a:pt x="722" y="42"/>
                    <a:pt x="456" y="175"/>
                  </a:cubicBezTo>
                  <a:cubicBezTo>
                    <a:pt x="395" y="235"/>
                    <a:pt x="304" y="235"/>
                    <a:pt x="304" y="296"/>
                  </a:cubicBezTo>
                  <a:cubicBezTo>
                    <a:pt x="31" y="479"/>
                    <a:pt x="0" y="752"/>
                    <a:pt x="152" y="1056"/>
                  </a:cubicBezTo>
                  <a:cubicBezTo>
                    <a:pt x="790" y="2454"/>
                    <a:pt x="2219" y="1634"/>
                    <a:pt x="9301" y="3822"/>
                  </a:cubicBezTo>
                  <a:cubicBezTo>
                    <a:pt x="14043" y="5312"/>
                    <a:pt x="13891" y="5342"/>
                    <a:pt x="17721" y="7287"/>
                  </a:cubicBezTo>
                  <a:cubicBezTo>
                    <a:pt x="18481" y="7682"/>
                    <a:pt x="18663" y="7743"/>
                    <a:pt x="18997" y="7865"/>
                  </a:cubicBezTo>
                  <a:cubicBezTo>
                    <a:pt x="19210" y="7926"/>
                    <a:pt x="19636" y="8078"/>
                    <a:pt x="19788" y="8138"/>
                  </a:cubicBezTo>
                  <a:cubicBezTo>
                    <a:pt x="20059" y="8235"/>
                    <a:pt x="20294" y="8308"/>
                    <a:pt x="20563" y="8308"/>
                  </a:cubicBezTo>
                  <a:cubicBezTo>
                    <a:pt x="20715" y="8308"/>
                    <a:pt x="20878" y="8284"/>
                    <a:pt x="21064" y="8229"/>
                  </a:cubicBezTo>
                  <a:cubicBezTo>
                    <a:pt x="21368" y="8199"/>
                    <a:pt x="21490" y="8169"/>
                    <a:pt x="22858" y="7682"/>
                  </a:cubicBezTo>
                  <a:cubicBezTo>
                    <a:pt x="24043" y="7257"/>
                    <a:pt x="24317" y="7105"/>
                    <a:pt x="25168" y="6619"/>
                  </a:cubicBezTo>
                  <a:cubicBezTo>
                    <a:pt x="26323" y="5980"/>
                    <a:pt x="26748" y="5889"/>
                    <a:pt x="27204" y="5312"/>
                  </a:cubicBezTo>
                  <a:cubicBezTo>
                    <a:pt x="27417" y="5038"/>
                    <a:pt x="27843" y="4552"/>
                    <a:pt x="27843" y="3883"/>
                  </a:cubicBezTo>
                  <a:cubicBezTo>
                    <a:pt x="27812" y="2941"/>
                    <a:pt x="26931" y="2485"/>
                    <a:pt x="26019" y="2272"/>
                  </a:cubicBezTo>
                  <a:cubicBezTo>
                    <a:pt x="22675" y="1360"/>
                    <a:pt x="20122" y="1482"/>
                    <a:pt x="14651" y="935"/>
                  </a:cubicBezTo>
                  <a:cubicBezTo>
                    <a:pt x="11307" y="600"/>
                    <a:pt x="10517" y="479"/>
                    <a:pt x="7781" y="327"/>
                  </a:cubicBezTo>
                  <a:cubicBezTo>
                    <a:pt x="5654" y="235"/>
                    <a:pt x="4651" y="296"/>
                    <a:pt x="2827" y="114"/>
                  </a:cubicBezTo>
                  <a:cubicBezTo>
                    <a:pt x="2461" y="96"/>
                    <a:pt x="1918" y="0"/>
                    <a:pt x="1398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8"/>
            <p:cNvSpPr/>
            <p:nvPr/>
          </p:nvSpPr>
          <p:spPr>
            <a:xfrm>
              <a:off x="5858100" y="17963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cubicBezTo>
                    <a:pt x="0" y="0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8"/>
            <p:cNvSpPr/>
            <p:nvPr/>
          </p:nvSpPr>
          <p:spPr>
            <a:xfrm>
              <a:off x="5858100" y="179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8"/>
            <p:cNvSpPr/>
            <p:nvPr/>
          </p:nvSpPr>
          <p:spPr>
            <a:xfrm>
              <a:off x="5612650" y="199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8"/>
            <p:cNvSpPr/>
            <p:nvPr/>
          </p:nvSpPr>
          <p:spPr>
            <a:xfrm>
              <a:off x="5892300" y="20782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8"/>
            <p:cNvSpPr/>
            <p:nvPr/>
          </p:nvSpPr>
          <p:spPr>
            <a:xfrm>
              <a:off x="5313250" y="1746550"/>
              <a:ext cx="718125" cy="174000"/>
            </a:xfrm>
            <a:custGeom>
              <a:avLst/>
              <a:gdLst/>
              <a:ahLst/>
              <a:cxnLst/>
              <a:rect l="l" t="t" r="r" b="b"/>
              <a:pathLst>
                <a:path w="28725" h="6960" extrusionOk="0">
                  <a:moveTo>
                    <a:pt x="27569" y="714"/>
                  </a:moveTo>
                  <a:lnTo>
                    <a:pt x="27569" y="1717"/>
                  </a:lnTo>
                  <a:cubicBezTo>
                    <a:pt x="27357" y="1777"/>
                    <a:pt x="27053" y="1808"/>
                    <a:pt x="26718" y="1838"/>
                  </a:cubicBezTo>
                  <a:lnTo>
                    <a:pt x="26718" y="1565"/>
                  </a:lnTo>
                  <a:cubicBezTo>
                    <a:pt x="26718" y="1261"/>
                    <a:pt x="26658" y="1018"/>
                    <a:pt x="26627" y="714"/>
                  </a:cubicBezTo>
                  <a:close/>
                  <a:moveTo>
                    <a:pt x="26445" y="774"/>
                  </a:moveTo>
                  <a:cubicBezTo>
                    <a:pt x="26445" y="1018"/>
                    <a:pt x="26475" y="1321"/>
                    <a:pt x="26475" y="1838"/>
                  </a:cubicBezTo>
                  <a:cubicBezTo>
                    <a:pt x="26110" y="1869"/>
                    <a:pt x="25654" y="1960"/>
                    <a:pt x="25077" y="2021"/>
                  </a:cubicBezTo>
                  <a:cubicBezTo>
                    <a:pt x="25047" y="1534"/>
                    <a:pt x="24986" y="1170"/>
                    <a:pt x="24925" y="896"/>
                  </a:cubicBezTo>
                  <a:lnTo>
                    <a:pt x="24986" y="896"/>
                  </a:lnTo>
                  <a:cubicBezTo>
                    <a:pt x="25259" y="896"/>
                    <a:pt x="25594" y="896"/>
                    <a:pt x="25989" y="866"/>
                  </a:cubicBezTo>
                  <a:cubicBezTo>
                    <a:pt x="26110" y="866"/>
                    <a:pt x="26293" y="805"/>
                    <a:pt x="26445" y="774"/>
                  </a:cubicBezTo>
                  <a:close/>
                  <a:moveTo>
                    <a:pt x="24803" y="896"/>
                  </a:moveTo>
                  <a:lnTo>
                    <a:pt x="24925" y="2021"/>
                  </a:lnTo>
                  <a:cubicBezTo>
                    <a:pt x="23922" y="2142"/>
                    <a:pt x="23770" y="2142"/>
                    <a:pt x="23405" y="2173"/>
                  </a:cubicBezTo>
                  <a:cubicBezTo>
                    <a:pt x="23314" y="1869"/>
                    <a:pt x="23253" y="1504"/>
                    <a:pt x="23162" y="1078"/>
                  </a:cubicBezTo>
                  <a:lnTo>
                    <a:pt x="23253" y="1078"/>
                  </a:lnTo>
                  <a:cubicBezTo>
                    <a:pt x="24530" y="926"/>
                    <a:pt x="24621" y="926"/>
                    <a:pt x="24803" y="896"/>
                  </a:cubicBezTo>
                  <a:close/>
                  <a:moveTo>
                    <a:pt x="22949" y="1109"/>
                  </a:moveTo>
                  <a:cubicBezTo>
                    <a:pt x="22949" y="1200"/>
                    <a:pt x="22980" y="1261"/>
                    <a:pt x="22980" y="1352"/>
                  </a:cubicBezTo>
                  <a:cubicBezTo>
                    <a:pt x="23010" y="1656"/>
                    <a:pt x="23101" y="1960"/>
                    <a:pt x="23132" y="2203"/>
                  </a:cubicBezTo>
                  <a:cubicBezTo>
                    <a:pt x="23071" y="2203"/>
                    <a:pt x="22949" y="2264"/>
                    <a:pt x="22919" y="2264"/>
                  </a:cubicBezTo>
                  <a:cubicBezTo>
                    <a:pt x="22554" y="2294"/>
                    <a:pt x="22250" y="2325"/>
                    <a:pt x="22007" y="2355"/>
                  </a:cubicBezTo>
                  <a:cubicBezTo>
                    <a:pt x="22007" y="2294"/>
                    <a:pt x="21946" y="2264"/>
                    <a:pt x="21946" y="2173"/>
                  </a:cubicBezTo>
                  <a:cubicBezTo>
                    <a:pt x="21946" y="2112"/>
                    <a:pt x="21916" y="2051"/>
                    <a:pt x="21916" y="1899"/>
                  </a:cubicBezTo>
                  <a:cubicBezTo>
                    <a:pt x="21916" y="1875"/>
                    <a:pt x="21896" y="1791"/>
                    <a:pt x="21888" y="1791"/>
                  </a:cubicBezTo>
                  <a:cubicBezTo>
                    <a:pt x="21887" y="1791"/>
                    <a:pt x="21885" y="1796"/>
                    <a:pt x="21885" y="1808"/>
                  </a:cubicBezTo>
                  <a:cubicBezTo>
                    <a:pt x="21885" y="1321"/>
                    <a:pt x="21885" y="1534"/>
                    <a:pt x="21855" y="1261"/>
                  </a:cubicBezTo>
                  <a:cubicBezTo>
                    <a:pt x="22159" y="1230"/>
                    <a:pt x="22524" y="1170"/>
                    <a:pt x="22949" y="1109"/>
                  </a:cubicBezTo>
                  <a:close/>
                  <a:moveTo>
                    <a:pt x="21733" y="1321"/>
                  </a:moveTo>
                  <a:cubicBezTo>
                    <a:pt x="21733" y="1413"/>
                    <a:pt x="21733" y="1504"/>
                    <a:pt x="21764" y="1534"/>
                  </a:cubicBezTo>
                  <a:cubicBezTo>
                    <a:pt x="21764" y="1565"/>
                    <a:pt x="21794" y="1838"/>
                    <a:pt x="21794" y="1838"/>
                  </a:cubicBezTo>
                  <a:lnTo>
                    <a:pt x="21794" y="1869"/>
                  </a:lnTo>
                  <a:lnTo>
                    <a:pt x="21794" y="1899"/>
                  </a:lnTo>
                  <a:lnTo>
                    <a:pt x="21794" y="1960"/>
                  </a:lnTo>
                  <a:lnTo>
                    <a:pt x="21794" y="1990"/>
                  </a:lnTo>
                  <a:lnTo>
                    <a:pt x="21794" y="2021"/>
                  </a:lnTo>
                  <a:lnTo>
                    <a:pt x="21794" y="2051"/>
                  </a:lnTo>
                  <a:lnTo>
                    <a:pt x="21794" y="2112"/>
                  </a:lnTo>
                  <a:lnTo>
                    <a:pt x="21794" y="2142"/>
                  </a:lnTo>
                  <a:cubicBezTo>
                    <a:pt x="21794" y="2173"/>
                    <a:pt x="21825" y="2294"/>
                    <a:pt x="21825" y="2355"/>
                  </a:cubicBezTo>
                  <a:cubicBezTo>
                    <a:pt x="21277" y="2446"/>
                    <a:pt x="20913" y="2568"/>
                    <a:pt x="20639" y="2628"/>
                  </a:cubicBezTo>
                  <a:cubicBezTo>
                    <a:pt x="20548" y="2325"/>
                    <a:pt x="20518" y="2142"/>
                    <a:pt x="20274" y="1747"/>
                  </a:cubicBezTo>
                  <a:cubicBezTo>
                    <a:pt x="20244" y="1686"/>
                    <a:pt x="20214" y="1595"/>
                    <a:pt x="20153" y="1565"/>
                  </a:cubicBezTo>
                  <a:cubicBezTo>
                    <a:pt x="20396" y="1534"/>
                    <a:pt x="20670" y="1443"/>
                    <a:pt x="20882" y="1413"/>
                  </a:cubicBezTo>
                  <a:cubicBezTo>
                    <a:pt x="20943" y="1413"/>
                    <a:pt x="21217" y="1382"/>
                    <a:pt x="21733" y="1321"/>
                  </a:cubicBezTo>
                  <a:close/>
                  <a:moveTo>
                    <a:pt x="20062" y="1625"/>
                  </a:moveTo>
                  <a:cubicBezTo>
                    <a:pt x="20183" y="1838"/>
                    <a:pt x="20274" y="2021"/>
                    <a:pt x="20396" y="2325"/>
                  </a:cubicBezTo>
                  <a:cubicBezTo>
                    <a:pt x="20426" y="2446"/>
                    <a:pt x="20457" y="2568"/>
                    <a:pt x="20457" y="2689"/>
                  </a:cubicBezTo>
                  <a:cubicBezTo>
                    <a:pt x="20122" y="2750"/>
                    <a:pt x="19788" y="2872"/>
                    <a:pt x="19271" y="2993"/>
                  </a:cubicBezTo>
                  <a:cubicBezTo>
                    <a:pt x="19211" y="2841"/>
                    <a:pt x="19180" y="2598"/>
                    <a:pt x="19150" y="2294"/>
                  </a:cubicBezTo>
                  <a:lnTo>
                    <a:pt x="19150" y="1869"/>
                  </a:lnTo>
                  <a:cubicBezTo>
                    <a:pt x="19454" y="1808"/>
                    <a:pt x="19758" y="1686"/>
                    <a:pt x="20062" y="1625"/>
                  </a:cubicBezTo>
                  <a:close/>
                  <a:moveTo>
                    <a:pt x="18937" y="1929"/>
                  </a:moveTo>
                  <a:lnTo>
                    <a:pt x="18937" y="2112"/>
                  </a:lnTo>
                  <a:lnTo>
                    <a:pt x="18937" y="2294"/>
                  </a:lnTo>
                  <a:cubicBezTo>
                    <a:pt x="18998" y="2628"/>
                    <a:pt x="18998" y="2841"/>
                    <a:pt x="19028" y="3024"/>
                  </a:cubicBezTo>
                  <a:cubicBezTo>
                    <a:pt x="18876" y="3054"/>
                    <a:pt x="18542" y="3084"/>
                    <a:pt x="18147" y="3176"/>
                  </a:cubicBezTo>
                  <a:cubicBezTo>
                    <a:pt x="18147" y="2872"/>
                    <a:pt x="18147" y="2598"/>
                    <a:pt x="18116" y="2142"/>
                  </a:cubicBezTo>
                  <a:cubicBezTo>
                    <a:pt x="18390" y="2081"/>
                    <a:pt x="18663" y="1990"/>
                    <a:pt x="18937" y="1929"/>
                  </a:cubicBezTo>
                  <a:close/>
                  <a:moveTo>
                    <a:pt x="17934" y="2203"/>
                  </a:moveTo>
                  <a:cubicBezTo>
                    <a:pt x="17934" y="2325"/>
                    <a:pt x="17934" y="2446"/>
                    <a:pt x="17964" y="2568"/>
                  </a:cubicBezTo>
                  <a:lnTo>
                    <a:pt x="17964" y="3176"/>
                  </a:lnTo>
                  <a:cubicBezTo>
                    <a:pt x="17782" y="3206"/>
                    <a:pt x="17600" y="3206"/>
                    <a:pt x="17387" y="3206"/>
                  </a:cubicBezTo>
                  <a:cubicBezTo>
                    <a:pt x="17204" y="3206"/>
                    <a:pt x="16992" y="3206"/>
                    <a:pt x="16779" y="3236"/>
                  </a:cubicBezTo>
                  <a:cubicBezTo>
                    <a:pt x="16840" y="3206"/>
                    <a:pt x="16870" y="3115"/>
                    <a:pt x="16870" y="3084"/>
                  </a:cubicBezTo>
                  <a:cubicBezTo>
                    <a:pt x="16931" y="2963"/>
                    <a:pt x="16931" y="2963"/>
                    <a:pt x="16900" y="2811"/>
                  </a:cubicBezTo>
                  <a:cubicBezTo>
                    <a:pt x="16900" y="2750"/>
                    <a:pt x="16870" y="2628"/>
                    <a:pt x="16840" y="2507"/>
                  </a:cubicBezTo>
                  <a:cubicBezTo>
                    <a:pt x="16840" y="2477"/>
                    <a:pt x="16779" y="2446"/>
                    <a:pt x="16749" y="2416"/>
                  </a:cubicBezTo>
                  <a:cubicBezTo>
                    <a:pt x="17144" y="2355"/>
                    <a:pt x="17508" y="2294"/>
                    <a:pt x="17934" y="2203"/>
                  </a:cubicBezTo>
                  <a:close/>
                  <a:moveTo>
                    <a:pt x="27539" y="1960"/>
                  </a:moveTo>
                  <a:cubicBezTo>
                    <a:pt x="27539" y="2294"/>
                    <a:pt x="27539" y="2628"/>
                    <a:pt x="27509" y="3145"/>
                  </a:cubicBezTo>
                  <a:cubicBezTo>
                    <a:pt x="27296" y="3145"/>
                    <a:pt x="27053" y="3176"/>
                    <a:pt x="26658" y="3236"/>
                  </a:cubicBezTo>
                  <a:lnTo>
                    <a:pt x="26658" y="2081"/>
                  </a:lnTo>
                  <a:cubicBezTo>
                    <a:pt x="26931" y="2021"/>
                    <a:pt x="27235" y="1990"/>
                    <a:pt x="27539" y="1960"/>
                  </a:cubicBezTo>
                  <a:close/>
                  <a:moveTo>
                    <a:pt x="16566" y="2477"/>
                  </a:moveTo>
                  <a:cubicBezTo>
                    <a:pt x="16597" y="2537"/>
                    <a:pt x="16627" y="2628"/>
                    <a:pt x="16688" y="2689"/>
                  </a:cubicBezTo>
                  <a:cubicBezTo>
                    <a:pt x="16718" y="2750"/>
                    <a:pt x="16749" y="2872"/>
                    <a:pt x="16749" y="2993"/>
                  </a:cubicBezTo>
                  <a:cubicBezTo>
                    <a:pt x="16749" y="2993"/>
                    <a:pt x="16627" y="3145"/>
                    <a:pt x="16536" y="3328"/>
                  </a:cubicBezTo>
                  <a:cubicBezTo>
                    <a:pt x="16460" y="3312"/>
                    <a:pt x="16369" y="3305"/>
                    <a:pt x="16277" y="3305"/>
                  </a:cubicBezTo>
                  <a:cubicBezTo>
                    <a:pt x="16186" y="3305"/>
                    <a:pt x="16095" y="3312"/>
                    <a:pt x="16019" y="3328"/>
                  </a:cubicBezTo>
                  <a:cubicBezTo>
                    <a:pt x="15837" y="3358"/>
                    <a:pt x="15685" y="3358"/>
                    <a:pt x="15563" y="3388"/>
                  </a:cubicBezTo>
                  <a:cubicBezTo>
                    <a:pt x="15654" y="3206"/>
                    <a:pt x="15685" y="3176"/>
                    <a:pt x="15624" y="3054"/>
                  </a:cubicBezTo>
                  <a:cubicBezTo>
                    <a:pt x="15533" y="2932"/>
                    <a:pt x="15472" y="2872"/>
                    <a:pt x="15350" y="2841"/>
                  </a:cubicBezTo>
                  <a:cubicBezTo>
                    <a:pt x="15259" y="2750"/>
                    <a:pt x="15198" y="2720"/>
                    <a:pt x="15107" y="2689"/>
                  </a:cubicBezTo>
                  <a:lnTo>
                    <a:pt x="15168" y="2689"/>
                  </a:lnTo>
                  <a:cubicBezTo>
                    <a:pt x="15654" y="2598"/>
                    <a:pt x="16110" y="2568"/>
                    <a:pt x="16566" y="2477"/>
                  </a:cubicBezTo>
                  <a:close/>
                  <a:moveTo>
                    <a:pt x="26445" y="2112"/>
                  </a:moveTo>
                  <a:cubicBezTo>
                    <a:pt x="26445" y="2416"/>
                    <a:pt x="26445" y="2780"/>
                    <a:pt x="26414" y="3297"/>
                  </a:cubicBezTo>
                  <a:cubicBezTo>
                    <a:pt x="26050" y="3328"/>
                    <a:pt x="25654" y="3388"/>
                    <a:pt x="25138" y="3449"/>
                  </a:cubicBezTo>
                  <a:cubicBezTo>
                    <a:pt x="25107" y="3024"/>
                    <a:pt x="25107" y="2628"/>
                    <a:pt x="25077" y="2294"/>
                  </a:cubicBezTo>
                  <a:cubicBezTo>
                    <a:pt x="25502" y="2233"/>
                    <a:pt x="25898" y="2173"/>
                    <a:pt x="26445" y="2112"/>
                  </a:cubicBezTo>
                  <a:close/>
                  <a:moveTo>
                    <a:pt x="14894" y="2689"/>
                  </a:moveTo>
                  <a:cubicBezTo>
                    <a:pt x="15046" y="2872"/>
                    <a:pt x="15320" y="2932"/>
                    <a:pt x="15472" y="3084"/>
                  </a:cubicBezTo>
                  <a:cubicBezTo>
                    <a:pt x="15502" y="3115"/>
                    <a:pt x="15502" y="3115"/>
                    <a:pt x="15472" y="3206"/>
                  </a:cubicBezTo>
                  <a:cubicBezTo>
                    <a:pt x="15411" y="3236"/>
                    <a:pt x="15381" y="3328"/>
                    <a:pt x="15381" y="3388"/>
                  </a:cubicBezTo>
                  <a:cubicBezTo>
                    <a:pt x="15016" y="3480"/>
                    <a:pt x="14742" y="3540"/>
                    <a:pt x="14317" y="3632"/>
                  </a:cubicBezTo>
                  <a:cubicBezTo>
                    <a:pt x="14286" y="3388"/>
                    <a:pt x="14256" y="3145"/>
                    <a:pt x="14165" y="2780"/>
                  </a:cubicBezTo>
                  <a:cubicBezTo>
                    <a:pt x="14347" y="2750"/>
                    <a:pt x="14590" y="2720"/>
                    <a:pt x="14894" y="2689"/>
                  </a:cubicBezTo>
                  <a:close/>
                  <a:moveTo>
                    <a:pt x="24895" y="2294"/>
                  </a:moveTo>
                  <a:cubicBezTo>
                    <a:pt x="24925" y="2689"/>
                    <a:pt x="24955" y="3084"/>
                    <a:pt x="24955" y="3449"/>
                  </a:cubicBezTo>
                  <a:cubicBezTo>
                    <a:pt x="24591" y="3480"/>
                    <a:pt x="24135" y="3540"/>
                    <a:pt x="23618" y="3632"/>
                  </a:cubicBezTo>
                  <a:cubicBezTo>
                    <a:pt x="23588" y="3328"/>
                    <a:pt x="23496" y="2932"/>
                    <a:pt x="23405" y="2446"/>
                  </a:cubicBezTo>
                  <a:cubicBezTo>
                    <a:pt x="23557" y="2446"/>
                    <a:pt x="23709" y="2416"/>
                    <a:pt x="23891" y="2416"/>
                  </a:cubicBezTo>
                  <a:cubicBezTo>
                    <a:pt x="24226" y="2385"/>
                    <a:pt x="24530" y="2325"/>
                    <a:pt x="24895" y="2294"/>
                  </a:cubicBezTo>
                  <a:close/>
                  <a:moveTo>
                    <a:pt x="23162" y="2477"/>
                  </a:moveTo>
                  <a:cubicBezTo>
                    <a:pt x="23253" y="2932"/>
                    <a:pt x="23314" y="3328"/>
                    <a:pt x="23405" y="3662"/>
                  </a:cubicBezTo>
                  <a:cubicBezTo>
                    <a:pt x="23314" y="3662"/>
                    <a:pt x="23284" y="3662"/>
                    <a:pt x="23223" y="3692"/>
                  </a:cubicBezTo>
                  <a:cubicBezTo>
                    <a:pt x="22949" y="3692"/>
                    <a:pt x="22645" y="3753"/>
                    <a:pt x="22402" y="3784"/>
                  </a:cubicBezTo>
                  <a:cubicBezTo>
                    <a:pt x="22341" y="3358"/>
                    <a:pt x="22220" y="3084"/>
                    <a:pt x="22189" y="2932"/>
                  </a:cubicBezTo>
                  <a:cubicBezTo>
                    <a:pt x="22189" y="2932"/>
                    <a:pt x="22159" y="2780"/>
                    <a:pt x="22068" y="2598"/>
                  </a:cubicBezTo>
                  <a:cubicBezTo>
                    <a:pt x="22372" y="2568"/>
                    <a:pt x="22767" y="2537"/>
                    <a:pt x="23162" y="2477"/>
                  </a:cubicBezTo>
                  <a:close/>
                  <a:moveTo>
                    <a:pt x="13891" y="2872"/>
                  </a:moveTo>
                  <a:cubicBezTo>
                    <a:pt x="13952" y="3054"/>
                    <a:pt x="13952" y="3297"/>
                    <a:pt x="14013" y="3662"/>
                  </a:cubicBezTo>
                  <a:lnTo>
                    <a:pt x="14013" y="3692"/>
                  </a:lnTo>
                  <a:cubicBezTo>
                    <a:pt x="13679" y="3784"/>
                    <a:pt x="13253" y="3844"/>
                    <a:pt x="12645" y="3936"/>
                  </a:cubicBezTo>
                  <a:cubicBezTo>
                    <a:pt x="12615" y="3632"/>
                    <a:pt x="12584" y="3388"/>
                    <a:pt x="12493" y="3176"/>
                  </a:cubicBezTo>
                  <a:cubicBezTo>
                    <a:pt x="12584" y="3145"/>
                    <a:pt x="12675" y="3145"/>
                    <a:pt x="12797" y="3084"/>
                  </a:cubicBezTo>
                  <a:cubicBezTo>
                    <a:pt x="13283" y="3024"/>
                    <a:pt x="13527" y="2932"/>
                    <a:pt x="13891" y="2872"/>
                  </a:cubicBezTo>
                  <a:close/>
                  <a:moveTo>
                    <a:pt x="21916" y="2628"/>
                  </a:moveTo>
                  <a:cubicBezTo>
                    <a:pt x="21946" y="2750"/>
                    <a:pt x="21946" y="2872"/>
                    <a:pt x="21977" y="3024"/>
                  </a:cubicBezTo>
                  <a:cubicBezTo>
                    <a:pt x="22030" y="3131"/>
                    <a:pt x="22060" y="3308"/>
                    <a:pt x="22066" y="3308"/>
                  </a:cubicBezTo>
                  <a:cubicBezTo>
                    <a:pt x="22067" y="3308"/>
                    <a:pt x="22068" y="3305"/>
                    <a:pt x="22068" y="3297"/>
                  </a:cubicBezTo>
                  <a:cubicBezTo>
                    <a:pt x="22095" y="3379"/>
                    <a:pt x="22172" y="3610"/>
                    <a:pt x="22142" y="3610"/>
                  </a:cubicBezTo>
                  <a:cubicBezTo>
                    <a:pt x="22139" y="3610"/>
                    <a:pt x="22135" y="3607"/>
                    <a:pt x="22129" y="3601"/>
                  </a:cubicBezTo>
                  <a:lnTo>
                    <a:pt x="22129" y="3601"/>
                  </a:lnTo>
                  <a:cubicBezTo>
                    <a:pt x="22189" y="3692"/>
                    <a:pt x="22189" y="3753"/>
                    <a:pt x="22189" y="3814"/>
                  </a:cubicBezTo>
                  <a:cubicBezTo>
                    <a:pt x="21673" y="3905"/>
                    <a:pt x="21338" y="3966"/>
                    <a:pt x="20974" y="3996"/>
                  </a:cubicBezTo>
                  <a:cubicBezTo>
                    <a:pt x="20852" y="3480"/>
                    <a:pt x="20791" y="3145"/>
                    <a:pt x="20700" y="2872"/>
                  </a:cubicBezTo>
                  <a:cubicBezTo>
                    <a:pt x="21034" y="2780"/>
                    <a:pt x="21429" y="2720"/>
                    <a:pt x="21916" y="2628"/>
                  </a:cubicBezTo>
                  <a:close/>
                  <a:moveTo>
                    <a:pt x="12311" y="3176"/>
                  </a:moveTo>
                  <a:cubicBezTo>
                    <a:pt x="12341" y="3297"/>
                    <a:pt x="12372" y="3358"/>
                    <a:pt x="12372" y="3480"/>
                  </a:cubicBezTo>
                  <a:cubicBezTo>
                    <a:pt x="12463" y="3662"/>
                    <a:pt x="12493" y="3814"/>
                    <a:pt x="12493" y="3936"/>
                  </a:cubicBezTo>
                  <a:cubicBezTo>
                    <a:pt x="12372" y="3936"/>
                    <a:pt x="12280" y="3966"/>
                    <a:pt x="12159" y="3966"/>
                  </a:cubicBezTo>
                  <a:cubicBezTo>
                    <a:pt x="11703" y="4057"/>
                    <a:pt x="11460" y="4057"/>
                    <a:pt x="11247" y="4118"/>
                  </a:cubicBezTo>
                  <a:cubicBezTo>
                    <a:pt x="11156" y="3936"/>
                    <a:pt x="11125" y="3753"/>
                    <a:pt x="11034" y="3480"/>
                  </a:cubicBezTo>
                  <a:lnTo>
                    <a:pt x="11034" y="3449"/>
                  </a:lnTo>
                  <a:cubicBezTo>
                    <a:pt x="11460" y="3358"/>
                    <a:pt x="11612" y="3297"/>
                    <a:pt x="12037" y="3206"/>
                  </a:cubicBezTo>
                  <a:cubicBezTo>
                    <a:pt x="12159" y="3176"/>
                    <a:pt x="12220" y="3176"/>
                    <a:pt x="12311" y="3176"/>
                  </a:cubicBezTo>
                  <a:close/>
                  <a:moveTo>
                    <a:pt x="20518" y="2902"/>
                  </a:moveTo>
                  <a:cubicBezTo>
                    <a:pt x="20548" y="3176"/>
                    <a:pt x="20639" y="3480"/>
                    <a:pt x="20700" y="3692"/>
                  </a:cubicBezTo>
                  <a:cubicBezTo>
                    <a:pt x="20730" y="3844"/>
                    <a:pt x="20761" y="3966"/>
                    <a:pt x="20822" y="4087"/>
                  </a:cubicBezTo>
                  <a:cubicBezTo>
                    <a:pt x="20457" y="4118"/>
                    <a:pt x="20092" y="4148"/>
                    <a:pt x="19606" y="4239"/>
                  </a:cubicBezTo>
                  <a:cubicBezTo>
                    <a:pt x="19575" y="4057"/>
                    <a:pt x="19484" y="3905"/>
                    <a:pt x="19484" y="3844"/>
                  </a:cubicBezTo>
                  <a:cubicBezTo>
                    <a:pt x="19423" y="3601"/>
                    <a:pt x="19332" y="3388"/>
                    <a:pt x="19302" y="3206"/>
                  </a:cubicBezTo>
                  <a:cubicBezTo>
                    <a:pt x="19758" y="3145"/>
                    <a:pt x="20122" y="3024"/>
                    <a:pt x="20518" y="2902"/>
                  </a:cubicBezTo>
                  <a:close/>
                  <a:moveTo>
                    <a:pt x="10913" y="3510"/>
                  </a:moveTo>
                  <a:lnTo>
                    <a:pt x="10913" y="3601"/>
                  </a:lnTo>
                  <a:cubicBezTo>
                    <a:pt x="10943" y="3784"/>
                    <a:pt x="11004" y="3966"/>
                    <a:pt x="11065" y="4148"/>
                  </a:cubicBezTo>
                  <a:cubicBezTo>
                    <a:pt x="10943" y="4148"/>
                    <a:pt x="10821" y="4209"/>
                    <a:pt x="10669" y="4239"/>
                  </a:cubicBezTo>
                  <a:cubicBezTo>
                    <a:pt x="10487" y="4239"/>
                    <a:pt x="10244" y="4270"/>
                    <a:pt x="10092" y="4300"/>
                  </a:cubicBezTo>
                  <a:cubicBezTo>
                    <a:pt x="9940" y="4087"/>
                    <a:pt x="9757" y="3905"/>
                    <a:pt x="9606" y="3753"/>
                  </a:cubicBezTo>
                  <a:cubicBezTo>
                    <a:pt x="10213" y="3632"/>
                    <a:pt x="10639" y="3540"/>
                    <a:pt x="10913" y="3510"/>
                  </a:cubicBezTo>
                  <a:close/>
                  <a:moveTo>
                    <a:pt x="19059" y="3236"/>
                  </a:moveTo>
                  <a:cubicBezTo>
                    <a:pt x="19119" y="3449"/>
                    <a:pt x="19150" y="3632"/>
                    <a:pt x="19271" y="3905"/>
                  </a:cubicBezTo>
                  <a:cubicBezTo>
                    <a:pt x="19302" y="3996"/>
                    <a:pt x="19332" y="4118"/>
                    <a:pt x="19332" y="4239"/>
                  </a:cubicBezTo>
                  <a:cubicBezTo>
                    <a:pt x="19271" y="4239"/>
                    <a:pt x="19180" y="4239"/>
                    <a:pt x="19150" y="4270"/>
                  </a:cubicBezTo>
                  <a:cubicBezTo>
                    <a:pt x="18785" y="4300"/>
                    <a:pt x="18451" y="4361"/>
                    <a:pt x="18177" y="4361"/>
                  </a:cubicBezTo>
                  <a:cubicBezTo>
                    <a:pt x="18147" y="3936"/>
                    <a:pt x="18147" y="3632"/>
                    <a:pt x="18147" y="3358"/>
                  </a:cubicBezTo>
                  <a:cubicBezTo>
                    <a:pt x="18511" y="3328"/>
                    <a:pt x="18785" y="3297"/>
                    <a:pt x="19059" y="3236"/>
                  </a:cubicBezTo>
                  <a:close/>
                  <a:moveTo>
                    <a:pt x="9332" y="3753"/>
                  </a:moveTo>
                  <a:lnTo>
                    <a:pt x="9484" y="3905"/>
                  </a:lnTo>
                  <a:cubicBezTo>
                    <a:pt x="9636" y="4057"/>
                    <a:pt x="9757" y="4209"/>
                    <a:pt x="9879" y="4300"/>
                  </a:cubicBezTo>
                  <a:cubicBezTo>
                    <a:pt x="9241" y="4391"/>
                    <a:pt x="8694" y="4452"/>
                    <a:pt x="8086" y="4513"/>
                  </a:cubicBezTo>
                  <a:cubicBezTo>
                    <a:pt x="7934" y="4300"/>
                    <a:pt x="7873" y="4209"/>
                    <a:pt x="7812" y="3996"/>
                  </a:cubicBezTo>
                  <a:cubicBezTo>
                    <a:pt x="8086" y="3966"/>
                    <a:pt x="8359" y="3905"/>
                    <a:pt x="8572" y="3844"/>
                  </a:cubicBezTo>
                  <a:cubicBezTo>
                    <a:pt x="8846" y="3814"/>
                    <a:pt x="9119" y="3784"/>
                    <a:pt x="9332" y="3753"/>
                  </a:cubicBezTo>
                  <a:close/>
                  <a:moveTo>
                    <a:pt x="17995" y="3388"/>
                  </a:moveTo>
                  <a:lnTo>
                    <a:pt x="17995" y="3388"/>
                  </a:lnTo>
                  <a:cubicBezTo>
                    <a:pt x="17964" y="3510"/>
                    <a:pt x="17964" y="3632"/>
                    <a:pt x="17964" y="3753"/>
                  </a:cubicBezTo>
                  <a:cubicBezTo>
                    <a:pt x="17964" y="3996"/>
                    <a:pt x="17964" y="4209"/>
                    <a:pt x="17995" y="4391"/>
                  </a:cubicBezTo>
                  <a:cubicBezTo>
                    <a:pt x="17478" y="4452"/>
                    <a:pt x="17052" y="4513"/>
                    <a:pt x="16779" y="4543"/>
                  </a:cubicBezTo>
                  <a:cubicBezTo>
                    <a:pt x="16749" y="4391"/>
                    <a:pt x="16718" y="4148"/>
                    <a:pt x="16657" y="3936"/>
                  </a:cubicBezTo>
                  <a:cubicBezTo>
                    <a:pt x="16657" y="3936"/>
                    <a:pt x="16597" y="3784"/>
                    <a:pt x="16718" y="3480"/>
                  </a:cubicBezTo>
                  <a:cubicBezTo>
                    <a:pt x="17204" y="3449"/>
                    <a:pt x="17630" y="3449"/>
                    <a:pt x="17995" y="3388"/>
                  </a:cubicBezTo>
                  <a:close/>
                  <a:moveTo>
                    <a:pt x="7630" y="4087"/>
                  </a:moveTo>
                  <a:cubicBezTo>
                    <a:pt x="7660" y="4270"/>
                    <a:pt x="7751" y="4422"/>
                    <a:pt x="7873" y="4543"/>
                  </a:cubicBezTo>
                  <a:cubicBezTo>
                    <a:pt x="7660" y="4574"/>
                    <a:pt x="7447" y="4574"/>
                    <a:pt x="7204" y="4604"/>
                  </a:cubicBezTo>
                  <a:cubicBezTo>
                    <a:pt x="7204" y="4574"/>
                    <a:pt x="7174" y="4513"/>
                    <a:pt x="7143" y="4452"/>
                  </a:cubicBezTo>
                  <a:cubicBezTo>
                    <a:pt x="7052" y="4391"/>
                    <a:pt x="7022" y="4300"/>
                    <a:pt x="6961" y="4239"/>
                  </a:cubicBezTo>
                  <a:cubicBezTo>
                    <a:pt x="7174" y="4209"/>
                    <a:pt x="7387" y="4148"/>
                    <a:pt x="7630" y="4087"/>
                  </a:cubicBezTo>
                  <a:close/>
                  <a:moveTo>
                    <a:pt x="16475" y="3480"/>
                  </a:moveTo>
                  <a:cubicBezTo>
                    <a:pt x="16353" y="3844"/>
                    <a:pt x="16505" y="3936"/>
                    <a:pt x="16597" y="4513"/>
                  </a:cubicBezTo>
                  <a:lnTo>
                    <a:pt x="16597" y="4543"/>
                  </a:lnTo>
                  <a:cubicBezTo>
                    <a:pt x="16445" y="4543"/>
                    <a:pt x="16384" y="4574"/>
                    <a:pt x="16293" y="4574"/>
                  </a:cubicBezTo>
                  <a:cubicBezTo>
                    <a:pt x="16019" y="4604"/>
                    <a:pt x="15806" y="4604"/>
                    <a:pt x="15563" y="4665"/>
                  </a:cubicBezTo>
                  <a:cubicBezTo>
                    <a:pt x="15472" y="4270"/>
                    <a:pt x="15350" y="3996"/>
                    <a:pt x="15502" y="3601"/>
                  </a:cubicBezTo>
                  <a:cubicBezTo>
                    <a:pt x="15654" y="3540"/>
                    <a:pt x="15806" y="3540"/>
                    <a:pt x="16019" y="3510"/>
                  </a:cubicBezTo>
                  <a:cubicBezTo>
                    <a:pt x="16171" y="3510"/>
                    <a:pt x="16384" y="3480"/>
                    <a:pt x="16475" y="3480"/>
                  </a:cubicBezTo>
                  <a:close/>
                  <a:moveTo>
                    <a:pt x="14074" y="3905"/>
                  </a:moveTo>
                  <a:cubicBezTo>
                    <a:pt x="14134" y="4270"/>
                    <a:pt x="14134" y="4422"/>
                    <a:pt x="14165" y="4695"/>
                  </a:cubicBezTo>
                  <a:lnTo>
                    <a:pt x="12797" y="4695"/>
                  </a:lnTo>
                  <a:cubicBezTo>
                    <a:pt x="12736" y="4543"/>
                    <a:pt x="12675" y="4422"/>
                    <a:pt x="12675" y="4118"/>
                  </a:cubicBezTo>
                  <a:cubicBezTo>
                    <a:pt x="13283" y="4057"/>
                    <a:pt x="13739" y="3966"/>
                    <a:pt x="14074" y="3905"/>
                  </a:cubicBezTo>
                  <a:close/>
                  <a:moveTo>
                    <a:pt x="15320" y="3632"/>
                  </a:moveTo>
                  <a:cubicBezTo>
                    <a:pt x="15320" y="3662"/>
                    <a:pt x="15320" y="3692"/>
                    <a:pt x="15259" y="3753"/>
                  </a:cubicBezTo>
                  <a:cubicBezTo>
                    <a:pt x="15198" y="4148"/>
                    <a:pt x="15320" y="4422"/>
                    <a:pt x="15381" y="4695"/>
                  </a:cubicBezTo>
                  <a:cubicBezTo>
                    <a:pt x="15168" y="4711"/>
                    <a:pt x="15001" y="4718"/>
                    <a:pt x="14849" y="4718"/>
                  </a:cubicBezTo>
                  <a:cubicBezTo>
                    <a:pt x="14697" y="4718"/>
                    <a:pt x="14560" y="4711"/>
                    <a:pt x="14408" y="4695"/>
                  </a:cubicBezTo>
                  <a:cubicBezTo>
                    <a:pt x="14378" y="4391"/>
                    <a:pt x="14347" y="4118"/>
                    <a:pt x="14347" y="3814"/>
                  </a:cubicBezTo>
                  <a:cubicBezTo>
                    <a:pt x="14773" y="3753"/>
                    <a:pt x="14986" y="3662"/>
                    <a:pt x="15320" y="3632"/>
                  </a:cubicBezTo>
                  <a:close/>
                  <a:moveTo>
                    <a:pt x="12463" y="4118"/>
                  </a:moveTo>
                  <a:cubicBezTo>
                    <a:pt x="12493" y="4300"/>
                    <a:pt x="12493" y="4422"/>
                    <a:pt x="12524" y="4665"/>
                  </a:cubicBezTo>
                  <a:lnTo>
                    <a:pt x="12524" y="4726"/>
                  </a:lnTo>
                  <a:cubicBezTo>
                    <a:pt x="12220" y="4756"/>
                    <a:pt x="11855" y="4756"/>
                    <a:pt x="11399" y="4817"/>
                  </a:cubicBezTo>
                  <a:cubicBezTo>
                    <a:pt x="11368" y="4604"/>
                    <a:pt x="11308" y="4452"/>
                    <a:pt x="11277" y="4300"/>
                  </a:cubicBezTo>
                  <a:cubicBezTo>
                    <a:pt x="11551" y="4270"/>
                    <a:pt x="11764" y="4239"/>
                    <a:pt x="11976" y="4209"/>
                  </a:cubicBezTo>
                  <a:cubicBezTo>
                    <a:pt x="12159" y="4148"/>
                    <a:pt x="12311" y="4148"/>
                    <a:pt x="12463" y="4118"/>
                  </a:cubicBezTo>
                  <a:close/>
                  <a:moveTo>
                    <a:pt x="6748" y="4239"/>
                  </a:moveTo>
                  <a:cubicBezTo>
                    <a:pt x="6840" y="4361"/>
                    <a:pt x="6961" y="4452"/>
                    <a:pt x="7022" y="4665"/>
                  </a:cubicBezTo>
                  <a:cubicBezTo>
                    <a:pt x="6870" y="4695"/>
                    <a:pt x="6718" y="4695"/>
                    <a:pt x="6566" y="4726"/>
                  </a:cubicBezTo>
                  <a:cubicBezTo>
                    <a:pt x="6566" y="4726"/>
                    <a:pt x="6232" y="4817"/>
                    <a:pt x="5776" y="4878"/>
                  </a:cubicBezTo>
                  <a:cubicBezTo>
                    <a:pt x="5806" y="4756"/>
                    <a:pt x="5776" y="4665"/>
                    <a:pt x="5776" y="4452"/>
                  </a:cubicBezTo>
                  <a:cubicBezTo>
                    <a:pt x="6110" y="4391"/>
                    <a:pt x="6444" y="4300"/>
                    <a:pt x="6748" y="4239"/>
                  </a:cubicBezTo>
                  <a:close/>
                  <a:moveTo>
                    <a:pt x="11156" y="4361"/>
                  </a:moveTo>
                  <a:cubicBezTo>
                    <a:pt x="11216" y="4452"/>
                    <a:pt x="11247" y="4574"/>
                    <a:pt x="11247" y="4695"/>
                  </a:cubicBezTo>
                  <a:cubicBezTo>
                    <a:pt x="11247" y="4726"/>
                    <a:pt x="11247" y="4756"/>
                    <a:pt x="11277" y="4847"/>
                  </a:cubicBezTo>
                  <a:lnTo>
                    <a:pt x="11065" y="4847"/>
                  </a:lnTo>
                  <a:cubicBezTo>
                    <a:pt x="10973" y="4847"/>
                    <a:pt x="10761" y="4878"/>
                    <a:pt x="10396" y="4908"/>
                  </a:cubicBezTo>
                  <a:cubicBezTo>
                    <a:pt x="10365" y="4817"/>
                    <a:pt x="10335" y="4665"/>
                    <a:pt x="10244" y="4543"/>
                  </a:cubicBezTo>
                  <a:lnTo>
                    <a:pt x="10244" y="4513"/>
                  </a:lnTo>
                  <a:cubicBezTo>
                    <a:pt x="10548" y="4452"/>
                    <a:pt x="10913" y="4391"/>
                    <a:pt x="11156" y="4361"/>
                  </a:cubicBezTo>
                  <a:close/>
                  <a:moveTo>
                    <a:pt x="26384" y="3540"/>
                  </a:moveTo>
                  <a:cubicBezTo>
                    <a:pt x="26354" y="3905"/>
                    <a:pt x="26354" y="4300"/>
                    <a:pt x="26323" y="4817"/>
                  </a:cubicBezTo>
                  <a:cubicBezTo>
                    <a:pt x="26019" y="4847"/>
                    <a:pt x="25624" y="4908"/>
                    <a:pt x="25229" y="4999"/>
                  </a:cubicBezTo>
                  <a:cubicBezTo>
                    <a:pt x="25229" y="4543"/>
                    <a:pt x="25199" y="4087"/>
                    <a:pt x="25199" y="3692"/>
                  </a:cubicBezTo>
                  <a:cubicBezTo>
                    <a:pt x="25563" y="3662"/>
                    <a:pt x="25958" y="3632"/>
                    <a:pt x="26384" y="3540"/>
                  </a:cubicBezTo>
                  <a:close/>
                  <a:moveTo>
                    <a:pt x="5624" y="4513"/>
                  </a:moveTo>
                  <a:lnTo>
                    <a:pt x="5624" y="4695"/>
                  </a:lnTo>
                  <a:cubicBezTo>
                    <a:pt x="5624" y="4756"/>
                    <a:pt x="5624" y="4847"/>
                    <a:pt x="5654" y="4908"/>
                  </a:cubicBezTo>
                  <a:cubicBezTo>
                    <a:pt x="5198" y="4999"/>
                    <a:pt x="4712" y="5091"/>
                    <a:pt x="4469" y="5151"/>
                  </a:cubicBezTo>
                  <a:cubicBezTo>
                    <a:pt x="4438" y="4999"/>
                    <a:pt x="4408" y="4878"/>
                    <a:pt x="4377" y="4756"/>
                  </a:cubicBezTo>
                  <a:cubicBezTo>
                    <a:pt x="4773" y="4695"/>
                    <a:pt x="5198" y="4574"/>
                    <a:pt x="5624" y="4513"/>
                  </a:cubicBezTo>
                  <a:close/>
                  <a:moveTo>
                    <a:pt x="10031" y="4452"/>
                  </a:moveTo>
                  <a:cubicBezTo>
                    <a:pt x="10092" y="4604"/>
                    <a:pt x="10183" y="4726"/>
                    <a:pt x="10213" y="4878"/>
                  </a:cubicBezTo>
                  <a:cubicBezTo>
                    <a:pt x="9757" y="4999"/>
                    <a:pt x="9241" y="5030"/>
                    <a:pt x="8694" y="5121"/>
                  </a:cubicBezTo>
                  <a:cubicBezTo>
                    <a:pt x="8572" y="5121"/>
                    <a:pt x="8511" y="5151"/>
                    <a:pt x="8390" y="5151"/>
                  </a:cubicBezTo>
                  <a:cubicBezTo>
                    <a:pt x="8359" y="4999"/>
                    <a:pt x="8299" y="4847"/>
                    <a:pt x="8238" y="4695"/>
                  </a:cubicBezTo>
                  <a:cubicBezTo>
                    <a:pt x="8511" y="4665"/>
                    <a:pt x="8815" y="4604"/>
                    <a:pt x="9150" y="4574"/>
                  </a:cubicBezTo>
                  <a:cubicBezTo>
                    <a:pt x="9423" y="4543"/>
                    <a:pt x="9727" y="4513"/>
                    <a:pt x="10031" y="4452"/>
                  </a:cubicBezTo>
                  <a:close/>
                  <a:moveTo>
                    <a:pt x="24986" y="3753"/>
                  </a:moveTo>
                  <a:cubicBezTo>
                    <a:pt x="24986" y="4148"/>
                    <a:pt x="25016" y="4604"/>
                    <a:pt x="25016" y="5030"/>
                  </a:cubicBezTo>
                  <a:cubicBezTo>
                    <a:pt x="24773" y="5060"/>
                    <a:pt x="24317" y="5151"/>
                    <a:pt x="23831" y="5182"/>
                  </a:cubicBezTo>
                  <a:lnTo>
                    <a:pt x="23831" y="5151"/>
                  </a:lnTo>
                  <a:cubicBezTo>
                    <a:pt x="23831" y="4726"/>
                    <a:pt x="23831" y="4665"/>
                    <a:pt x="23679" y="3905"/>
                  </a:cubicBezTo>
                  <a:cubicBezTo>
                    <a:pt x="24043" y="3844"/>
                    <a:pt x="24469" y="3784"/>
                    <a:pt x="24986" y="3753"/>
                  </a:cubicBezTo>
                  <a:close/>
                  <a:moveTo>
                    <a:pt x="20882" y="4270"/>
                  </a:moveTo>
                  <a:cubicBezTo>
                    <a:pt x="21004" y="4543"/>
                    <a:pt x="21065" y="4817"/>
                    <a:pt x="21125" y="5243"/>
                  </a:cubicBezTo>
                  <a:cubicBezTo>
                    <a:pt x="20989" y="5258"/>
                    <a:pt x="20867" y="5263"/>
                    <a:pt x="20755" y="5263"/>
                  </a:cubicBezTo>
                  <a:cubicBezTo>
                    <a:pt x="20417" y="5263"/>
                    <a:pt x="20160" y="5212"/>
                    <a:pt x="19818" y="5212"/>
                  </a:cubicBezTo>
                  <a:cubicBezTo>
                    <a:pt x="19818" y="5121"/>
                    <a:pt x="19788" y="4999"/>
                    <a:pt x="19758" y="4878"/>
                  </a:cubicBezTo>
                  <a:cubicBezTo>
                    <a:pt x="19727" y="4817"/>
                    <a:pt x="19666" y="4604"/>
                    <a:pt x="19636" y="4422"/>
                  </a:cubicBezTo>
                  <a:cubicBezTo>
                    <a:pt x="19970" y="4391"/>
                    <a:pt x="20274" y="4331"/>
                    <a:pt x="20457" y="4331"/>
                  </a:cubicBezTo>
                  <a:cubicBezTo>
                    <a:pt x="20639" y="4300"/>
                    <a:pt x="20791" y="4300"/>
                    <a:pt x="20882" y="4270"/>
                  </a:cubicBezTo>
                  <a:close/>
                  <a:moveTo>
                    <a:pt x="23496" y="3844"/>
                  </a:moveTo>
                  <a:cubicBezTo>
                    <a:pt x="23557" y="4057"/>
                    <a:pt x="23588" y="4239"/>
                    <a:pt x="23618" y="4361"/>
                  </a:cubicBezTo>
                  <a:cubicBezTo>
                    <a:pt x="23679" y="4695"/>
                    <a:pt x="23679" y="4969"/>
                    <a:pt x="23679" y="5182"/>
                  </a:cubicBezTo>
                  <a:cubicBezTo>
                    <a:pt x="23314" y="5212"/>
                    <a:pt x="22980" y="5273"/>
                    <a:pt x="22706" y="5273"/>
                  </a:cubicBezTo>
                  <a:lnTo>
                    <a:pt x="22645" y="5273"/>
                  </a:lnTo>
                  <a:cubicBezTo>
                    <a:pt x="22615" y="4756"/>
                    <a:pt x="22524" y="4361"/>
                    <a:pt x="22493" y="3996"/>
                  </a:cubicBezTo>
                  <a:cubicBezTo>
                    <a:pt x="22736" y="3966"/>
                    <a:pt x="23101" y="3936"/>
                    <a:pt x="23496" y="3844"/>
                  </a:cubicBezTo>
                  <a:close/>
                  <a:moveTo>
                    <a:pt x="4195" y="4817"/>
                  </a:moveTo>
                  <a:cubicBezTo>
                    <a:pt x="4256" y="4908"/>
                    <a:pt x="4256" y="4999"/>
                    <a:pt x="4286" y="5121"/>
                  </a:cubicBezTo>
                  <a:lnTo>
                    <a:pt x="4286" y="5182"/>
                  </a:lnTo>
                  <a:cubicBezTo>
                    <a:pt x="3922" y="5273"/>
                    <a:pt x="3800" y="5273"/>
                    <a:pt x="3557" y="5303"/>
                  </a:cubicBezTo>
                  <a:cubicBezTo>
                    <a:pt x="3526" y="5212"/>
                    <a:pt x="3496" y="5151"/>
                    <a:pt x="3435" y="5030"/>
                  </a:cubicBezTo>
                  <a:lnTo>
                    <a:pt x="3435" y="4999"/>
                  </a:lnTo>
                  <a:cubicBezTo>
                    <a:pt x="3678" y="4908"/>
                    <a:pt x="3952" y="4878"/>
                    <a:pt x="4195" y="4817"/>
                  </a:cubicBezTo>
                  <a:close/>
                  <a:moveTo>
                    <a:pt x="8025" y="4756"/>
                  </a:moveTo>
                  <a:cubicBezTo>
                    <a:pt x="8086" y="4878"/>
                    <a:pt x="8116" y="4999"/>
                    <a:pt x="8177" y="5151"/>
                  </a:cubicBezTo>
                  <a:cubicBezTo>
                    <a:pt x="8177" y="5182"/>
                    <a:pt x="8177" y="5182"/>
                    <a:pt x="8207" y="5212"/>
                  </a:cubicBezTo>
                  <a:cubicBezTo>
                    <a:pt x="7934" y="5212"/>
                    <a:pt x="7660" y="5273"/>
                    <a:pt x="7447" y="5303"/>
                  </a:cubicBezTo>
                  <a:cubicBezTo>
                    <a:pt x="7417" y="5151"/>
                    <a:pt x="7417" y="4999"/>
                    <a:pt x="7326" y="4847"/>
                  </a:cubicBezTo>
                  <a:cubicBezTo>
                    <a:pt x="7508" y="4817"/>
                    <a:pt x="7751" y="4756"/>
                    <a:pt x="8025" y="4756"/>
                  </a:cubicBezTo>
                  <a:close/>
                  <a:moveTo>
                    <a:pt x="19423" y="4513"/>
                  </a:moveTo>
                  <a:cubicBezTo>
                    <a:pt x="19515" y="4878"/>
                    <a:pt x="19575" y="5030"/>
                    <a:pt x="19606" y="5182"/>
                  </a:cubicBezTo>
                  <a:lnTo>
                    <a:pt x="19606" y="5273"/>
                  </a:lnTo>
                  <a:cubicBezTo>
                    <a:pt x="19511" y="5254"/>
                    <a:pt x="19405" y="5247"/>
                    <a:pt x="19286" y="5247"/>
                  </a:cubicBezTo>
                  <a:cubicBezTo>
                    <a:pt x="19020" y="5247"/>
                    <a:pt x="18688" y="5282"/>
                    <a:pt x="18268" y="5303"/>
                  </a:cubicBezTo>
                  <a:cubicBezTo>
                    <a:pt x="18268" y="5182"/>
                    <a:pt x="18238" y="4999"/>
                    <a:pt x="18208" y="4756"/>
                  </a:cubicBezTo>
                  <a:lnTo>
                    <a:pt x="18208" y="4604"/>
                  </a:lnTo>
                  <a:cubicBezTo>
                    <a:pt x="18603" y="4574"/>
                    <a:pt x="19028" y="4543"/>
                    <a:pt x="19423" y="4513"/>
                  </a:cubicBezTo>
                  <a:close/>
                  <a:moveTo>
                    <a:pt x="22311" y="4057"/>
                  </a:moveTo>
                  <a:cubicBezTo>
                    <a:pt x="22311" y="4270"/>
                    <a:pt x="22341" y="4422"/>
                    <a:pt x="22402" y="5060"/>
                  </a:cubicBezTo>
                  <a:cubicBezTo>
                    <a:pt x="22402" y="5091"/>
                    <a:pt x="22402" y="5182"/>
                    <a:pt x="22463" y="5303"/>
                  </a:cubicBezTo>
                  <a:cubicBezTo>
                    <a:pt x="22199" y="5303"/>
                    <a:pt x="21963" y="5317"/>
                    <a:pt x="21736" y="5317"/>
                  </a:cubicBezTo>
                  <a:cubicBezTo>
                    <a:pt x="21622" y="5317"/>
                    <a:pt x="21511" y="5313"/>
                    <a:pt x="21399" y="5303"/>
                  </a:cubicBezTo>
                  <a:lnTo>
                    <a:pt x="21338" y="5303"/>
                  </a:lnTo>
                  <a:cubicBezTo>
                    <a:pt x="21308" y="4939"/>
                    <a:pt x="21217" y="4604"/>
                    <a:pt x="21125" y="4300"/>
                  </a:cubicBezTo>
                  <a:lnTo>
                    <a:pt x="21125" y="4270"/>
                  </a:lnTo>
                  <a:cubicBezTo>
                    <a:pt x="21429" y="4239"/>
                    <a:pt x="21733" y="4148"/>
                    <a:pt x="22311" y="4057"/>
                  </a:cubicBezTo>
                  <a:close/>
                  <a:moveTo>
                    <a:pt x="18025" y="4665"/>
                  </a:moveTo>
                  <a:cubicBezTo>
                    <a:pt x="18056" y="4756"/>
                    <a:pt x="18086" y="4908"/>
                    <a:pt x="18086" y="5151"/>
                  </a:cubicBezTo>
                  <a:cubicBezTo>
                    <a:pt x="18086" y="5212"/>
                    <a:pt x="18086" y="5303"/>
                    <a:pt x="18116" y="5334"/>
                  </a:cubicBezTo>
                  <a:cubicBezTo>
                    <a:pt x="17812" y="5364"/>
                    <a:pt x="17417" y="5425"/>
                    <a:pt x="17022" y="5455"/>
                  </a:cubicBezTo>
                  <a:cubicBezTo>
                    <a:pt x="16931" y="5182"/>
                    <a:pt x="16870" y="5151"/>
                    <a:pt x="16840" y="4847"/>
                  </a:cubicBezTo>
                  <a:lnTo>
                    <a:pt x="16840" y="4756"/>
                  </a:lnTo>
                  <a:cubicBezTo>
                    <a:pt x="17174" y="4726"/>
                    <a:pt x="17600" y="4695"/>
                    <a:pt x="18025" y="4665"/>
                  </a:cubicBezTo>
                  <a:close/>
                  <a:moveTo>
                    <a:pt x="7174" y="4878"/>
                  </a:moveTo>
                  <a:cubicBezTo>
                    <a:pt x="7204" y="4999"/>
                    <a:pt x="7265" y="5151"/>
                    <a:pt x="7265" y="5334"/>
                  </a:cubicBezTo>
                  <a:cubicBezTo>
                    <a:pt x="6596" y="5425"/>
                    <a:pt x="6262" y="5425"/>
                    <a:pt x="5958" y="5486"/>
                  </a:cubicBezTo>
                  <a:cubicBezTo>
                    <a:pt x="5928" y="5364"/>
                    <a:pt x="5897" y="5273"/>
                    <a:pt x="5897" y="5121"/>
                  </a:cubicBezTo>
                  <a:cubicBezTo>
                    <a:pt x="5928" y="5121"/>
                    <a:pt x="5988" y="5121"/>
                    <a:pt x="6049" y="5060"/>
                  </a:cubicBezTo>
                  <a:cubicBezTo>
                    <a:pt x="6080" y="5060"/>
                    <a:pt x="6505" y="4969"/>
                    <a:pt x="7174" y="4878"/>
                  </a:cubicBezTo>
                  <a:close/>
                  <a:moveTo>
                    <a:pt x="16627" y="4756"/>
                  </a:moveTo>
                  <a:cubicBezTo>
                    <a:pt x="16718" y="5303"/>
                    <a:pt x="16749" y="5151"/>
                    <a:pt x="16840" y="5455"/>
                  </a:cubicBezTo>
                  <a:cubicBezTo>
                    <a:pt x="16475" y="5486"/>
                    <a:pt x="16171" y="5516"/>
                    <a:pt x="15806" y="5577"/>
                  </a:cubicBezTo>
                  <a:cubicBezTo>
                    <a:pt x="15776" y="5303"/>
                    <a:pt x="15685" y="5060"/>
                    <a:pt x="15654" y="4878"/>
                  </a:cubicBezTo>
                  <a:cubicBezTo>
                    <a:pt x="15897" y="4847"/>
                    <a:pt x="16262" y="4847"/>
                    <a:pt x="16597" y="4756"/>
                  </a:cubicBezTo>
                  <a:close/>
                  <a:moveTo>
                    <a:pt x="3283" y="4999"/>
                  </a:moveTo>
                  <a:lnTo>
                    <a:pt x="3405" y="5334"/>
                  </a:lnTo>
                  <a:cubicBezTo>
                    <a:pt x="3283" y="5364"/>
                    <a:pt x="2918" y="5486"/>
                    <a:pt x="2493" y="5607"/>
                  </a:cubicBezTo>
                  <a:cubicBezTo>
                    <a:pt x="2463" y="5577"/>
                    <a:pt x="2432" y="5516"/>
                    <a:pt x="2432" y="5455"/>
                  </a:cubicBezTo>
                  <a:lnTo>
                    <a:pt x="2311" y="5212"/>
                  </a:lnTo>
                  <a:cubicBezTo>
                    <a:pt x="2615" y="5151"/>
                    <a:pt x="2949" y="5060"/>
                    <a:pt x="3283" y="4999"/>
                  </a:cubicBezTo>
                  <a:close/>
                  <a:moveTo>
                    <a:pt x="5684" y="5151"/>
                  </a:moveTo>
                  <a:cubicBezTo>
                    <a:pt x="5715" y="5303"/>
                    <a:pt x="5776" y="5425"/>
                    <a:pt x="5806" y="5516"/>
                  </a:cubicBezTo>
                  <a:cubicBezTo>
                    <a:pt x="5624" y="5516"/>
                    <a:pt x="5168" y="5607"/>
                    <a:pt x="4499" y="5729"/>
                  </a:cubicBezTo>
                  <a:cubicBezTo>
                    <a:pt x="4499" y="5607"/>
                    <a:pt x="4469" y="5486"/>
                    <a:pt x="4469" y="5334"/>
                  </a:cubicBezTo>
                  <a:cubicBezTo>
                    <a:pt x="4833" y="5303"/>
                    <a:pt x="5198" y="5212"/>
                    <a:pt x="5684" y="5151"/>
                  </a:cubicBezTo>
                  <a:close/>
                  <a:moveTo>
                    <a:pt x="15441" y="4878"/>
                  </a:moveTo>
                  <a:cubicBezTo>
                    <a:pt x="15533" y="5151"/>
                    <a:pt x="15563" y="5364"/>
                    <a:pt x="15593" y="5577"/>
                  </a:cubicBezTo>
                  <a:cubicBezTo>
                    <a:pt x="15350" y="5638"/>
                    <a:pt x="15077" y="5638"/>
                    <a:pt x="14773" y="5668"/>
                  </a:cubicBezTo>
                  <a:cubicBezTo>
                    <a:pt x="14712" y="5668"/>
                    <a:pt x="14651" y="5668"/>
                    <a:pt x="14590" y="5729"/>
                  </a:cubicBezTo>
                  <a:cubicBezTo>
                    <a:pt x="14560" y="5455"/>
                    <a:pt x="14469" y="5182"/>
                    <a:pt x="14438" y="4908"/>
                  </a:cubicBezTo>
                  <a:cubicBezTo>
                    <a:pt x="14742" y="4908"/>
                    <a:pt x="15077" y="4908"/>
                    <a:pt x="15441" y="4878"/>
                  </a:cubicBezTo>
                  <a:close/>
                  <a:moveTo>
                    <a:pt x="4256" y="5364"/>
                  </a:moveTo>
                  <a:cubicBezTo>
                    <a:pt x="4317" y="5486"/>
                    <a:pt x="4317" y="5638"/>
                    <a:pt x="4317" y="5759"/>
                  </a:cubicBezTo>
                  <a:cubicBezTo>
                    <a:pt x="4134" y="5790"/>
                    <a:pt x="3952" y="5820"/>
                    <a:pt x="3709" y="5881"/>
                  </a:cubicBezTo>
                  <a:cubicBezTo>
                    <a:pt x="3678" y="5729"/>
                    <a:pt x="3678" y="5668"/>
                    <a:pt x="3587" y="5486"/>
                  </a:cubicBezTo>
                  <a:cubicBezTo>
                    <a:pt x="3800" y="5455"/>
                    <a:pt x="3982" y="5425"/>
                    <a:pt x="4256" y="5364"/>
                  </a:cubicBezTo>
                  <a:close/>
                  <a:moveTo>
                    <a:pt x="12919" y="4908"/>
                  </a:moveTo>
                  <a:cubicBezTo>
                    <a:pt x="12877" y="4908"/>
                    <a:pt x="12837" y="4908"/>
                    <a:pt x="12797" y="4908"/>
                  </a:cubicBezTo>
                  <a:lnTo>
                    <a:pt x="12797" y="4908"/>
                  </a:lnTo>
                  <a:cubicBezTo>
                    <a:pt x="12919" y="5273"/>
                    <a:pt x="12979" y="5577"/>
                    <a:pt x="13040" y="5881"/>
                  </a:cubicBezTo>
                  <a:cubicBezTo>
                    <a:pt x="13102" y="5870"/>
                    <a:pt x="13168" y="5861"/>
                    <a:pt x="13236" y="5852"/>
                  </a:cubicBezTo>
                  <a:lnTo>
                    <a:pt x="13236" y="5852"/>
                  </a:lnTo>
                  <a:cubicBezTo>
                    <a:pt x="13190" y="5851"/>
                    <a:pt x="13145" y="5850"/>
                    <a:pt x="13101" y="5850"/>
                  </a:cubicBezTo>
                  <a:cubicBezTo>
                    <a:pt x="13101" y="5759"/>
                    <a:pt x="13101" y="5638"/>
                    <a:pt x="13071" y="5516"/>
                  </a:cubicBezTo>
                  <a:cubicBezTo>
                    <a:pt x="13010" y="5273"/>
                    <a:pt x="12949" y="5060"/>
                    <a:pt x="12919" y="4908"/>
                  </a:cubicBezTo>
                  <a:close/>
                  <a:moveTo>
                    <a:pt x="3466" y="5486"/>
                  </a:moveTo>
                  <a:cubicBezTo>
                    <a:pt x="3496" y="5638"/>
                    <a:pt x="3526" y="5759"/>
                    <a:pt x="3557" y="5881"/>
                  </a:cubicBezTo>
                  <a:cubicBezTo>
                    <a:pt x="3253" y="5972"/>
                    <a:pt x="2949" y="6063"/>
                    <a:pt x="2645" y="6094"/>
                  </a:cubicBezTo>
                  <a:cubicBezTo>
                    <a:pt x="2615" y="5942"/>
                    <a:pt x="2584" y="5820"/>
                    <a:pt x="2554" y="5729"/>
                  </a:cubicBezTo>
                  <a:cubicBezTo>
                    <a:pt x="2949" y="5607"/>
                    <a:pt x="3253" y="5516"/>
                    <a:pt x="3314" y="5516"/>
                  </a:cubicBezTo>
                  <a:cubicBezTo>
                    <a:pt x="3344" y="5516"/>
                    <a:pt x="3405" y="5486"/>
                    <a:pt x="3466" y="5486"/>
                  </a:cubicBezTo>
                  <a:close/>
                  <a:moveTo>
                    <a:pt x="1482" y="6069"/>
                  </a:moveTo>
                  <a:lnTo>
                    <a:pt x="1482" y="6069"/>
                  </a:lnTo>
                  <a:cubicBezTo>
                    <a:pt x="1443" y="6078"/>
                    <a:pt x="1406" y="6086"/>
                    <a:pt x="1368" y="6094"/>
                  </a:cubicBezTo>
                  <a:lnTo>
                    <a:pt x="1454" y="6408"/>
                  </a:lnTo>
                  <a:lnTo>
                    <a:pt x="1454" y="6408"/>
                  </a:lnTo>
                  <a:cubicBezTo>
                    <a:pt x="1496" y="6394"/>
                    <a:pt x="1538" y="6381"/>
                    <a:pt x="1581" y="6367"/>
                  </a:cubicBezTo>
                  <a:lnTo>
                    <a:pt x="1482" y="6069"/>
                  </a:lnTo>
                  <a:close/>
                  <a:moveTo>
                    <a:pt x="24155" y="1"/>
                  </a:moveTo>
                  <a:cubicBezTo>
                    <a:pt x="24030" y="1"/>
                    <a:pt x="23902" y="4"/>
                    <a:pt x="23770" y="14"/>
                  </a:cubicBezTo>
                  <a:cubicBezTo>
                    <a:pt x="23740" y="288"/>
                    <a:pt x="23861" y="562"/>
                    <a:pt x="24256" y="744"/>
                  </a:cubicBezTo>
                  <a:cubicBezTo>
                    <a:pt x="24043" y="774"/>
                    <a:pt x="23709" y="805"/>
                    <a:pt x="23101" y="896"/>
                  </a:cubicBezTo>
                  <a:cubicBezTo>
                    <a:pt x="23071" y="714"/>
                    <a:pt x="23010" y="440"/>
                    <a:pt x="22980" y="349"/>
                  </a:cubicBezTo>
                  <a:cubicBezTo>
                    <a:pt x="22949" y="258"/>
                    <a:pt x="22980" y="288"/>
                    <a:pt x="22919" y="45"/>
                  </a:cubicBezTo>
                  <a:lnTo>
                    <a:pt x="22706" y="45"/>
                  </a:lnTo>
                  <a:cubicBezTo>
                    <a:pt x="22706" y="136"/>
                    <a:pt x="22736" y="197"/>
                    <a:pt x="22736" y="258"/>
                  </a:cubicBezTo>
                  <a:cubicBezTo>
                    <a:pt x="22797" y="562"/>
                    <a:pt x="22828" y="744"/>
                    <a:pt x="22858" y="896"/>
                  </a:cubicBezTo>
                  <a:cubicBezTo>
                    <a:pt x="22736" y="896"/>
                    <a:pt x="22645" y="926"/>
                    <a:pt x="22524" y="926"/>
                  </a:cubicBezTo>
                  <a:cubicBezTo>
                    <a:pt x="22250" y="957"/>
                    <a:pt x="21977" y="1018"/>
                    <a:pt x="21764" y="1048"/>
                  </a:cubicBezTo>
                  <a:cubicBezTo>
                    <a:pt x="21764" y="926"/>
                    <a:pt x="21733" y="774"/>
                    <a:pt x="21733" y="774"/>
                  </a:cubicBezTo>
                  <a:cubicBezTo>
                    <a:pt x="21733" y="774"/>
                    <a:pt x="21703" y="501"/>
                    <a:pt x="21703" y="470"/>
                  </a:cubicBezTo>
                  <a:cubicBezTo>
                    <a:pt x="21703" y="440"/>
                    <a:pt x="21642" y="288"/>
                    <a:pt x="21612" y="166"/>
                  </a:cubicBezTo>
                  <a:lnTo>
                    <a:pt x="21612" y="136"/>
                  </a:lnTo>
                  <a:lnTo>
                    <a:pt x="21551" y="136"/>
                  </a:lnTo>
                  <a:cubicBezTo>
                    <a:pt x="21581" y="258"/>
                    <a:pt x="21581" y="349"/>
                    <a:pt x="21612" y="470"/>
                  </a:cubicBezTo>
                  <a:cubicBezTo>
                    <a:pt x="21642" y="866"/>
                    <a:pt x="21642" y="622"/>
                    <a:pt x="21642" y="1018"/>
                  </a:cubicBezTo>
                  <a:lnTo>
                    <a:pt x="21642" y="1048"/>
                  </a:lnTo>
                  <a:cubicBezTo>
                    <a:pt x="21004" y="1170"/>
                    <a:pt x="20518" y="1261"/>
                    <a:pt x="20062" y="1382"/>
                  </a:cubicBezTo>
                  <a:cubicBezTo>
                    <a:pt x="19970" y="1170"/>
                    <a:pt x="19940" y="896"/>
                    <a:pt x="19970" y="349"/>
                  </a:cubicBezTo>
                  <a:lnTo>
                    <a:pt x="19910" y="349"/>
                  </a:lnTo>
                  <a:cubicBezTo>
                    <a:pt x="19818" y="866"/>
                    <a:pt x="19879" y="1170"/>
                    <a:pt x="19910" y="1382"/>
                  </a:cubicBezTo>
                  <a:cubicBezTo>
                    <a:pt x="19606" y="1473"/>
                    <a:pt x="19332" y="1534"/>
                    <a:pt x="19059" y="1625"/>
                  </a:cubicBezTo>
                  <a:cubicBezTo>
                    <a:pt x="19059" y="1504"/>
                    <a:pt x="19059" y="1382"/>
                    <a:pt x="19028" y="1261"/>
                  </a:cubicBezTo>
                  <a:cubicBezTo>
                    <a:pt x="18998" y="896"/>
                    <a:pt x="18998" y="866"/>
                    <a:pt x="18876" y="501"/>
                  </a:cubicBezTo>
                  <a:lnTo>
                    <a:pt x="18815" y="501"/>
                  </a:lnTo>
                  <a:cubicBezTo>
                    <a:pt x="18846" y="592"/>
                    <a:pt x="18846" y="714"/>
                    <a:pt x="18876" y="774"/>
                  </a:cubicBezTo>
                  <a:cubicBezTo>
                    <a:pt x="18967" y="1078"/>
                    <a:pt x="18967" y="1352"/>
                    <a:pt x="18967" y="1625"/>
                  </a:cubicBezTo>
                  <a:cubicBezTo>
                    <a:pt x="18663" y="1686"/>
                    <a:pt x="18390" y="1808"/>
                    <a:pt x="18086" y="1869"/>
                  </a:cubicBezTo>
                  <a:lnTo>
                    <a:pt x="18086" y="1838"/>
                  </a:lnTo>
                  <a:cubicBezTo>
                    <a:pt x="17995" y="1321"/>
                    <a:pt x="17964" y="926"/>
                    <a:pt x="17934" y="714"/>
                  </a:cubicBezTo>
                  <a:cubicBezTo>
                    <a:pt x="17843" y="714"/>
                    <a:pt x="17812" y="744"/>
                    <a:pt x="17752" y="744"/>
                  </a:cubicBezTo>
                  <a:cubicBezTo>
                    <a:pt x="17752" y="805"/>
                    <a:pt x="17752" y="896"/>
                    <a:pt x="17782" y="1018"/>
                  </a:cubicBezTo>
                  <a:cubicBezTo>
                    <a:pt x="17782" y="1200"/>
                    <a:pt x="17812" y="1230"/>
                    <a:pt x="17812" y="1382"/>
                  </a:cubicBezTo>
                  <a:lnTo>
                    <a:pt x="17812" y="1504"/>
                  </a:lnTo>
                  <a:cubicBezTo>
                    <a:pt x="17812" y="1504"/>
                    <a:pt x="17843" y="1625"/>
                    <a:pt x="17843" y="1929"/>
                  </a:cubicBezTo>
                  <a:cubicBezTo>
                    <a:pt x="17691" y="1960"/>
                    <a:pt x="17600" y="1990"/>
                    <a:pt x="17448" y="1990"/>
                  </a:cubicBezTo>
                  <a:cubicBezTo>
                    <a:pt x="17083" y="2081"/>
                    <a:pt x="16870" y="2081"/>
                    <a:pt x="16597" y="2112"/>
                  </a:cubicBezTo>
                  <a:cubicBezTo>
                    <a:pt x="16597" y="2081"/>
                    <a:pt x="16597" y="2021"/>
                    <a:pt x="16566" y="1869"/>
                  </a:cubicBezTo>
                  <a:cubicBezTo>
                    <a:pt x="16475" y="1565"/>
                    <a:pt x="16445" y="1200"/>
                    <a:pt x="16445" y="926"/>
                  </a:cubicBezTo>
                  <a:cubicBezTo>
                    <a:pt x="16414" y="926"/>
                    <a:pt x="16323" y="957"/>
                    <a:pt x="16293" y="957"/>
                  </a:cubicBezTo>
                  <a:cubicBezTo>
                    <a:pt x="16384" y="2021"/>
                    <a:pt x="16323" y="1534"/>
                    <a:pt x="16414" y="2021"/>
                  </a:cubicBezTo>
                  <a:lnTo>
                    <a:pt x="16414" y="2112"/>
                  </a:lnTo>
                  <a:cubicBezTo>
                    <a:pt x="16323" y="2112"/>
                    <a:pt x="16262" y="2112"/>
                    <a:pt x="16171" y="2142"/>
                  </a:cubicBezTo>
                  <a:cubicBezTo>
                    <a:pt x="15685" y="2173"/>
                    <a:pt x="15320" y="2264"/>
                    <a:pt x="14925" y="2325"/>
                  </a:cubicBezTo>
                  <a:cubicBezTo>
                    <a:pt x="14925" y="2264"/>
                    <a:pt x="14925" y="2173"/>
                    <a:pt x="14955" y="2021"/>
                  </a:cubicBezTo>
                  <a:cubicBezTo>
                    <a:pt x="15016" y="1777"/>
                    <a:pt x="14955" y="1625"/>
                    <a:pt x="15016" y="1321"/>
                  </a:cubicBezTo>
                  <a:cubicBezTo>
                    <a:pt x="14955" y="1321"/>
                    <a:pt x="14894" y="1352"/>
                    <a:pt x="14864" y="1352"/>
                  </a:cubicBezTo>
                  <a:cubicBezTo>
                    <a:pt x="14803" y="1565"/>
                    <a:pt x="14803" y="1777"/>
                    <a:pt x="14803" y="1869"/>
                  </a:cubicBezTo>
                  <a:cubicBezTo>
                    <a:pt x="14773" y="2081"/>
                    <a:pt x="14773" y="2173"/>
                    <a:pt x="14773" y="2294"/>
                  </a:cubicBezTo>
                  <a:lnTo>
                    <a:pt x="14773" y="2416"/>
                  </a:lnTo>
                  <a:cubicBezTo>
                    <a:pt x="14560" y="2446"/>
                    <a:pt x="14317" y="2477"/>
                    <a:pt x="14134" y="2537"/>
                  </a:cubicBezTo>
                  <a:cubicBezTo>
                    <a:pt x="14043" y="2264"/>
                    <a:pt x="13982" y="1960"/>
                    <a:pt x="13891" y="1565"/>
                  </a:cubicBezTo>
                  <a:cubicBezTo>
                    <a:pt x="13831" y="1565"/>
                    <a:pt x="13800" y="1625"/>
                    <a:pt x="13709" y="1625"/>
                  </a:cubicBezTo>
                  <a:cubicBezTo>
                    <a:pt x="13800" y="2081"/>
                    <a:pt x="13861" y="2325"/>
                    <a:pt x="13891" y="2568"/>
                  </a:cubicBezTo>
                  <a:cubicBezTo>
                    <a:pt x="13557" y="2628"/>
                    <a:pt x="13253" y="2720"/>
                    <a:pt x="12949" y="2780"/>
                  </a:cubicBezTo>
                  <a:cubicBezTo>
                    <a:pt x="12767" y="2841"/>
                    <a:pt x="12615" y="2872"/>
                    <a:pt x="12463" y="2872"/>
                  </a:cubicBezTo>
                  <a:cubicBezTo>
                    <a:pt x="12341" y="2598"/>
                    <a:pt x="12220" y="2294"/>
                    <a:pt x="12189" y="1990"/>
                  </a:cubicBezTo>
                  <a:cubicBezTo>
                    <a:pt x="12159" y="1990"/>
                    <a:pt x="12128" y="1990"/>
                    <a:pt x="12128" y="2021"/>
                  </a:cubicBezTo>
                  <a:lnTo>
                    <a:pt x="12128" y="2112"/>
                  </a:lnTo>
                  <a:cubicBezTo>
                    <a:pt x="12159" y="2416"/>
                    <a:pt x="12220" y="2689"/>
                    <a:pt x="12311" y="2902"/>
                  </a:cubicBezTo>
                  <a:cubicBezTo>
                    <a:pt x="11855" y="2993"/>
                    <a:pt x="11612" y="3054"/>
                    <a:pt x="11095" y="3176"/>
                  </a:cubicBezTo>
                  <a:lnTo>
                    <a:pt x="11095" y="2902"/>
                  </a:lnTo>
                  <a:cubicBezTo>
                    <a:pt x="11095" y="2628"/>
                    <a:pt x="11125" y="2446"/>
                    <a:pt x="11125" y="2264"/>
                  </a:cubicBezTo>
                  <a:cubicBezTo>
                    <a:pt x="11065" y="2264"/>
                    <a:pt x="11004" y="2294"/>
                    <a:pt x="10943" y="2294"/>
                  </a:cubicBezTo>
                  <a:cubicBezTo>
                    <a:pt x="10943" y="2416"/>
                    <a:pt x="10913" y="2537"/>
                    <a:pt x="10913" y="2720"/>
                  </a:cubicBezTo>
                  <a:lnTo>
                    <a:pt x="10913" y="3176"/>
                  </a:lnTo>
                  <a:cubicBezTo>
                    <a:pt x="10669" y="3206"/>
                    <a:pt x="10457" y="3236"/>
                    <a:pt x="10153" y="3328"/>
                  </a:cubicBezTo>
                  <a:cubicBezTo>
                    <a:pt x="10183" y="3328"/>
                    <a:pt x="9879" y="3358"/>
                    <a:pt x="9454" y="3449"/>
                  </a:cubicBezTo>
                  <a:cubicBezTo>
                    <a:pt x="9302" y="3297"/>
                    <a:pt x="9150" y="3176"/>
                    <a:pt x="9089" y="3054"/>
                  </a:cubicBezTo>
                  <a:cubicBezTo>
                    <a:pt x="9028" y="2993"/>
                    <a:pt x="8998" y="2872"/>
                    <a:pt x="8967" y="2780"/>
                  </a:cubicBezTo>
                  <a:cubicBezTo>
                    <a:pt x="8937" y="2780"/>
                    <a:pt x="8876" y="2780"/>
                    <a:pt x="8846" y="2811"/>
                  </a:cubicBezTo>
                  <a:cubicBezTo>
                    <a:pt x="8876" y="3115"/>
                    <a:pt x="8967" y="3236"/>
                    <a:pt x="9241" y="3510"/>
                  </a:cubicBezTo>
                  <a:cubicBezTo>
                    <a:pt x="8846" y="3571"/>
                    <a:pt x="8359" y="3662"/>
                    <a:pt x="7873" y="3723"/>
                  </a:cubicBezTo>
                  <a:cubicBezTo>
                    <a:pt x="7873" y="3571"/>
                    <a:pt x="7812" y="3358"/>
                    <a:pt x="7873" y="3054"/>
                  </a:cubicBezTo>
                  <a:cubicBezTo>
                    <a:pt x="7812" y="3054"/>
                    <a:pt x="7782" y="3054"/>
                    <a:pt x="7751" y="3084"/>
                  </a:cubicBezTo>
                  <a:cubicBezTo>
                    <a:pt x="7721" y="3540"/>
                    <a:pt x="7721" y="3662"/>
                    <a:pt x="7721" y="3784"/>
                  </a:cubicBezTo>
                  <a:cubicBezTo>
                    <a:pt x="7447" y="3814"/>
                    <a:pt x="7174" y="3875"/>
                    <a:pt x="6900" y="3936"/>
                  </a:cubicBezTo>
                  <a:cubicBezTo>
                    <a:pt x="6900" y="3875"/>
                    <a:pt x="6870" y="3844"/>
                    <a:pt x="6870" y="3814"/>
                  </a:cubicBezTo>
                  <a:lnTo>
                    <a:pt x="6870" y="3267"/>
                  </a:lnTo>
                  <a:cubicBezTo>
                    <a:pt x="6840" y="3267"/>
                    <a:pt x="6809" y="3328"/>
                    <a:pt x="6748" y="3328"/>
                  </a:cubicBezTo>
                  <a:cubicBezTo>
                    <a:pt x="6718" y="3510"/>
                    <a:pt x="6718" y="3723"/>
                    <a:pt x="6718" y="3814"/>
                  </a:cubicBezTo>
                  <a:cubicBezTo>
                    <a:pt x="6718" y="3844"/>
                    <a:pt x="6718" y="3875"/>
                    <a:pt x="6748" y="3936"/>
                  </a:cubicBezTo>
                  <a:cubicBezTo>
                    <a:pt x="6596" y="3966"/>
                    <a:pt x="6536" y="3966"/>
                    <a:pt x="6080" y="4087"/>
                  </a:cubicBezTo>
                  <a:cubicBezTo>
                    <a:pt x="5988" y="4087"/>
                    <a:pt x="5928" y="4118"/>
                    <a:pt x="5897" y="4118"/>
                  </a:cubicBezTo>
                  <a:cubicBezTo>
                    <a:pt x="5897" y="3875"/>
                    <a:pt x="5836" y="3723"/>
                    <a:pt x="5836" y="3540"/>
                  </a:cubicBezTo>
                  <a:cubicBezTo>
                    <a:pt x="5806" y="3540"/>
                    <a:pt x="5745" y="3571"/>
                    <a:pt x="5684" y="3571"/>
                  </a:cubicBezTo>
                  <a:cubicBezTo>
                    <a:pt x="5745" y="3814"/>
                    <a:pt x="5745" y="3996"/>
                    <a:pt x="5776" y="4148"/>
                  </a:cubicBezTo>
                  <a:cubicBezTo>
                    <a:pt x="5350" y="4270"/>
                    <a:pt x="4925" y="4331"/>
                    <a:pt x="4469" y="4452"/>
                  </a:cubicBezTo>
                  <a:cubicBezTo>
                    <a:pt x="4438" y="4300"/>
                    <a:pt x="4347" y="4179"/>
                    <a:pt x="4317" y="4087"/>
                  </a:cubicBezTo>
                  <a:cubicBezTo>
                    <a:pt x="4317" y="4027"/>
                    <a:pt x="4286" y="3996"/>
                    <a:pt x="4286" y="3966"/>
                  </a:cubicBezTo>
                  <a:cubicBezTo>
                    <a:pt x="4256" y="3966"/>
                    <a:pt x="4225" y="3966"/>
                    <a:pt x="4225" y="3996"/>
                  </a:cubicBezTo>
                  <a:cubicBezTo>
                    <a:pt x="4256" y="4148"/>
                    <a:pt x="4286" y="4300"/>
                    <a:pt x="4377" y="4483"/>
                  </a:cubicBezTo>
                  <a:cubicBezTo>
                    <a:pt x="4104" y="4543"/>
                    <a:pt x="3861" y="4604"/>
                    <a:pt x="3618" y="4635"/>
                  </a:cubicBezTo>
                  <a:cubicBezTo>
                    <a:pt x="3526" y="4422"/>
                    <a:pt x="3496" y="4270"/>
                    <a:pt x="3466" y="4148"/>
                  </a:cubicBezTo>
                  <a:cubicBezTo>
                    <a:pt x="3405" y="4148"/>
                    <a:pt x="3344" y="4179"/>
                    <a:pt x="3314" y="4179"/>
                  </a:cubicBezTo>
                  <a:cubicBezTo>
                    <a:pt x="3344" y="4391"/>
                    <a:pt x="3374" y="4543"/>
                    <a:pt x="3466" y="4695"/>
                  </a:cubicBezTo>
                  <a:cubicBezTo>
                    <a:pt x="3101" y="4756"/>
                    <a:pt x="2736" y="4847"/>
                    <a:pt x="2432" y="4908"/>
                  </a:cubicBezTo>
                  <a:cubicBezTo>
                    <a:pt x="2432" y="4878"/>
                    <a:pt x="2402" y="4847"/>
                    <a:pt x="2402" y="4787"/>
                  </a:cubicBezTo>
                  <a:cubicBezTo>
                    <a:pt x="2311" y="4635"/>
                    <a:pt x="2280" y="4452"/>
                    <a:pt x="2280" y="4452"/>
                  </a:cubicBezTo>
                  <a:cubicBezTo>
                    <a:pt x="2250" y="4452"/>
                    <a:pt x="2189" y="4483"/>
                    <a:pt x="2159" y="4483"/>
                  </a:cubicBezTo>
                  <a:cubicBezTo>
                    <a:pt x="2159" y="4574"/>
                    <a:pt x="2159" y="4635"/>
                    <a:pt x="2189" y="4756"/>
                  </a:cubicBezTo>
                  <a:cubicBezTo>
                    <a:pt x="2189" y="4847"/>
                    <a:pt x="2219" y="4908"/>
                    <a:pt x="2280" y="4939"/>
                  </a:cubicBezTo>
                  <a:cubicBezTo>
                    <a:pt x="1976" y="5030"/>
                    <a:pt x="1672" y="5091"/>
                    <a:pt x="1399" y="5182"/>
                  </a:cubicBezTo>
                  <a:cubicBezTo>
                    <a:pt x="1368" y="5091"/>
                    <a:pt x="1368" y="5030"/>
                    <a:pt x="1307" y="4939"/>
                  </a:cubicBezTo>
                  <a:lnTo>
                    <a:pt x="1247" y="4787"/>
                  </a:lnTo>
                  <a:lnTo>
                    <a:pt x="1216" y="4787"/>
                  </a:lnTo>
                  <a:cubicBezTo>
                    <a:pt x="1247" y="4878"/>
                    <a:pt x="1247" y="4939"/>
                    <a:pt x="1247" y="4939"/>
                  </a:cubicBezTo>
                  <a:cubicBezTo>
                    <a:pt x="1277" y="5060"/>
                    <a:pt x="1277" y="5091"/>
                    <a:pt x="1277" y="5091"/>
                  </a:cubicBezTo>
                  <a:lnTo>
                    <a:pt x="1277" y="5182"/>
                  </a:lnTo>
                  <a:cubicBezTo>
                    <a:pt x="517" y="5364"/>
                    <a:pt x="31" y="5546"/>
                    <a:pt x="0" y="5698"/>
                  </a:cubicBezTo>
                  <a:cubicBezTo>
                    <a:pt x="0" y="5759"/>
                    <a:pt x="0" y="5759"/>
                    <a:pt x="31" y="5759"/>
                  </a:cubicBezTo>
                  <a:lnTo>
                    <a:pt x="92" y="5759"/>
                  </a:lnTo>
                  <a:cubicBezTo>
                    <a:pt x="183" y="5698"/>
                    <a:pt x="639" y="5607"/>
                    <a:pt x="1307" y="5455"/>
                  </a:cubicBezTo>
                  <a:cubicBezTo>
                    <a:pt x="1312" y="5467"/>
                    <a:pt x="1317" y="5478"/>
                    <a:pt x="1321" y="5490"/>
                  </a:cubicBezTo>
                  <a:lnTo>
                    <a:pt x="1321" y="5490"/>
                  </a:lnTo>
                  <a:cubicBezTo>
                    <a:pt x="1551" y="5431"/>
                    <a:pt x="1840" y="5356"/>
                    <a:pt x="2128" y="5303"/>
                  </a:cubicBezTo>
                  <a:cubicBezTo>
                    <a:pt x="2159" y="5425"/>
                    <a:pt x="2250" y="5516"/>
                    <a:pt x="2280" y="5638"/>
                  </a:cubicBezTo>
                  <a:cubicBezTo>
                    <a:pt x="1977" y="5748"/>
                    <a:pt x="1624" y="5808"/>
                    <a:pt x="1357" y="5886"/>
                  </a:cubicBezTo>
                  <a:lnTo>
                    <a:pt x="1357" y="5886"/>
                  </a:lnTo>
                  <a:cubicBezTo>
                    <a:pt x="1378" y="5876"/>
                    <a:pt x="1402" y="5864"/>
                    <a:pt x="1429" y="5850"/>
                  </a:cubicBezTo>
                  <a:cubicBezTo>
                    <a:pt x="1401" y="5710"/>
                    <a:pt x="1373" y="5622"/>
                    <a:pt x="1321" y="5490"/>
                  </a:cubicBezTo>
                  <a:lnTo>
                    <a:pt x="1321" y="5490"/>
                  </a:lnTo>
                  <a:cubicBezTo>
                    <a:pt x="1285" y="5499"/>
                    <a:pt x="1250" y="5508"/>
                    <a:pt x="1216" y="5516"/>
                  </a:cubicBezTo>
                  <a:cubicBezTo>
                    <a:pt x="1247" y="5638"/>
                    <a:pt x="1277" y="5790"/>
                    <a:pt x="1277" y="5911"/>
                  </a:cubicBezTo>
                  <a:cubicBezTo>
                    <a:pt x="1303" y="5903"/>
                    <a:pt x="1329" y="5894"/>
                    <a:pt x="1357" y="5886"/>
                  </a:cubicBezTo>
                  <a:lnTo>
                    <a:pt x="1357" y="5886"/>
                  </a:lnTo>
                  <a:cubicBezTo>
                    <a:pt x="1282" y="5923"/>
                    <a:pt x="1240" y="5942"/>
                    <a:pt x="1216" y="5942"/>
                  </a:cubicBezTo>
                  <a:cubicBezTo>
                    <a:pt x="1004" y="6002"/>
                    <a:pt x="335" y="6276"/>
                    <a:pt x="335" y="6428"/>
                  </a:cubicBezTo>
                  <a:cubicBezTo>
                    <a:pt x="335" y="6443"/>
                    <a:pt x="342" y="6451"/>
                    <a:pt x="350" y="6451"/>
                  </a:cubicBezTo>
                  <a:cubicBezTo>
                    <a:pt x="358" y="6451"/>
                    <a:pt x="365" y="6443"/>
                    <a:pt x="365" y="6428"/>
                  </a:cubicBezTo>
                  <a:cubicBezTo>
                    <a:pt x="456" y="6367"/>
                    <a:pt x="912" y="6154"/>
                    <a:pt x="973" y="6154"/>
                  </a:cubicBezTo>
                  <a:cubicBezTo>
                    <a:pt x="1064" y="6124"/>
                    <a:pt x="1247" y="6094"/>
                    <a:pt x="1459" y="6002"/>
                  </a:cubicBezTo>
                  <a:lnTo>
                    <a:pt x="1482" y="6069"/>
                  </a:lnTo>
                  <a:lnTo>
                    <a:pt x="1482" y="6069"/>
                  </a:lnTo>
                  <a:cubicBezTo>
                    <a:pt x="1754" y="6003"/>
                    <a:pt x="2048" y="5900"/>
                    <a:pt x="2341" y="5820"/>
                  </a:cubicBezTo>
                  <a:cubicBezTo>
                    <a:pt x="2371" y="5911"/>
                    <a:pt x="2371" y="5942"/>
                    <a:pt x="2432" y="6033"/>
                  </a:cubicBezTo>
                  <a:cubicBezTo>
                    <a:pt x="2432" y="6094"/>
                    <a:pt x="2463" y="6124"/>
                    <a:pt x="2463" y="6185"/>
                  </a:cubicBezTo>
                  <a:cubicBezTo>
                    <a:pt x="2128" y="6246"/>
                    <a:pt x="1794" y="6337"/>
                    <a:pt x="1459" y="6428"/>
                  </a:cubicBezTo>
                  <a:lnTo>
                    <a:pt x="1454" y="6408"/>
                  </a:lnTo>
                  <a:lnTo>
                    <a:pt x="1454" y="6408"/>
                  </a:lnTo>
                  <a:cubicBezTo>
                    <a:pt x="1026" y="6546"/>
                    <a:pt x="681" y="6685"/>
                    <a:pt x="487" y="6823"/>
                  </a:cubicBezTo>
                  <a:cubicBezTo>
                    <a:pt x="456" y="6823"/>
                    <a:pt x="365" y="6884"/>
                    <a:pt x="365" y="6914"/>
                  </a:cubicBezTo>
                  <a:cubicBezTo>
                    <a:pt x="365" y="6945"/>
                    <a:pt x="373" y="6960"/>
                    <a:pt x="380" y="6960"/>
                  </a:cubicBezTo>
                  <a:cubicBezTo>
                    <a:pt x="388" y="6960"/>
                    <a:pt x="396" y="6945"/>
                    <a:pt x="396" y="6914"/>
                  </a:cubicBezTo>
                  <a:cubicBezTo>
                    <a:pt x="517" y="6823"/>
                    <a:pt x="973" y="6671"/>
                    <a:pt x="1611" y="6519"/>
                  </a:cubicBezTo>
                  <a:cubicBezTo>
                    <a:pt x="1672" y="6580"/>
                    <a:pt x="1672" y="6671"/>
                    <a:pt x="1703" y="6732"/>
                  </a:cubicBezTo>
                  <a:cubicBezTo>
                    <a:pt x="1733" y="6732"/>
                    <a:pt x="1763" y="6702"/>
                    <a:pt x="1855" y="6702"/>
                  </a:cubicBezTo>
                  <a:cubicBezTo>
                    <a:pt x="1824" y="6610"/>
                    <a:pt x="1824" y="6550"/>
                    <a:pt x="1763" y="6458"/>
                  </a:cubicBezTo>
                  <a:cubicBezTo>
                    <a:pt x="2067" y="6398"/>
                    <a:pt x="2371" y="6306"/>
                    <a:pt x="2766" y="6246"/>
                  </a:cubicBezTo>
                  <a:cubicBezTo>
                    <a:pt x="2766" y="6306"/>
                    <a:pt x="2797" y="6398"/>
                    <a:pt x="2797" y="6458"/>
                  </a:cubicBezTo>
                  <a:cubicBezTo>
                    <a:pt x="2888" y="6458"/>
                    <a:pt x="2949" y="6428"/>
                    <a:pt x="2979" y="6428"/>
                  </a:cubicBezTo>
                  <a:cubicBezTo>
                    <a:pt x="2979" y="6367"/>
                    <a:pt x="2949" y="6276"/>
                    <a:pt x="2949" y="6246"/>
                  </a:cubicBezTo>
                  <a:cubicBezTo>
                    <a:pt x="3222" y="6154"/>
                    <a:pt x="3526" y="6124"/>
                    <a:pt x="3861" y="6063"/>
                  </a:cubicBezTo>
                  <a:cubicBezTo>
                    <a:pt x="3861" y="6124"/>
                    <a:pt x="3861" y="6154"/>
                    <a:pt x="3891" y="6246"/>
                  </a:cubicBezTo>
                  <a:cubicBezTo>
                    <a:pt x="3952" y="6246"/>
                    <a:pt x="4013" y="6215"/>
                    <a:pt x="4043" y="6215"/>
                  </a:cubicBezTo>
                  <a:lnTo>
                    <a:pt x="4043" y="6002"/>
                  </a:lnTo>
                  <a:lnTo>
                    <a:pt x="4621" y="5911"/>
                  </a:lnTo>
                  <a:lnTo>
                    <a:pt x="4621" y="6094"/>
                  </a:lnTo>
                  <a:cubicBezTo>
                    <a:pt x="4651" y="6094"/>
                    <a:pt x="4742" y="6063"/>
                    <a:pt x="4773" y="6063"/>
                  </a:cubicBezTo>
                  <a:lnTo>
                    <a:pt x="4773" y="5850"/>
                  </a:lnTo>
                  <a:cubicBezTo>
                    <a:pt x="5198" y="5790"/>
                    <a:pt x="5624" y="5698"/>
                    <a:pt x="6080" y="5638"/>
                  </a:cubicBezTo>
                  <a:lnTo>
                    <a:pt x="6080" y="5850"/>
                  </a:lnTo>
                  <a:lnTo>
                    <a:pt x="6171" y="5850"/>
                  </a:lnTo>
                  <a:cubicBezTo>
                    <a:pt x="6171" y="5790"/>
                    <a:pt x="6232" y="5698"/>
                    <a:pt x="6232" y="5638"/>
                  </a:cubicBezTo>
                  <a:cubicBezTo>
                    <a:pt x="6627" y="5546"/>
                    <a:pt x="7052" y="5516"/>
                    <a:pt x="7508" y="5455"/>
                  </a:cubicBezTo>
                  <a:lnTo>
                    <a:pt x="7508" y="5638"/>
                  </a:lnTo>
                  <a:lnTo>
                    <a:pt x="7508" y="5790"/>
                  </a:lnTo>
                  <a:lnTo>
                    <a:pt x="7751" y="5790"/>
                  </a:lnTo>
                  <a:lnTo>
                    <a:pt x="7751" y="5455"/>
                  </a:lnTo>
                  <a:cubicBezTo>
                    <a:pt x="7995" y="5394"/>
                    <a:pt x="8238" y="5364"/>
                    <a:pt x="8511" y="5334"/>
                  </a:cubicBezTo>
                  <a:cubicBezTo>
                    <a:pt x="8542" y="5486"/>
                    <a:pt x="8542" y="5638"/>
                    <a:pt x="8542" y="5790"/>
                  </a:cubicBezTo>
                  <a:lnTo>
                    <a:pt x="8724" y="5790"/>
                  </a:lnTo>
                  <a:cubicBezTo>
                    <a:pt x="8724" y="5638"/>
                    <a:pt x="8724" y="5486"/>
                    <a:pt x="8694" y="5334"/>
                  </a:cubicBezTo>
                  <a:lnTo>
                    <a:pt x="10517" y="5091"/>
                  </a:lnTo>
                  <a:lnTo>
                    <a:pt x="10730" y="5790"/>
                  </a:lnTo>
                  <a:lnTo>
                    <a:pt x="10973" y="5790"/>
                  </a:lnTo>
                  <a:cubicBezTo>
                    <a:pt x="10882" y="5577"/>
                    <a:pt x="10821" y="5364"/>
                    <a:pt x="10730" y="5060"/>
                  </a:cubicBezTo>
                  <a:cubicBezTo>
                    <a:pt x="11004" y="5030"/>
                    <a:pt x="11277" y="5030"/>
                    <a:pt x="11551" y="4999"/>
                  </a:cubicBezTo>
                  <a:cubicBezTo>
                    <a:pt x="11551" y="5243"/>
                    <a:pt x="11551" y="5516"/>
                    <a:pt x="11581" y="5790"/>
                  </a:cubicBezTo>
                  <a:lnTo>
                    <a:pt x="11733" y="5790"/>
                  </a:lnTo>
                  <a:lnTo>
                    <a:pt x="11733" y="5364"/>
                  </a:lnTo>
                  <a:lnTo>
                    <a:pt x="11733" y="4999"/>
                  </a:lnTo>
                  <a:cubicBezTo>
                    <a:pt x="11885" y="4999"/>
                    <a:pt x="12007" y="4939"/>
                    <a:pt x="12159" y="4939"/>
                  </a:cubicBezTo>
                  <a:cubicBezTo>
                    <a:pt x="12411" y="4913"/>
                    <a:pt x="12601" y="4909"/>
                    <a:pt x="12797" y="4908"/>
                  </a:cubicBezTo>
                  <a:lnTo>
                    <a:pt x="12797" y="4908"/>
                  </a:lnTo>
                  <a:cubicBezTo>
                    <a:pt x="12797" y="4908"/>
                    <a:pt x="12797" y="4908"/>
                    <a:pt x="12797" y="4908"/>
                  </a:cubicBezTo>
                  <a:cubicBezTo>
                    <a:pt x="13071" y="4893"/>
                    <a:pt x="13306" y="4885"/>
                    <a:pt x="13523" y="4885"/>
                  </a:cubicBezTo>
                  <a:cubicBezTo>
                    <a:pt x="13739" y="4885"/>
                    <a:pt x="13937" y="4893"/>
                    <a:pt x="14134" y="4908"/>
                  </a:cubicBezTo>
                  <a:cubicBezTo>
                    <a:pt x="14134" y="4999"/>
                    <a:pt x="14165" y="5060"/>
                    <a:pt x="14165" y="5151"/>
                  </a:cubicBezTo>
                  <a:cubicBezTo>
                    <a:pt x="14195" y="5303"/>
                    <a:pt x="14226" y="5486"/>
                    <a:pt x="14286" y="5759"/>
                  </a:cubicBezTo>
                  <a:cubicBezTo>
                    <a:pt x="13959" y="5784"/>
                    <a:pt x="13568" y="5810"/>
                    <a:pt x="13236" y="5852"/>
                  </a:cubicBezTo>
                  <a:lnTo>
                    <a:pt x="13236" y="5852"/>
                  </a:lnTo>
                  <a:cubicBezTo>
                    <a:pt x="13629" y="5863"/>
                    <a:pt x="14073" y="5914"/>
                    <a:pt x="14590" y="5942"/>
                  </a:cubicBezTo>
                  <a:lnTo>
                    <a:pt x="14955" y="5942"/>
                  </a:lnTo>
                  <a:lnTo>
                    <a:pt x="14955" y="5850"/>
                  </a:lnTo>
                  <a:cubicBezTo>
                    <a:pt x="15077" y="5850"/>
                    <a:pt x="15138" y="5820"/>
                    <a:pt x="15259" y="5820"/>
                  </a:cubicBezTo>
                  <a:cubicBezTo>
                    <a:pt x="15533" y="5790"/>
                    <a:pt x="15745" y="5759"/>
                    <a:pt x="15989" y="5759"/>
                  </a:cubicBezTo>
                  <a:cubicBezTo>
                    <a:pt x="15989" y="5850"/>
                    <a:pt x="15989" y="5942"/>
                    <a:pt x="16019" y="6033"/>
                  </a:cubicBezTo>
                  <a:cubicBezTo>
                    <a:pt x="16110" y="6033"/>
                    <a:pt x="16171" y="6033"/>
                    <a:pt x="16262" y="6063"/>
                  </a:cubicBezTo>
                  <a:cubicBezTo>
                    <a:pt x="16262" y="5942"/>
                    <a:pt x="16201" y="5820"/>
                    <a:pt x="16201" y="5759"/>
                  </a:cubicBezTo>
                  <a:cubicBezTo>
                    <a:pt x="16505" y="5729"/>
                    <a:pt x="16870" y="5668"/>
                    <a:pt x="17235" y="5638"/>
                  </a:cubicBezTo>
                  <a:cubicBezTo>
                    <a:pt x="17265" y="5820"/>
                    <a:pt x="17265" y="6033"/>
                    <a:pt x="17265" y="6185"/>
                  </a:cubicBezTo>
                  <a:cubicBezTo>
                    <a:pt x="17356" y="6185"/>
                    <a:pt x="17417" y="6215"/>
                    <a:pt x="17508" y="6215"/>
                  </a:cubicBezTo>
                  <a:lnTo>
                    <a:pt x="17508" y="6094"/>
                  </a:lnTo>
                  <a:cubicBezTo>
                    <a:pt x="17508" y="5911"/>
                    <a:pt x="17478" y="5759"/>
                    <a:pt x="17478" y="5638"/>
                  </a:cubicBezTo>
                  <a:cubicBezTo>
                    <a:pt x="17782" y="5607"/>
                    <a:pt x="18116" y="5577"/>
                    <a:pt x="18542" y="5516"/>
                  </a:cubicBezTo>
                  <a:lnTo>
                    <a:pt x="18542" y="5516"/>
                  </a:lnTo>
                  <a:cubicBezTo>
                    <a:pt x="18542" y="5710"/>
                    <a:pt x="18466" y="5980"/>
                    <a:pt x="18476" y="5980"/>
                  </a:cubicBezTo>
                  <a:cubicBezTo>
                    <a:pt x="18477" y="5980"/>
                    <a:pt x="18478" y="5977"/>
                    <a:pt x="18481" y="5972"/>
                  </a:cubicBezTo>
                  <a:lnTo>
                    <a:pt x="18481" y="6063"/>
                  </a:lnTo>
                  <a:lnTo>
                    <a:pt x="18481" y="6367"/>
                  </a:lnTo>
                  <a:cubicBezTo>
                    <a:pt x="18542" y="6367"/>
                    <a:pt x="18603" y="6367"/>
                    <a:pt x="18633" y="6398"/>
                  </a:cubicBezTo>
                  <a:cubicBezTo>
                    <a:pt x="18633" y="6185"/>
                    <a:pt x="18694" y="5942"/>
                    <a:pt x="18755" y="5577"/>
                  </a:cubicBezTo>
                  <a:cubicBezTo>
                    <a:pt x="19363" y="5486"/>
                    <a:pt x="19788" y="5486"/>
                    <a:pt x="20092" y="5486"/>
                  </a:cubicBezTo>
                  <a:cubicBezTo>
                    <a:pt x="20153" y="6063"/>
                    <a:pt x="20092" y="6154"/>
                    <a:pt x="20244" y="6154"/>
                  </a:cubicBezTo>
                  <a:cubicBezTo>
                    <a:pt x="20274" y="6154"/>
                    <a:pt x="20305" y="6124"/>
                    <a:pt x="20305" y="6063"/>
                  </a:cubicBezTo>
                  <a:cubicBezTo>
                    <a:pt x="20305" y="5911"/>
                    <a:pt x="20305" y="5668"/>
                    <a:pt x="20274" y="5486"/>
                  </a:cubicBezTo>
                  <a:cubicBezTo>
                    <a:pt x="20730" y="5486"/>
                    <a:pt x="21034" y="5577"/>
                    <a:pt x="21612" y="5577"/>
                  </a:cubicBezTo>
                  <a:cubicBezTo>
                    <a:pt x="21642" y="6094"/>
                    <a:pt x="21673" y="6428"/>
                    <a:pt x="21673" y="6671"/>
                  </a:cubicBezTo>
                  <a:lnTo>
                    <a:pt x="21885" y="6671"/>
                  </a:lnTo>
                  <a:cubicBezTo>
                    <a:pt x="21885" y="6367"/>
                    <a:pt x="21885" y="5972"/>
                    <a:pt x="21794" y="5577"/>
                  </a:cubicBezTo>
                  <a:lnTo>
                    <a:pt x="22919" y="5577"/>
                  </a:lnTo>
                  <a:lnTo>
                    <a:pt x="22919" y="5911"/>
                  </a:lnTo>
                  <a:lnTo>
                    <a:pt x="22919" y="6550"/>
                  </a:lnTo>
                  <a:cubicBezTo>
                    <a:pt x="22980" y="6550"/>
                    <a:pt x="23071" y="6519"/>
                    <a:pt x="23132" y="6519"/>
                  </a:cubicBezTo>
                  <a:lnTo>
                    <a:pt x="23132" y="6185"/>
                  </a:lnTo>
                  <a:lnTo>
                    <a:pt x="23132" y="5577"/>
                  </a:lnTo>
                  <a:cubicBezTo>
                    <a:pt x="23466" y="5516"/>
                    <a:pt x="23831" y="5516"/>
                    <a:pt x="24165" y="5486"/>
                  </a:cubicBezTo>
                  <a:lnTo>
                    <a:pt x="24165" y="5790"/>
                  </a:lnTo>
                  <a:lnTo>
                    <a:pt x="24165" y="6246"/>
                  </a:lnTo>
                  <a:cubicBezTo>
                    <a:pt x="24195" y="6246"/>
                    <a:pt x="24226" y="6215"/>
                    <a:pt x="24256" y="6215"/>
                  </a:cubicBezTo>
                  <a:cubicBezTo>
                    <a:pt x="24256" y="5942"/>
                    <a:pt x="24317" y="5668"/>
                    <a:pt x="24317" y="5455"/>
                  </a:cubicBezTo>
                  <a:cubicBezTo>
                    <a:pt x="24773" y="5425"/>
                    <a:pt x="25199" y="5334"/>
                    <a:pt x="25533" y="5273"/>
                  </a:cubicBezTo>
                  <a:lnTo>
                    <a:pt x="25533" y="5638"/>
                  </a:lnTo>
                  <a:lnTo>
                    <a:pt x="25746" y="5516"/>
                  </a:lnTo>
                  <a:lnTo>
                    <a:pt x="25746" y="5212"/>
                  </a:lnTo>
                  <a:cubicBezTo>
                    <a:pt x="26141" y="5151"/>
                    <a:pt x="26354" y="5121"/>
                    <a:pt x="26323" y="5121"/>
                  </a:cubicBezTo>
                  <a:cubicBezTo>
                    <a:pt x="26384" y="5121"/>
                    <a:pt x="26475" y="5060"/>
                    <a:pt x="26536" y="5060"/>
                  </a:cubicBezTo>
                  <a:cubicBezTo>
                    <a:pt x="26749" y="4969"/>
                    <a:pt x="26931" y="4847"/>
                    <a:pt x="27083" y="4695"/>
                  </a:cubicBezTo>
                  <a:cubicBezTo>
                    <a:pt x="27083" y="4513"/>
                    <a:pt x="27113" y="4270"/>
                    <a:pt x="27144" y="3814"/>
                  </a:cubicBezTo>
                  <a:lnTo>
                    <a:pt x="27144" y="3480"/>
                  </a:lnTo>
                  <a:cubicBezTo>
                    <a:pt x="27600" y="3449"/>
                    <a:pt x="27813" y="3388"/>
                    <a:pt x="27995" y="3358"/>
                  </a:cubicBezTo>
                  <a:lnTo>
                    <a:pt x="27995" y="3480"/>
                  </a:lnTo>
                  <a:cubicBezTo>
                    <a:pt x="27995" y="3632"/>
                    <a:pt x="27965" y="3814"/>
                    <a:pt x="27965" y="3996"/>
                  </a:cubicBezTo>
                  <a:lnTo>
                    <a:pt x="28117" y="3844"/>
                  </a:lnTo>
                  <a:cubicBezTo>
                    <a:pt x="28117" y="3692"/>
                    <a:pt x="28147" y="3510"/>
                    <a:pt x="28147" y="3358"/>
                  </a:cubicBezTo>
                  <a:cubicBezTo>
                    <a:pt x="27813" y="3358"/>
                    <a:pt x="27934" y="3328"/>
                    <a:pt x="28117" y="3328"/>
                  </a:cubicBezTo>
                  <a:cubicBezTo>
                    <a:pt x="28177" y="3236"/>
                    <a:pt x="28238" y="3145"/>
                    <a:pt x="28299" y="3054"/>
                  </a:cubicBezTo>
                  <a:cubicBezTo>
                    <a:pt x="28177" y="3054"/>
                    <a:pt x="28147" y="3054"/>
                    <a:pt x="27691" y="3145"/>
                  </a:cubicBezTo>
                  <a:cubicBezTo>
                    <a:pt x="27721" y="2720"/>
                    <a:pt x="27721" y="2294"/>
                    <a:pt x="27782" y="1960"/>
                  </a:cubicBezTo>
                  <a:cubicBezTo>
                    <a:pt x="28086" y="1929"/>
                    <a:pt x="28390" y="1869"/>
                    <a:pt x="28724" y="1838"/>
                  </a:cubicBezTo>
                  <a:cubicBezTo>
                    <a:pt x="28724" y="1777"/>
                    <a:pt x="28724" y="1686"/>
                    <a:pt x="28694" y="1625"/>
                  </a:cubicBezTo>
                  <a:cubicBezTo>
                    <a:pt x="28451" y="1656"/>
                    <a:pt x="28238" y="1656"/>
                    <a:pt x="27782" y="1717"/>
                  </a:cubicBezTo>
                  <a:lnTo>
                    <a:pt x="27782" y="1109"/>
                  </a:lnTo>
                  <a:lnTo>
                    <a:pt x="27782" y="714"/>
                  </a:lnTo>
                  <a:lnTo>
                    <a:pt x="28025" y="714"/>
                  </a:lnTo>
                  <a:cubicBezTo>
                    <a:pt x="27873" y="592"/>
                    <a:pt x="27721" y="501"/>
                    <a:pt x="27539" y="440"/>
                  </a:cubicBezTo>
                  <a:lnTo>
                    <a:pt x="27539" y="470"/>
                  </a:lnTo>
                  <a:lnTo>
                    <a:pt x="27478" y="470"/>
                  </a:lnTo>
                  <a:lnTo>
                    <a:pt x="27509" y="440"/>
                  </a:lnTo>
                  <a:cubicBezTo>
                    <a:pt x="26749" y="136"/>
                    <a:pt x="25746" y="106"/>
                    <a:pt x="24864" y="14"/>
                  </a:cubicBezTo>
                  <a:cubicBezTo>
                    <a:pt x="24641" y="14"/>
                    <a:pt x="24405" y="1"/>
                    <a:pt x="2415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8"/>
            <p:cNvSpPr/>
            <p:nvPr/>
          </p:nvSpPr>
          <p:spPr>
            <a:xfrm>
              <a:off x="5805650" y="1902950"/>
              <a:ext cx="5350" cy="8100"/>
            </a:xfrm>
            <a:custGeom>
              <a:avLst/>
              <a:gdLst/>
              <a:ahLst/>
              <a:cxnLst/>
              <a:rect l="l" t="t" r="r" b="b"/>
              <a:pathLst>
                <a:path w="214" h="324" extrusionOk="0">
                  <a:moveTo>
                    <a:pt x="106" y="1"/>
                  </a:moveTo>
                  <a:cubicBezTo>
                    <a:pt x="53" y="1"/>
                    <a:pt x="1" y="32"/>
                    <a:pt x="1" y="81"/>
                  </a:cubicBezTo>
                  <a:lnTo>
                    <a:pt x="1" y="324"/>
                  </a:lnTo>
                  <a:lnTo>
                    <a:pt x="214" y="324"/>
                  </a:lnTo>
                  <a:lnTo>
                    <a:pt x="214" y="81"/>
                  </a:lnTo>
                  <a:cubicBezTo>
                    <a:pt x="200" y="24"/>
                    <a:pt x="153" y="1"/>
                    <a:pt x="106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8"/>
            <p:cNvSpPr/>
            <p:nvPr/>
          </p:nvSpPr>
          <p:spPr>
            <a:xfrm>
              <a:off x="5316500" y="1955875"/>
              <a:ext cx="676875" cy="200625"/>
            </a:xfrm>
            <a:custGeom>
              <a:avLst/>
              <a:gdLst/>
              <a:ahLst/>
              <a:cxnLst/>
              <a:rect l="l" t="t" r="r" b="b"/>
              <a:pathLst>
                <a:path w="27075" h="8025" extrusionOk="0">
                  <a:moveTo>
                    <a:pt x="1846" y="608"/>
                  </a:moveTo>
                  <a:cubicBezTo>
                    <a:pt x="2089" y="639"/>
                    <a:pt x="2424" y="699"/>
                    <a:pt x="2788" y="730"/>
                  </a:cubicBezTo>
                  <a:lnTo>
                    <a:pt x="2788" y="851"/>
                  </a:lnTo>
                  <a:cubicBezTo>
                    <a:pt x="2788" y="840"/>
                    <a:pt x="2788" y="835"/>
                    <a:pt x="2788" y="835"/>
                  </a:cubicBezTo>
                  <a:cubicBezTo>
                    <a:pt x="2787" y="835"/>
                    <a:pt x="2783" y="934"/>
                    <a:pt x="2758" y="1034"/>
                  </a:cubicBezTo>
                  <a:cubicBezTo>
                    <a:pt x="2424" y="1003"/>
                    <a:pt x="2059" y="943"/>
                    <a:pt x="1846" y="912"/>
                  </a:cubicBezTo>
                  <a:lnTo>
                    <a:pt x="1846" y="608"/>
                  </a:lnTo>
                  <a:close/>
                  <a:moveTo>
                    <a:pt x="2849" y="760"/>
                  </a:moveTo>
                  <a:cubicBezTo>
                    <a:pt x="2940" y="760"/>
                    <a:pt x="3032" y="760"/>
                    <a:pt x="3092" y="791"/>
                  </a:cubicBezTo>
                  <a:cubicBezTo>
                    <a:pt x="3457" y="821"/>
                    <a:pt x="3792" y="882"/>
                    <a:pt x="4035" y="912"/>
                  </a:cubicBezTo>
                  <a:cubicBezTo>
                    <a:pt x="4035" y="1034"/>
                    <a:pt x="4004" y="1186"/>
                    <a:pt x="4004" y="1277"/>
                  </a:cubicBezTo>
                  <a:cubicBezTo>
                    <a:pt x="3579" y="1216"/>
                    <a:pt x="3488" y="1155"/>
                    <a:pt x="2940" y="1064"/>
                  </a:cubicBezTo>
                  <a:lnTo>
                    <a:pt x="2819" y="1064"/>
                  </a:lnTo>
                  <a:cubicBezTo>
                    <a:pt x="2819" y="943"/>
                    <a:pt x="2819" y="851"/>
                    <a:pt x="2849" y="760"/>
                  </a:cubicBezTo>
                  <a:close/>
                  <a:moveTo>
                    <a:pt x="4247" y="912"/>
                  </a:moveTo>
                  <a:cubicBezTo>
                    <a:pt x="4703" y="1003"/>
                    <a:pt x="5007" y="1064"/>
                    <a:pt x="5220" y="1095"/>
                  </a:cubicBezTo>
                  <a:cubicBezTo>
                    <a:pt x="5190" y="1216"/>
                    <a:pt x="5190" y="1338"/>
                    <a:pt x="5159" y="1459"/>
                  </a:cubicBezTo>
                  <a:cubicBezTo>
                    <a:pt x="5099" y="1459"/>
                    <a:pt x="5068" y="1459"/>
                    <a:pt x="5038" y="1398"/>
                  </a:cubicBezTo>
                  <a:cubicBezTo>
                    <a:pt x="4643" y="1338"/>
                    <a:pt x="4399" y="1307"/>
                    <a:pt x="4187" y="1246"/>
                  </a:cubicBezTo>
                  <a:cubicBezTo>
                    <a:pt x="4187" y="1186"/>
                    <a:pt x="4187" y="1034"/>
                    <a:pt x="4247" y="912"/>
                  </a:cubicBezTo>
                  <a:close/>
                  <a:moveTo>
                    <a:pt x="1785" y="1095"/>
                  </a:moveTo>
                  <a:cubicBezTo>
                    <a:pt x="2059" y="1155"/>
                    <a:pt x="2363" y="1186"/>
                    <a:pt x="2697" y="1246"/>
                  </a:cubicBezTo>
                  <a:lnTo>
                    <a:pt x="2697" y="1338"/>
                  </a:lnTo>
                  <a:cubicBezTo>
                    <a:pt x="2728" y="1490"/>
                    <a:pt x="2667" y="1611"/>
                    <a:pt x="2667" y="1702"/>
                  </a:cubicBezTo>
                  <a:cubicBezTo>
                    <a:pt x="2454" y="1702"/>
                    <a:pt x="2181" y="1702"/>
                    <a:pt x="1755" y="1672"/>
                  </a:cubicBezTo>
                  <a:cubicBezTo>
                    <a:pt x="1755" y="1490"/>
                    <a:pt x="1785" y="1307"/>
                    <a:pt x="1785" y="1095"/>
                  </a:cubicBezTo>
                  <a:close/>
                  <a:moveTo>
                    <a:pt x="5402" y="1186"/>
                  </a:moveTo>
                  <a:cubicBezTo>
                    <a:pt x="5798" y="1246"/>
                    <a:pt x="6102" y="1368"/>
                    <a:pt x="6710" y="1490"/>
                  </a:cubicBezTo>
                  <a:cubicBezTo>
                    <a:pt x="6710" y="1611"/>
                    <a:pt x="6740" y="1702"/>
                    <a:pt x="6740" y="1854"/>
                  </a:cubicBezTo>
                  <a:cubicBezTo>
                    <a:pt x="6375" y="1763"/>
                    <a:pt x="6102" y="1672"/>
                    <a:pt x="5342" y="1520"/>
                  </a:cubicBezTo>
                  <a:cubicBezTo>
                    <a:pt x="5372" y="1398"/>
                    <a:pt x="5372" y="1307"/>
                    <a:pt x="5402" y="1186"/>
                  </a:cubicBezTo>
                  <a:close/>
                  <a:moveTo>
                    <a:pt x="2819" y="1307"/>
                  </a:moveTo>
                  <a:cubicBezTo>
                    <a:pt x="3123" y="1368"/>
                    <a:pt x="3427" y="1398"/>
                    <a:pt x="3792" y="1490"/>
                  </a:cubicBezTo>
                  <a:cubicBezTo>
                    <a:pt x="3852" y="1490"/>
                    <a:pt x="3883" y="1520"/>
                    <a:pt x="3974" y="1520"/>
                  </a:cubicBezTo>
                  <a:cubicBezTo>
                    <a:pt x="3944" y="1672"/>
                    <a:pt x="3883" y="1824"/>
                    <a:pt x="3883" y="1946"/>
                  </a:cubicBezTo>
                  <a:cubicBezTo>
                    <a:pt x="3366" y="1824"/>
                    <a:pt x="3092" y="1763"/>
                    <a:pt x="2788" y="1763"/>
                  </a:cubicBezTo>
                  <a:cubicBezTo>
                    <a:pt x="2788" y="1611"/>
                    <a:pt x="2819" y="1459"/>
                    <a:pt x="2819" y="1307"/>
                  </a:cubicBezTo>
                  <a:close/>
                  <a:moveTo>
                    <a:pt x="6831" y="1459"/>
                  </a:moveTo>
                  <a:cubicBezTo>
                    <a:pt x="6861" y="1490"/>
                    <a:pt x="6892" y="1490"/>
                    <a:pt x="6892" y="1490"/>
                  </a:cubicBezTo>
                  <a:cubicBezTo>
                    <a:pt x="7287" y="1550"/>
                    <a:pt x="7652" y="1611"/>
                    <a:pt x="7986" y="1642"/>
                  </a:cubicBezTo>
                  <a:cubicBezTo>
                    <a:pt x="7956" y="1794"/>
                    <a:pt x="7956" y="1946"/>
                    <a:pt x="7925" y="2128"/>
                  </a:cubicBezTo>
                  <a:cubicBezTo>
                    <a:pt x="7439" y="2006"/>
                    <a:pt x="7074" y="1915"/>
                    <a:pt x="6861" y="1824"/>
                  </a:cubicBezTo>
                  <a:cubicBezTo>
                    <a:pt x="6861" y="1672"/>
                    <a:pt x="6831" y="1550"/>
                    <a:pt x="6831" y="1459"/>
                  </a:cubicBezTo>
                  <a:close/>
                  <a:moveTo>
                    <a:pt x="4156" y="1550"/>
                  </a:moveTo>
                  <a:cubicBezTo>
                    <a:pt x="4551" y="1642"/>
                    <a:pt x="4795" y="1672"/>
                    <a:pt x="5099" y="1763"/>
                  </a:cubicBezTo>
                  <a:cubicBezTo>
                    <a:pt x="5068" y="1946"/>
                    <a:pt x="5038" y="2098"/>
                    <a:pt x="5007" y="2219"/>
                  </a:cubicBezTo>
                  <a:lnTo>
                    <a:pt x="4095" y="1976"/>
                  </a:lnTo>
                  <a:cubicBezTo>
                    <a:pt x="4126" y="1824"/>
                    <a:pt x="4126" y="1702"/>
                    <a:pt x="4156" y="1550"/>
                  </a:cubicBezTo>
                  <a:close/>
                  <a:moveTo>
                    <a:pt x="8138" y="1672"/>
                  </a:moveTo>
                  <a:cubicBezTo>
                    <a:pt x="8685" y="1763"/>
                    <a:pt x="9141" y="1824"/>
                    <a:pt x="9536" y="1854"/>
                  </a:cubicBezTo>
                  <a:cubicBezTo>
                    <a:pt x="9506" y="2067"/>
                    <a:pt x="9476" y="2250"/>
                    <a:pt x="9384" y="2432"/>
                  </a:cubicBezTo>
                  <a:cubicBezTo>
                    <a:pt x="9020" y="2402"/>
                    <a:pt x="8685" y="2310"/>
                    <a:pt x="8260" y="2250"/>
                  </a:cubicBezTo>
                  <a:cubicBezTo>
                    <a:pt x="8169" y="2250"/>
                    <a:pt x="8108" y="2219"/>
                    <a:pt x="8017" y="2219"/>
                  </a:cubicBezTo>
                  <a:cubicBezTo>
                    <a:pt x="8108" y="2067"/>
                    <a:pt x="8138" y="1854"/>
                    <a:pt x="8138" y="1672"/>
                  </a:cubicBezTo>
                  <a:close/>
                  <a:moveTo>
                    <a:pt x="9810" y="1915"/>
                  </a:moveTo>
                  <a:cubicBezTo>
                    <a:pt x="10448" y="1976"/>
                    <a:pt x="10995" y="2006"/>
                    <a:pt x="11482" y="2067"/>
                  </a:cubicBezTo>
                  <a:cubicBezTo>
                    <a:pt x="11421" y="2250"/>
                    <a:pt x="11330" y="2432"/>
                    <a:pt x="11269" y="2584"/>
                  </a:cubicBezTo>
                  <a:cubicBezTo>
                    <a:pt x="10691" y="2553"/>
                    <a:pt x="10175" y="2523"/>
                    <a:pt x="9658" y="2462"/>
                  </a:cubicBezTo>
                  <a:cubicBezTo>
                    <a:pt x="9749" y="2280"/>
                    <a:pt x="9779" y="2098"/>
                    <a:pt x="9810" y="1915"/>
                  </a:cubicBezTo>
                  <a:close/>
                  <a:moveTo>
                    <a:pt x="5311" y="1794"/>
                  </a:moveTo>
                  <a:cubicBezTo>
                    <a:pt x="5554" y="1824"/>
                    <a:pt x="5828" y="1854"/>
                    <a:pt x="6132" y="1946"/>
                  </a:cubicBezTo>
                  <a:cubicBezTo>
                    <a:pt x="6284" y="1976"/>
                    <a:pt x="6466" y="2067"/>
                    <a:pt x="6770" y="2128"/>
                  </a:cubicBezTo>
                  <a:cubicBezTo>
                    <a:pt x="6740" y="2250"/>
                    <a:pt x="6740" y="2402"/>
                    <a:pt x="6710" y="2553"/>
                  </a:cubicBezTo>
                  <a:lnTo>
                    <a:pt x="6710" y="2675"/>
                  </a:lnTo>
                  <a:cubicBezTo>
                    <a:pt x="6254" y="2553"/>
                    <a:pt x="5767" y="2432"/>
                    <a:pt x="5190" y="2280"/>
                  </a:cubicBezTo>
                  <a:cubicBezTo>
                    <a:pt x="5220" y="2128"/>
                    <a:pt x="5251" y="1946"/>
                    <a:pt x="5311" y="1794"/>
                  </a:cubicBezTo>
                  <a:close/>
                  <a:moveTo>
                    <a:pt x="11634" y="2067"/>
                  </a:moveTo>
                  <a:cubicBezTo>
                    <a:pt x="12150" y="2098"/>
                    <a:pt x="12606" y="2098"/>
                    <a:pt x="13062" y="2098"/>
                  </a:cubicBezTo>
                  <a:lnTo>
                    <a:pt x="12971" y="2402"/>
                  </a:lnTo>
                  <a:cubicBezTo>
                    <a:pt x="12971" y="2399"/>
                    <a:pt x="12971" y="2398"/>
                    <a:pt x="12970" y="2398"/>
                  </a:cubicBezTo>
                  <a:cubicBezTo>
                    <a:pt x="12966" y="2398"/>
                    <a:pt x="12938" y="2541"/>
                    <a:pt x="12910" y="2736"/>
                  </a:cubicBezTo>
                  <a:cubicBezTo>
                    <a:pt x="12363" y="2675"/>
                    <a:pt x="11877" y="2614"/>
                    <a:pt x="11451" y="2614"/>
                  </a:cubicBezTo>
                  <a:cubicBezTo>
                    <a:pt x="11482" y="2432"/>
                    <a:pt x="11573" y="2250"/>
                    <a:pt x="11634" y="2067"/>
                  </a:cubicBezTo>
                  <a:close/>
                  <a:moveTo>
                    <a:pt x="13275" y="2098"/>
                  </a:moveTo>
                  <a:cubicBezTo>
                    <a:pt x="13761" y="2098"/>
                    <a:pt x="14248" y="2098"/>
                    <a:pt x="14856" y="2128"/>
                  </a:cubicBezTo>
                  <a:cubicBezTo>
                    <a:pt x="14856" y="2158"/>
                    <a:pt x="14825" y="2158"/>
                    <a:pt x="14825" y="2158"/>
                  </a:cubicBezTo>
                  <a:cubicBezTo>
                    <a:pt x="14704" y="2432"/>
                    <a:pt x="14612" y="2645"/>
                    <a:pt x="14521" y="2888"/>
                  </a:cubicBezTo>
                  <a:cubicBezTo>
                    <a:pt x="14308" y="2857"/>
                    <a:pt x="14004" y="2797"/>
                    <a:pt x="13549" y="2766"/>
                  </a:cubicBezTo>
                  <a:cubicBezTo>
                    <a:pt x="13397" y="2766"/>
                    <a:pt x="13245" y="2736"/>
                    <a:pt x="13093" y="2736"/>
                  </a:cubicBezTo>
                  <a:cubicBezTo>
                    <a:pt x="13153" y="2523"/>
                    <a:pt x="13214" y="2280"/>
                    <a:pt x="13275" y="2098"/>
                  </a:cubicBezTo>
                  <a:close/>
                  <a:moveTo>
                    <a:pt x="6861" y="2158"/>
                  </a:moveTo>
                  <a:cubicBezTo>
                    <a:pt x="7105" y="2250"/>
                    <a:pt x="7469" y="2310"/>
                    <a:pt x="7865" y="2432"/>
                  </a:cubicBezTo>
                  <a:cubicBezTo>
                    <a:pt x="7834" y="2584"/>
                    <a:pt x="7804" y="2736"/>
                    <a:pt x="7773" y="2918"/>
                  </a:cubicBezTo>
                  <a:cubicBezTo>
                    <a:pt x="7469" y="2857"/>
                    <a:pt x="7165" y="2766"/>
                    <a:pt x="6831" y="2705"/>
                  </a:cubicBezTo>
                  <a:cubicBezTo>
                    <a:pt x="6861" y="2523"/>
                    <a:pt x="6861" y="2371"/>
                    <a:pt x="6861" y="2158"/>
                  </a:cubicBezTo>
                  <a:close/>
                  <a:moveTo>
                    <a:pt x="15068" y="2128"/>
                  </a:moveTo>
                  <a:cubicBezTo>
                    <a:pt x="15555" y="2158"/>
                    <a:pt x="16071" y="2158"/>
                    <a:pt x="16710" y="2250"/>
                  </a:cubicBezTo>
                  <a:cubicBezTo>
                    <a:pt x="16649" y="2523"/>
                    <a:pt x="16588" y="2797"/>
                    <a:pt x="16467" y="3101"/>
                  </a:cubicBezTo>
                  <a:cubicBezTo>
                    <a:pt x="15585" y="3040"/>
                    <a:pt x="14947" y="2949"/>
                    <a:pt x="14916" y="2949"/>
                  </a:cubicBezTo>
                  <a:lnTo>
                    <a:pt x="14764" y="2949"/>
                  </a:lnTo>
                  <a:cubicBezTo>
                    <a:pt x="14825" y="2705"/>
                    <a:pt x="14947" y="2432"/>
                    <a:pt x="15008" y="2219"/>
                  </a:cubicBezTo>
                  <a:cubicBezTo>
                    <a:pt x="15008" y="2158"/>
                    <a:pt x="15008" y="2158"/>
                    <a:pt x="15068" y="2128"/>
                  </a:cubicBezTo>
                  <a:close/>
                  <a:moveTo>
                    <a:pt x="8017" y="2462"/>
                  </a:moveTo>
                  <a:cubicBezTo>
                    <a:pt x="8412" y="2553"/>
                    <a:pt x="8868" y="2614"/>
                    <a:pt x="9324" y="2705"/>
                  </a:cubicBezTo>
                  <a:cubicBezTo>
                    <a:pt x="9293" y="2857"/>
                    <a:pt x="9202" y="3040"/>
                    <a:pt x="9141" y="3222"/>
                  </a:cubicBezTo>
                  <a:cubicBezTo>
                    <a:pt x="8776" y="3161"/>
                    <a:pt x="8381" y="3040"/>
                    <a:pt x="7956" y="2979"/>
                  </a:cubicBezTo>
                  <a:cubicBezTo>
                    <a:pt x="7986" y="2797"/>
                    <a:pt x="8017" y="2675"/>
                    <a:pt x="8017" y="2462"/>
                  </a:cubicBezTo>
                  <a:close/>
                  <a:moveTo>
                    <a:pt x="16862" y="2250"/>
                  </a:moveTo>
                  <a:cubicBezTo>
                    <a:pt x="17226" y="2280"/>
                    <a:pt x="17652" y="2310"/>
                    <a:pt x="18108" y="2371"/>
                  </a:cubicBezTo>
                  <a:cubicBezTo>
                    <a:pt x="17956" y="2857"/>
                    <a:pt x="17865" y="3070"/>
                    <a:pt x="17865" y="3283"/>
                  </a:cubicBezTo>
                  <a:cubicBezTo>
                    <a:pt x="17470" y="3222"/>
                    <a:pt x="17014" y="3161"/>
                    <a:pt x="16619" y="3131"/>
                  </a:cubicBezTo>
                  <a:cubicBezTo>
                    <a:pt x="16710" y="2918"/>
                    <a:pt x="16740" y="2736"/>
                    <a:pt x="16770" y="2553"/>
                  </a:cubicBezTo>
                  <a:cubicBezTo>
                    <a:pt x="16801" y="2432"/>
                    <a:pt x="16801" y="2371"/>
                    <a:pt x="16862" y="2250"/>
                  </a:cubicBezTo>
                  <a:close/>
                  <a:moveTo>
                    <a:pt x="18260" y="2371"/>
                  </a:moveTo>
                  <a:cubicBezTo>
                    <a:pt x="18655" y="2402"/>
                    <a:pt x="19081" y="2432"/>
                    <a:pt x="19536" y="2523"/>
                  </a:cubicBezTo>
                  <a:cubicBezTo>
                    <a:pt x="19658" y="2523"/>
                    <a:pt x="19749" y="2553"/>
                    <a:pt x="19810" y="2553"/>
                  </a:cubicBezTo>
                  <a:cubicBezTo>
                    <a:pt x="19780" y="2705"/>
                    <a:pt x="19688" y="3222"/>
                    <a:pt x="19688" y="3222"/>
                  </a:cubicBezTo>
                  <a:cubicBezTo>
                    <a:pt x="19688" y="3313"/>
                    <a:pt x="19658" y="3374"/>
                    <a:pt x="19658" y="3496"/>
                  </a:cubicBezTo>
                  <a:cubicBezTo>
                    <a:pt x="19172" y="3435"/>
                    <a:pt x="18594" y="3374"/>
                    <a:pt x="18047" y="3313"/>
                  </a:cubicBezTo>
                  <a:lnTo>
                    <a:pt x="18047" y="3161"/>
                  </a:lnTo>
                  <a:cubicBezTo>
                    <a:pt x="18108" y="2888"/>
                    <a:pt x="18169" y="2675"/>
                    <a:pt x="18260" y="2371"/>
                  </a:cubicBezTo>
                  <a:close/>
                  <a:moveTo>
                    <a:pt x="9597" y="2705"/>
                  </a:moveTo>
                  <a:cubicBezTo>
                    <a:pt x="9658" y="2705"/>
                    <a:pt x="9749" y="2705"/>
                    <a:pt x="9810" y="2736"/>
                  </a:cubicBezTo>
                  <a:cubicBezTo>
                    <a:pt x="10266" y="2766"/>
                    <a:pt x="10600" y="2827"/>
                    <a:pt x="11147" y="2857"/>
                  </a:cubicBezTo>
                  <a:cubicBezTo>
                    <a:pt x="11026" y="3131"/>
                    <a:pt x="10965" y="3313"/>
                    <a:pt x="10874" y="3465"/>
                  </a:cubicBezTo>
                  <a:cubicBezTo>
                    <a:pt x="10874" y="3496"/>
                    <a:pt x="10843" y="3526"/>
                    <a:pt x="10843" y="3587"/>
                  </a:cubicBezTo>
                  <a:cubicBezTo>
                    <a:pt x="10418" y="3496"/>
                    <a:pt x="9962" y="3374"/>
                    <a:pt x="9384" y="3283"/>
                  </a:cubicBezTo>
                  <a:cubicBezTo>
                    <a:pt x="9476" y="3040"/>
                    <a:pt x="9536" y="2857"/>
                    <a:pt x="9597" y="2705"/>
                  </a:cubicBezTo>
                  <a:close/>
                  <a:moveTo>
                    <a:pt x="20084" y="2553"/>
                  </a:moveTo>
                  <a:cubicBezTo>
                    <a:pt x="20692" y="2584"/>
                    <a:pt x="20813" y="2584"/>
                    <a:pt x="21178" y="2584"/>
                  </a:cubicBezTo>
                  <a:cubicBezTo>
                    <a:pt x="21150" y="2782"/>
                    <a:pt x="21042" y="3137"/>
                    <a:pt x="21028" y="3137"/>
                  </a:cubicBezTo>
                  <a:cubicBezTo>
                    <a:pt x="21026" y="3137"/>
                    <a:pt x="21026" y="3135"/>
                    <a:pt x="21026" y="3131"/>
                  </a:cubicBezTo>
                  <a:lnTo>
                    <a:pt x="20965" y="3435"/>
                  </a:lnTo>
                  <a:cubicBezTo>
                    <a:pt x="20965" y="3496"/>
                    <a:pt x="20904" y="3587"/>
                    <a:pt x="20904" y="3648"/>
                  </a:cubicBezTo>
                  <a:lnTo>
                    <a:pt x="20813" y="3648"/>
                  </a:lnTo>
                  <a:cubicBezTo>
                    <a:pt x="20540" y="3617"/>
                    <a:pt x="20236" y="3557"/>
                    <a:pt x="19901" y="3496"/>
                  </a:cubicBezTo>
                  <a:cubicBezTo>
                    <a:pt x="19992" y="3161"/>
                    <a:pt x="20053" y="2857"/>
                    <a:pt x="20084" y="2553"/>
                  </a:cubicBezTo>
                  <a:close/>
                  <a:moveTo>
                    <a:pt x="11299" y="2857"/>
                  </a:moveTo>
                  <a:cubicBezTo>
                    <a:pt x="11694" y="2888"/>
                    <a:pt x="12150" y="2918"/>
                    <a:pt x="12789" y="2979"/>
                  </a:cubicBezTo>
                  <a:cubicBezTo>
                    <a:pt x="12728" y="3222"/>
                    <a:pt x="12667" y="3526"/>
                    <a:pt x="12606" y="3891"/>
                  </a:cubicBezTo>
                  <a:lnTo>
                    <a:pt x="10995" y="3617"/>
                  </a:lnTo>
                  <a:cubicBezTo>
                    <a:pt x="11086" y="3374"/>
                    <a:pt x="11178" y="3161"/>
                    <a:pt x="11299" y="2857"/>
                  </a:cubicBezTo>
                  <a:close/>
                  <a:moveTo>
                    <a:pt x="21360" y="2614"/>
                  </a:moveTo>
                  <a:cubicBezTo>
                    <a:pt x="21725" y="2675"/>
                    <a:pt x="22242" y="2705"/>
                    <a:pt x="23275" y="2827"/>
                  </a:cubicBezTo>
                  <a:cubicBezTo>
                    <a:pt x="23336" y="2827"/>
                    <a:pt x="23427" y="2827"/>
                    <a:pt x="23488" y="2857"/>
                  </a:cubicBezTo>
                  <a:cubicBezTo>
                    <a:pt x="23488" y="3009"/>
                    <a:pt x="23488" y="3192"/>
                    <a:pt x="23458" y="3344"/>
                  </a:cubicBezTo>
                  <a:cubicBezTo>
                    <a:pt x="23458" y="3344"/>
                    <a:pt x="23427" y="3617"/>
                    <a:pt x="23306" y="4073"/>
                  </a:cubicBezTo>
                  <a:cubicBezTo>
                    <a:pt x="23184" y="4073"/>
                    <a:pt x="23123" y="4043"/>
                    <a:pt x="23002" y="4043"/>
                  </a:cubicBezTo>
                  <a:cubicBezTo>
                    <a:pt x="22029" y="3891"/>
                    <a:pt x="22394" y="3952"/>
                    <a:pt x="21664" y="3830"/>
                  </a:cubicBezTo>
                  <a:cubicBezTo>
                    <a:pt x="21664" y="3830"/>
                    <a:pt x="21421" y="3800"/>
                    <a:pt x="21087" y="3739"/>
                  </a:cubicBezTo>
                  <a:cubicBezTo>
                    <a:pt x="21178" y="3465"/>
                    <a:pt x="21299" y="3009"/>
                    <a:pt x="21360" y="2614"/>
                  </a:cubicBezTo>
                  <a:close/>
                  <a:moveTo>
                    <a:pt x="13001" y="3009"/>
                  </a:moveTo>
                  <a:cubicBezTo>
                    <a:pt x="13427" y="3040"/>
                    <a:pt x="13883" y="3070"/>
                    <a:pt x="14460" y="3161"/>
                  </a:cubicBezTo>
                  <a:cubicBezTo>
                    <a:pt x="14339" y="3526"/>
                    <a:pt x="14278" y="3891"/>
                    <a:pt x="14217" y="4195"/>
                  </a:cubicBezTo>
                  <a:cubicBezTo>
                    <a:pt x="14035" y="4134"/>
                    <a:pt x="13913" y="4104"/>
                    <a:pt x="13822" y="4104"/>
                  </a:cubicBezTo>
                  <a:cubicBezTo>
                    <a:pt x="13427" y="4043"/>
                    <a:pt x="13093" y="3982"/>
                    <a:pt x="12789" y="3921"/>
                  </a:cubicBezTo>
                  <a:cubicBezTo>
                    <a:pt x="12849" y="3617"/>
                    <a:pt x="12941" y="3283"/>
                    <a:pt x="13001" y="3009"/>
                  </a:cubicBezTo>
                  <a:close/>
                  <a:moveTo>
                    <a:pt x="23610" y="2888"/>
                  </a:moveTo>
                  <a:cubicBezTo>
                    <a:pt x="24005" y="2888"/>
                    <a:pt x="24309" y="2918"/>
                    <a:pt x="24673" y="3009"/>
                  </a:cubicBezTo>
                  <a:cubicBezTo>
                    <a:pt x="24552" y="3374"/>
                    <a:pt x="24461" y="3769"/>
                    <a:pt x="24369" y="4195"/>
                  </a:cubicBezTo>
                  <a:cubicBezTo>
                    <a:pt x="24217" y="4195"/>
                    <a:pt x="24035" y="4134"/>
                    <a:pt x="23822" y="4134"/>
                  </a:cubicBezTo>
                  <a:cubicBezTo>
                    <a:pt x="23670" y="4134"/>
                    <a:pt x="23579" y="4104"/>
                    <a:pt x="23458" y="4104"/>
                  </a:cubicBezTo>
                  <a:cubicBezTo>
                    <a:pt x="23518" y="3739"/>
                    <a:pt x="23610" y="3344"/>
                    <a:pt x="23610" y="2888"/>
                  </a:cubicBezTo>
                  <a:close/>
                  <a:moveTo>
                    <a:pt x="24825" y="3009"/>
                  </a:moveTo>
                  <a:cubicBezTo>
                    <a:pt x="24886" y="3009"/>
                    <a:pt x="24947" y="3040"/>
                    <a:pt x="25008" y="3040"/>
                  </a:cubicBezTo>
                  <a:cubicBezTo>
                    <a:pt x="24947" y="3040"/>
                    <a:pt x="25555" y="3161"/>
                    <a:pt x="26224" y="3283"/>
                  </a:cubicBezTo>
                  <a:lnTo>
                    <a:pt x="26224" y="3344"/>
                  </a:lnTo>
                  <a:cubicBezTo>
                    <a:pt x="26193" y="3678"/>
                    <a:pt x="26102" y="3982"/>
                    <a:pt x="25980" y="4347"/>
                  </a:cubicBezTo>
                  <a:cubicBezTo>
                    <a:pt x="25646" y="4286"/>
                    <a:pt x="25281" y="4256"/>
                    <a:pt x="24552" y="4195"/>
                  </a:cubicBezTo>
                  <a:cubicBezTo>
                    <a:pt x="24613" y="3830"/>
                    <a:pt x="24673" y="3465"/>
                    <a:pt x="24825" y="3009"/>
                  </a:cubicBezTo>
                  <a:close/>
                  <a:moveTo>
                    <a:pt x="14643" y="3161"/>
                  </a:moveTo>
                  <a:cubicBezTo>
                    <a:pt x="15129" y="3192"/>
                    <a:pt x="15707" y="3283"/>
                    <a:pt x="16315" y="3344"/>
                  </a:cubicBezTo>
                  <a:cubicBezTo>
                    <a:pt x="16163" y="3800"/>
                    <a:pt x="15889" y="4225"/>
                    <a:pt x="15737" y="4499"/>
                  </a:cubicBezTo>
                  <a:cubicBezTo>
                    <a:pt x="15281" y="4408"/>
                    <a:pt x="14825" y="4286"/>
                    <a:pt x="14460" y="4225"/>
                  </a:cubicBezTo>
                  <a:cubicBezTo>
                    <a:pt x="14491" y="3861"/>
                    <a:pt x="14521" y="3526"/>
                    <a:pt x="14643" y="3161"/>
                  </a:cubicBezTo>
                  <a:close/>
                  <a:moveTo>
                    <a:pt x="16527" y="3374"/>
                  </a:moveTo>
                  <a:cubicBezTo>
                    <a:pt x="16953" y="3435"/>
                    <a:pt x="17409" y="3496"/>
                    <a:pt x="17895" y="3526"/>
                  </a:cubicBezTo>
                  <a:cubicBezTo>
                    <a:pt x="17956" y="3648"/>
                    <a:pt x="17956" y="3739"/>
                    <a:pt x="17986" y="3891"/>
                  </a:cubicBezTo>
                  <a:cubicBezTo>
                    <a:pt x="18047" y="4225"/>
                    <a:pt x="18047" y="4560"/>
                    <a:pt x="18017" y="4894"/>
                  </a:cubicBezTo>
                  <a:cubicBezTo>
                    <a:pt x="17743" y="4864"/>
                    <a:pt x="17591" y="4864"/>
                    <a:pt x="17135" y="4742"/>
                  </a:cubicBezTo>
                  <a:cubicBezTo>
                    <a:pt x="17135" y="4742"/>
                    <a:pt x="16588" y="4651"/>
                    <a:pt x="15919" y="4499"/>
                  </a:cubicBezTo>
                  <a:cubicBezTo>
                    <a:pt x="16132" y="4225"/>
                    <a:pt x="16345" y="3830"/>
                    <a:pt x="16527" y="3374"/>
                  </a:cubicBezTo>
                  <a:close/>
                  <a:moveTo>
                    <a:pt x="18138" y="3587"/>
                  </a:moveTo>
                  <a:lnTo>
                    <a:pt x="18138" y="3587"/>
                  </a:lnTo>
                  <a:cubicBezTo>
                    <a:pt x="18473" y="3617"/>
                    <a:pt x="18837" y="3648"/>
                    <a:pt x="19202" y="3678"/>
                  </a:cubicBezTo>
                  <a:cubicBezTo>
                    <a:pt x="19324" y="3678"/>
                    <a:pt x="19476" y="3739"/>
                    <a:pt x="19597" y="3739"/>
                  </a:cubicBezTo>
                  <a:cubicBezTo>
                    <a:pt x="19476" y="4104"/>
                    <a:pt x="19354" y="4590"/>
                    <a:pt x="19233" y="5137"/>
                  </a:cubicBezTo>
                  <a:cubicBezTo>
                    <a:pt x="19172" y="5137"/>
                    <a:pt x="19081" y="5107"/>
                    <a:pt x="19020" y="5107"/>
                  </a:cubicBezTo>
                  <a:cubicBezTo>
                    <a:pt x="18685" y="5016"/>
                    <a:pt x="18442" y="4985"/>
                    <a:pt x="18290" y="4985"/>
                  </a:cubicBezTo>
                  <a:cubicBezTo>
                    <a:pt x="18381" y="4256"/>
                    <a:pt x="18229" y="3891"/>
                    <a:pt x="18138" y="3587"/>
                  </a:cubicBezTo>
                  <a:close/>
                  <a:moveTo>
                    <a:pt x="19840" y="3769"/>
                  </a:moveTo>
                  <a:cubicBezTo>
                    <a:pt x="20205" y="3800"/>
                    <a:pt x="20540" y="3891"/>
                    <a:pt x="20874" y="3921"/>
                  </a:cubicBezTo>
                  <a:cubicBezTo>
                    <a:pt x="20844" y="4225"/>
                    <a:pt x="20813" y="4438"/>
                    <a:pt x="20813" y="4590"/>
                  </a:cubicBezTo>
                  <a:cubicBezTo>
                    <a:pt x="20752" y="4864"/>
                    <a:pt x="20752" y="5107"/>
                    <a:pt x="20722" y="5319"/>
                  </a:cubicBezTo>
                  <a:cubicBezTo>
                    <a:pt x="20236" y="5289"/>
                    <a:pt x="20053" y="5289"/>
                    <a:pt x="19506" y="5168"/>
                  </a:cubicBezTo>
                  <a:lnTo>
                    <a:pt x="19749" y="4225"/>
                  </a:lnTo>
                  <a:lnTo>
                    <a:pt x="19840" y="3769"/>
                  </a:lnTo>
                  <a:close/>
                  <a:moveTo>
                    <a:pt x="21087" y="3982"/>
                  </a:moveTo>
                  <a:cubicBezTo>
                    <a:pt x="21178" y="3982"/>
                    <a:pt x="21299" y="4043"/>
                    <a:pt x="21360" y="4043"/>
                  </a:cubicBezTo>
                  <a:cubicBezTo>
                    <a:pt x="21999" y="4134"/>
                    <a:pt x="21999" y="4104"/>
                    <a:pt x="22606" y="4225"/>
                  </a:cubicBezTo>
                  <a:cubicBezTo>
                    <a:pt x="22910" y="4256"/>
                    <a:pt x="23062" y="4286"/>
                    <a:pt x="23214" y="4316"/>
                  </a:cubicBezTo>
                  <a:cubicBezTo>
                    <a:pt x="23214" y="4377"/>
                    <a:pt x="23184" y="4408"/>
                    <a:pt x="23184" y="4438"/>
                  </a:cubicBezTo>
                  <a:cubicBezTo>
                    <a:pt x="23123" y="4681"/>
                    <a:pt x="23032" y="4894"/>
                    <a:pt x="23002" y="4894"/>
                  </a:cubicBezTo>
                  <a:cubicBezTo>
                    <a:pt x="22910" y="5076"/>
                    <a:pt x="22880" y="5137"/>
                    <a:pt x="22758" y="5441"/>
                  </a:cubicBezTo>
                  <a:cubicBezTo>
                    <a:pt x="22819" y="5441"/>
                    <a:pt x="22819" y="5471"/>
                    <a:pt x="22789" y="5593"/>
                  </a:cubicBezTo>
                  <a:cubicBezTo>
                    <a:pt x="22454" y="5563"/>
                    <a:pt x="22120" y="5502"/>
                    <a:pt x="21847" y="5471"/>
                  </a:cubicBezTo>
                  <a:cubicBezTo>
                    <a:pt x="21482" y="5411"/>
                    <a:pt x="21208" y="5350"/>
                    <a:pt x="20995" y="5350"/>
                  </a:cubicBezTo>
                  <a:lnTo>
                    <a:pt x="20995" y="5198"/>
                  </a:lnTo>
                  <a:cubicBezTo>
                    <a:pt x="21024" y="4915"/>
                    <a:pt x="21026" y="4553"/>
                    <a:pt x="21026" y="4553"/>
                  </a:cubicBezTo>
                  <a:cubicBezTo>
                    <a:pt x="21026" y="4553"/>
                    <a:pt x="21026" y="4555"/>
                    <a:pt x="21026" y="4560"/>
                  </a:cubicBezTo>
                  <a:lnTo>
                    <a:pt x="21026" y="4529"/>
                  </a:lnTo>
                  <a:cubicBezTo>
                    <a:pt x="21026" y="4408"/>
                    <a:pt x="21056" y="4134"/>
                    <a:pt x="21087" y="3982"/>
                  </a:cubicBezTo>
                  <a:close/>
                  <a:moveTo>
                    <a:pt x="14430" y="4529"/>
                  </a:moveTo>
                  <a:cubicBezTo>
                    <a:pt x="14491" y="4529"/>
                    <a:pt x="14521" y="4560"/>
                    <a:pt x="14582" y="4560"/>
                  </a:cubicBezTo>
                  <a:cubicBezTo>
                    <a:pt x="14643" y="4590"/>
                    <a:pt x="15190" y="4681"/>
                    <a:pt x="15585" y="4742"/>
                  </a:cubicBezTo>
                  <a:lnTo>
                    <a:pt x="15585" y="4803"/>
                  </a:lnTo>
                  <a:cubicBezTo>
                    <a:pt x="15433" y="5168"/>
                    <a:pt x="15433" y="5350"/>
                    <a:pt x="15433" y="5745"/>
                  </a:cubicBezTo>
                  <a:cubicBezTo>
                    <a:pt x="15099" y="5654"/>
                    <a:pt x="14734" y="5593"/>
                    <a:pt x="14339" y="5471"/>
                  </a:cubicBezTo>
                  <a:cubicBezTo>
                    <a:pt x="14369" y="5137"/>
                    <a:pt x="14369" y="4833"/>
                    <a:pt x="14430" y="4529"/>
                  </a:cubicBezTo>
                  <a:close/>
                  <a:moveTo>
                    <a:pt x="23427" y="4347"/>
                  </a:moveTo>
                  <a:cubicBezTo>
                    <a:pt x="23610" y="4377"/>
                    <a:pt x="23822" y="4377"/>
                    <a:pt x="24369" y="4438"/>
                  </a:cubicBezTo>
                  <a:cubicBezTo>
                    <a:pt x="24339" y="4651"/>
                    <a:pt x="24309" y="4803"/>
                    <a:pt x="24309" y="4985"/>
                  </a:cubicBezTo>
                  <a:cubicBezTo>
                    <a:pt x="24309" y="5259"/>
                    <a:pt x="24248" y="5502"/>
                    <a:pt x="24248" y="5745"/>
                  </a:cubicBezTo>
                  <a:cubicBezTo>
                    <a:pt x="23792" y="5654"/>
                    <a:pt x="23366" y="5623"/>
                    <a:pt x="23154" y="5593"/>
                  </a:cubicBezTo>
                  <a:lnTo>
                    <a:pt x="22971" y="5593"/>
                  </a:lnTo>
                  <a:cubicBezTo>
                    <a:pt x="23123" y="5168"/>
                    <a:pt x="23306" y="4803"/>
                    <a:pt x="23427" y="4347"/>
                  </a:cubicBezTo>
                  <a:close/>
                  <a:moveTo>
                    <a:pt x="15828" y="4803"/>
                  </a:moveTo>
                  <a:cubicBezTo>
                    <a:pt x="16041" y="4833"/>
                    <a:pt x="16193" y="4864"/>
                    <a:pt x="16193" y="4864"/>
                  </a:cubicBezTo>
                  <a:cubicBezTo>
                    <a:pt x="16375" y="4894"/>
                    <a:pt x="17257" y="5107"/>
                    <a:pt x="17652" y="5168"/>
                  </a:cubicBezTo>
                  <a:cubicBezTo>
                    <a:pt x="17774" y="5168"/>
                    <a:pt x="17865" y="5198"/>
                    <a:pt x="17986" y="5198"/>
                  </a:cubicBezTo>
                  <a:cubicBezTo>
                    <a:pt x="17956" y="5319"/>
                    <a:pt x="17956" y="5411"/>
                    <a:pt x="17926" y="5502"/>
                  </a:cubicBezTo>
                  <a:cubicBezTo>
                    <a:pt x="17865" y="5745"/>
                    <a:pt x="17804" y="5958"/>
                    <a:pt x="17682" y="6201"/>
                  </a:cubicBezTo>
                  <a:cubicBezTo>
                    <a:pt x="17348" y="6110"/>
                    <a:pt x="17044" y="6049"/>
                    <a:pt x="16740" y="6019"/>
                  </a:cubicBezTo>
                  <a:cubicBezTo>
                    <a:pt x="16345" y="5927"/>
                    <a:pt x="16011" y="5836"/>
                    <a:pt x="15676" y="5775"/>
                  </a:cubicBezTo>
                  <a:cubicBezTo>
                    <a:pt x="15676" y="5563"/>
                    <a:pt x="15615" y="5319"/>
                    <a:pt x="15707" y="5107"/>
                  </a:cubicBezTo>
                  <a:cubicBezTo>
                    <a:pt x="15737" y="5016"/>
                    <a:pt x="15767" y="4894"/>
                    <a:pt x="15828" y="4803"/>
                  </a:cubicBezTo>
                  <a:close/>
                  <a:moveTo>
                    <a:pt x="18229" y="5259"/>
                  </a:moveTo>
                  <a:cubicBezTo>
                    <a:pt x="18625" y="5319"/>
                    <a:pt x="18898" y="5350"/>
                    <a:pt x="19172" y="5441"/>
                  </a:cubicBezTo>
                  <a:cubicBezTo>
                    <a:pt x="19081" y="5775"/>
                    <a:pt x="19020" y="6110"/>
                    <a:pt x="18929" y="6505"/>
                  </a:cubicBezTo>
                  <a:cubicBezTo>
                    <a:pt x="18594" y="6414"/>
                    <a:pt x="18260" y="6323"/>
                    <a:pt x="17926" y="6231"/>
                  </a:cubicBezTo>
                  <a:cubicBezTo>
                    <a:pt x="18017" y="5897"/>
                    <a:pt x="18138" y="5563"/>
                    <a:pt x="18229" y="5259"/>
                  </a:cubicBezTo>
                  <a:close/>
                  <a:moveTo>
                    <a:pt x="19445" y="5471"/>
                  </a:moveTo>
                  <a:cubicBezTo>
                    <a:pt x="19597" y="5502"/>
                    <a:pt x="19749" y="5502"/>
                    <a:pt x="19932" y="5563"/>
                  </a:cubicBezTo>
                  <a:cubicBezTo>
                    <a:pt x="20236" y="5593"/>
                    <a:pt x="20509" y="5593"/>
                    <a:pt x="20722" y="5623"/>
                  </a:cubicBezTo>
                  <a:cubicBezTo>
                    <a:pt x="20661" y="6323"/>
                    <a:pt x="20600" y="6566"/>
                    <a:pt x="20570" y="6961"/>
                  </a:cubicBezTo>
                  <a:cubicBezTo>
                    <a:pt x="20144" y="6839"/>
                    <a:pt x="19688" y="6687"/>
                    <a:pt x="19202" y="6566"/>
                  </a:cubicBezTo>
                  <a:cubicBezTo>
                    <a:pt x="19293" y="6171"/>
                    <a:pt x="19354" y="5775"/>
                    <a:pt x="19445" y="5471"/>
                  </a:cubicBezTo>
                  <a:close/>
                  <a:moveTo>
                    <a:pt x="20995" y="5623"/>
                  </a:moveTo>
                  <a:cubicBezTo>
                    <a:pt x="21877" y="5715"/>
                    <a:pt x="21603" y="5745"/>
                    <a:pt x="22424" y="5806"/>
                  </a:cubicBezTo>
                  <a:cubicBezTo>
                    <a:pt x="22515" y="5806"/>
                    <a:pt x="22576" y="5806"/>
                    <a:pt x="22698" y="5836"/>
                  </a:cubicBezTo>
                  <a:cubicBezTo>
                    <a:pt x="22576" y="6049"/>
                    <a:pt x="22515" y="6231"/>
                    <a:pt x="22515" y="6231"/>
                  </a:cubicBezTo>
                  <a:cubicBezTo>
                    <a:pt x="22333" y="6687"/>
                    <a:pt x="22211" y="7082"/>
                    <a:pt x="22181" y="7417"/>
                  </a:cubicBezTo>
                  <a:cubicBezTo>
                    <a:pt x="21816" y="7295"/>
                    <a:pt x="21360" y="7174"/>
                    <a:pt x="20844" y="7022"/>
                  </a:cubicBezTo>
                  <a:cubicBezTo>
                    <a:pt x="20904" y="6566"/>
                    <a:pt x="20965" y="6231"/>
                    <a:pt x="20995" y="5623"/>
                  </a:cubicBezTo>
                  <a:close/>
                  <a:moveTo>
                    <a:pt x="1785" y="0"/>
                  </a:moveTo>
                  <a:lnTo>
                    <a:pt x="1785" y="395"/>
                  </a:lnTo>
                  <a:cubicBezTo>
                    <a:pt x="1519" y="362"/>
                    <a:pt x="1243" y="338"/>
                    <a:pt x="958" y="338"/>
                  </a:cubicBezTo>
                  <a:cubicBezTo>
                    <a:pt x="723" y="338"/>
                    <a:pt x="482" y="354"/>
                    <a:pt x="235" y="395"/>
                  </a:cubicBezTo>
                  <a:cubicBezTo>
                    <a:pt x="114" y="395"/>
                    <a:pt x="53" y="456"/>
                    <a:pt x="53" y="456"/>
                  </a:cubicBezTo>
                  <a:cubicBezTo>
                    <a:pt x="1" y="482"/>
                    <a:pt x="38" y="554"/>
                    <a:pt x="69" y="554"/>
                  </a:cubicBezTo>
                  <a:cubicBezTo>
                    <a:pt x="74" y="554"/>
                    <a:pt x="79" y="552"/>
                    <a:pt x="83" y="547"/>
                  </a:cubicBezTo>
                  <a:cubicBezTo>
                    <a:pt x="114" y="547"/>
                    <a:pt x="174" y="487"/>
                    <a:pt x="235" y="487"/>
                  </a:cubicBezTo>
                  <a:cubicBezTo>
                    <a:pt x="782" y="487"/>
                    <a:pt x="1238" y="547"/>
                    <a:pt x="1785" y="608"/>
                  </a:cubicBezTo>
                  <a:cubicBezTo>
                    <a:pt x="1785" y="730"/>
                    <a:pt x="1785" y="851"/>
                    <a:pt x="1755" y="943"/>
                  </a:cubicBezTo>
                  <a:lnTo>
                    <a:pt x="1542" y="943"/>
                  </a:lnTo>
                  <a:cubicBezTo>
                    <a:pt x="1461" y="943"/>
                    <a:pt x="988" y="916"/>
                    <a:pt x="664" y="916"/>
                  </a:cubicBezTo>
                  <a:cubicBezTo>
                    <a:pt x="502" y="916"/>
                    <a:pt x="377" y="922"/>
                    <a:pt x="357" y="943"/>
                  </a:cubicBezTo>
                  <a:cubicBezTo>
                    <a:pt x="326" y="1003"/>
                    <a:pt x="357" y="1003"/>
                    <a:pt x="387" y="1003"/>
                  </a:cubicBezTo>
                  <a:cubicBezTo>
                    <a:pt x="387" y="1003"/>
                    <a:pt x="934" y="1034"/>
                    <a:pt x="1755" y="1155"/>
                  </a:cubicBezTo>
                  <a:cubicBezTo>
                    <a:pt x="1755" y="1338"/>
                    <a:pt x="1725" y="1520"/>
                    <a:pt x="1694" y="1702"/>
                  </a:cubicBezTo>
                  <a:lnTo>
                    <a:pt x="1664" y="1702"/>
                  </a:lnTo>
                  <a:cubicBezTo>
                    <a:pt x="1246" y="1678"/>
                    <a:pt x="907" y="1633"/>
                    <a:pt x="584" y="1633"/>
                  </a:cubicBezTo>
                  <a:cubicBezTo>
                    <a:pt x="508" y="1633"/>
                    <a:pt x="432" y="1636"/>
                    <a:pt x="357" y="1642"/>
                  </a:cubicBezTo>
                  <a:cubicBezTo>
                    <a:pt x="326" y="1642"/>
                    <a:pt x="326" y="1672"/>
                    <a:pt x="357" y="1672"/>
                  </a:cubicBezTo>
                  <a:cubicBezTo>
                    <a:pt x="1542" y="1794"/>
                    <a:pt x="1390" y="1824"/>
                    <a:pt x="1694" y="1854"/>
                  </a:cubicBezTo>
                  <a:cubicBezTo>
                    <a:pt x="1694" y="1946"/>
                    <a:pt x="1664" y="1976"/>
                    <a:pt x="1664" y="2067"/>
                  </a:cubicBezTo>
                  <a:cubicBezTo>
                    <a:pt x="1725" y="2067"/>
                    <a:pt x="1816" y="2098"/>
                    <a:pt x="1877" y="2098"/>
                  </a:cubicBezTo>
                  <a:lnTo>
                    <a:pt x="1877" y="2006"/>
                  </a:lnTo>
                  <a:lnTo>
                    <a:pt x="1877" y="1854"/>
                  </a:lnTo>
                  <a:lnTo>
                    <a:pt x="1937" y="1854"/>
                  </a:lnTo>
                  <a:cubicBezTo>
                    <a:pt x="2333" y="1915"/>
                    <a:pt x="2545" y="1946"/>
                    <a:pt x="2758" y="1946"/>
                  </a:cubicBezTo>
                  <a:cubicBezTo>
                    <a:pt x="2758" y="2006"/>
                    <a:pt x="2697" y="2128"/>
                    <a:pt x="2697" y="2219"/>
                  </a:cubicBezTo>
                  <a:cubicBezTo>
                    <a:pt x="2758" y="2219"/>
                    <a:pt x="2788" y="2219"/>
                    <a:pt x="2849" y="2250"/>
                  </a:cubicBezTo>
                  <a:cubicBezTo>
                    <a:pt x="2849" y="2158"/>
                    <a:pt x="2849" y="2067"/>
                    <a:pt x="2910" y="1976"/>
                  </a:cubicBezTo>
                  <a:cubicBezTo>
                    <a:pt x="3062" y="2006"/>
                    <a:pt x="3214" y="2006"/>
                    <a:pt x="3427" y="2098"/>
                  </a:cubicBezTo>
                  <a:cubicBezTo>
                    <a:pt x="3427" y="2098"/>
                    <a:pt x="3609" y="2128"/>
                    <a:pt x="3974" y="2250"/>
                  </a:cubicBezTo>
                  <a:cubicBezTo>
                    <a:pt x="3974" y="2310"/>
                    <a:pt x="3944" y="2402"/>
                    <a:pt x="3944" y="2462"/>
                  </a:cubicBezTo>
                  <a:cubicBezTo>
                    <a:pt x="4004" y="2462"/>
                    <a:pt x="4095" y="2523"/>
                    <a:pt x="4156" y="2523"/>
                  </a:cubicBezTo>
                  <a:cubicBezTo>
                    <a:pt x="4156" y="2432"/>
                    <a:pt x="4187" y="2371"/>
                    <a:pt x="4187" y="2280"/>
                  </a:cubicBezTo>
                  <a:cubicBezTo>
                    <a:pt x="4460" y="2371"/>
                    <a:pt x="4734" y="2432"/>
                    <a:pt x="5068" y="2523"/>
                  </a:cubicBezTo>
                  <a:cubicBezTo>
                    <a:pt x="5068" y="2584"/>
                    <a:pt x="5038" y="2675"/>
                    <a:pt x="5038" y="2705"/>
                  </a:cubicBezTo>
                  <a:cubicBezTo>
                    <a:pt x="5099" y="2705"/>
                    <a:pt x="5190" y="2736"/>
                    <a:pt x="5251" y="2736"/>
                  </a:cubicBezTo>
                  <a:cubicBezTo>
                    <a:pt x="5251" y="2675"/>
                    <a:pt x="5311" y="2584"/>
                    <a:pt x="5311" y="2553"/>
                  </a:cubicBezTo>
                  <a:cubicBezTo>
                    <a:pt x="5737" y="2675"/>
                    <a:pt x="6284" y="2827"/>
                    <a:pt x="6831" y="2918"/>
                  </a:cubicBezTo>
                  <a:cubicBezTo>
                    <a:pt x="6770" y="3040"/>
                    <a:pt x="6770" y="3131"/>
                    <a:pt x="6770" y="3131"/>
                  </a:cubicBezTo>
                  <a:lnTo>
                    <a:pt x="6770" y="3161"/>
                  </a:lnTo>
                  <a:cubicBezTo>
                    <a:pt x="6831" y="3161"/>
                    <a:pt x="6861" y="3192"/>
                    <a:pt x="6892" y="3192"/>
                  </a:cubicBezTo>
                  <a:cubicBezTo>
                    <a:pt x="6892" y="3131"/>
                    <a:pt x="6922" y="3040"/>
                    <a:pt x="6922" y="3009"/>
                  </a:cubicBezTo>
                  <a:cubicBezTo>
                    <a:pt x="7226" y="3070"/>
                    <a:pt x="7530" y="3161"/>
                    <a:pt x="7895" y="3222"/>
                  </a:cubicBezTo>
                  <a:cubicBezTo>
                    <a:pt x="7847" y="3317"/>
                    <a:pt x="7837" y="3394"/>
                    <a:pt x="7835" y="3394"/>
                  </a:cubicBezTo>
                  <a:cubicBezTo>
                    <a:pt x="7834" y="3394"/>
                    <a:pt x="7834" y="3387"/>
                    <a:pt x="7834" y="3374"/>
                  </a:cubicBezTo>
                  <a:cubicBezTo>
                    <a:pt x="7834" y="3374"/>
                    <a:pt x="7834" y="3435"/>
                    <a:pt x="7804" y="3465"/>
                  </a:cubicBezTo>
                  <a:cubicBezTo>
                    <a:pt x="7895" y="3465"/>
                    <a:pt x="7925" y="3496"/>
                    <a:pt x="7986" y="3496"/>
                  </a:cubicBezTo>
                  <a:cubicBezTo>
                    <a:pt x="7986" y="3435"/>
                    <a:pt x="8047" y="3344"/>
                    <a:pt x="8047" y="3222"/>
                  </a:cubicBezTo>
                  <a:cubicBezTo>
                    <a:pt x="8412" y="3313"/>
                    <a:pt x="8807" y="3435"/>
                    <a:pt x="9172" y="3496"/>
                  </a:cubicBezTo>
                  <a:cubicBezTo>
                    <a:pt x="9141" y="3617"/>
                    <a:pt x="9111" y="3678"/>
                    <a:pt x="9050" y="3800"/>
                  </a:cubicBezTo>
                  <a:cubicBezTo>
                    <a:pt x="9141" y="3830"/>
                    <a:pt x="9263" y="3830"/>
                    <a:pt x="9324" y="3891"/>
                  </a:cubicBezTo>
                  <a:lnTo>
                    <a:pt x="9445" y="3526"/>
                  </a:lnTo>
                  <a:cubicBezTo>
                    <a:pt x="9962" y="3648"/>
                    <a:pt x="10448" y="3769"/>
                    <a:pt x="10874" y="3830"/>
                  </a:cubicBezTo>
                  <a:cubicBezTo>
                    <a:pt x="10843" y="3982"/>
                    <a:pt x="10813" y="4195"/>
                    <a:pt x="10813" y="4347"/>
                  </a:cubicBezTo>
                  <a:cubicBezTo>
                    <a:pt x="10843" y="4347"/>
                    <a:pt x="10935" y="4377"/>
                    <a:pt x="10965" y="4377"/>
                  </a:cubicBezTo>
                  <a:lnTo>
                    <a:pt x="10965" y="4225"/>
                  </a:lnTo>
                  <a:lnTo>
                    <a:pt x="11026" y="3830"/>
                  </a:lnTo>
                  <a:lnTo>
                    <a:pt x="11026" y="3800"/>
                  </a:lnTo>
                  <a:cubicBezTo>
                    <a:pt x="11330" y="3830"/>
                    <a:pt x="11998" y="3952"/>
                    <a:pt x="12667" y="4073"/>
                  </a:cubicBezTo>
                  <a:cubicBezTo>
                    <a:pt x="12637" y="4347"/>
                    <a:pt x="12545" y="4590"/>
                    <a:pt x="12515" y="4864"/>
                  </a:cubicBezTo>
                  <a:cubicBezTo>
                    <a:pt x="12545" y="4894"/>
                    <a:pt x="12637" y="4894"/>
                    <a:pt x="12667" y="4955"/>
                  </a:cubicBezTo>
                  <a:cubicBezTo>
                    <a:pt x="12697" y="4651"/>
                    <a:pt x="12789" y="4377"/>
                    <a:pt x="12819" y="4104"/>
                  </a:cubicBezTo>
                  <a:cubicBezTo>
                    <a:pt x="13305" y="4195"/>
                    <a:pt x="13852" y="4286"/>
                    <a:pt x="14308" y="4377"/>
                  </a:cubicBezTo>
                  <a:cubicBezTo>
                    <a:pt x="14278" y="4681"/>
                    <a:pt x="14278" y="4985"/>
                    <a:pt x="14217" y="5319"/>
                  </a:cubicBezTo>
                  <a:cubicBezTo>
                    <a:pt x="14035" y="5289"/>
                    <a:pt x="13883" y="5259"/>
                    <a:pt x="13701" y="5168"/>
                  </a:cubicBezTo>
                  <a:cubicBezTo>
                    <a:pt x="13397" y="5107"/>
                    <a:pt x="13062" y="5016"/>
                    <a:pt x="12758" y="4955"/>
                  </a:cubicBezTo>
                  <a:lnTo>
                    <a:pt x="12758" y="4955"/>
                  </a:lnTo>
                  <a:cubicBezTo>
                    <a:pt x="13214" y="5137"/>
                    <a:pt x="13579" y="5289"/>
                    <a:pt x="14004" y="5471"/>
                  </a:cubicBezTo>
                  <a:cubicBezTo>
                    <a:pt x="14065" y="5502"/>
                    <a:pt x="14156" y="5502"/>
                    <a:pt x="14217" y="5563"/>
                  </a:cubicBezTo>
                  <a:lnTo>
                    <a:pt x="14217" y="5593"/>
                  </a:lnTo>
                  <a:lnTo>
                    <a:pt x="14460" y="5715"/>
                  </a:lnTo>
                  <a:lnTo>
                    <a:pt x="14460" y="5623"/>
                  </a:lnTo>
                  <a:cubicBezTo>
                    <a:pt x="14582" y="5654"/>
                    <a:pt x="14673" y="5654"/>
                    <a:pt x="14673" y="5715"/>
                  </a:cubicBezTo>
                  <a:cubicBezTo>
                    <a:pt x="14643" y="5715"/>
                    <a:pt x="15038" y="5775"/>
                    <a:pt x="15585" y="5897"/>
                  </a:cubicBezTo>
                  <a:lnTo>
                    <a:pt x="15585" y="6323"/>
                  </a:lnTo>
                  <a:lnTo>
                    <a:pt x="15828" y="6414"/>
                  </a:lnTo>
                  <a:lnTo>
                    <a:pt x="15828" y="6110"/>
                  </a:lnTo>
                  <a:lnTo>
                    <a:pt x="15828" y="5958"/>
                  </a:lnTo>
                  <a:cubicBezTo>
                    <a:pt x="16345" y="6079"/>
                    <a:pt x="17044" y="6231"/>
                    <a:pt x="17682" y="6383"/>
                  </a:cubicBezTo>
                  <a:cubicBezTo>
                    <a:pt x="17561" y="6687"/>
                    <a:pt x="17470" y="6961"/>
                    <a:pt x="17378" y="7234"/>
                  </a:cubicBezTo>
                  <a:lnTo>
                    <a:pt x="17622" y="7326"/>
                  </a:lnTo>
                  <a:cubicBezTo>
                    <a:pt x="17713" y="7022"/>
                    <a:pt x="17804" y="6718"/>
                    <a:pt x="17926" y="6414"/>
                  </a:cubicBezTo>
                  <a:cubicBezTo>
                    <a:pt x="18290" y="6505"/>
                    <a:pt x="18625" y="6626"/>
                    <a:pt x="18989" y="6687"/>
                  </a:cubicBezTo>
                  <a:cubicBezTo>
                    <a:pt x="18898" y="7082"/>
                    <a:pt x="18868" y="7447"/>
                    <a:pt x="18837" y="7782"/>
                  </a:cubicBezTo>
                  <a:cubicBezTo>
                    <a:pt x="18929" y="7842"/>
                    <a:pt x="19020" y="7873"/>
                    <a:pt x="19081" y="7873"/>
                  </a:cubicBezTo>
                  <a:lnTo>
                    <a:pt x="19141" y="7873"/>
                  </a:lnTo>
                  <a:cubicBezTo>
                    <a:pt x="19141" y="7630"/>
                    <a:pt x="19172" y="7386"/>
                    <a:pt x="19202" y="7022"/>
                  </a:cubicBezTo>
                  <a:cubicBezTo>
                    <a:pt x="19202" y="6930"/>
                    <a:pt x="19233" y="6809"/>
                    <a:pt x="19233" y="6718"/>
                  </a:cubicBezTo>
                  <a:cubicBezTo>
                    <a:pt x="19354" y="6778"/>
                    <a:pt x="19506" y="6809"/>
                    <a:pt x="19628" y="6839"/>
                  </a:cubicBezTo>
                  <a:cubicBezTo>
                    <a:pt x="19992" y="6961"/>
                    <a:pt x="20296" y="7022"/>
                    <a:pt x="20600" y="7113"/>
                  </a:cubicBezTo>
                  <a:cubicBezTo>
                    <a:pt x="20570" y="7295"/>
                    <a:pt x="20540" y="7538"/>
                    <a:pt x="20509" y="7842"/>
                  </a:cubicBezTo>
                  <a:cubicBezTo>
                    <a:pt x="20509" y="7903"/>
                    <a:pt x="20448" y="7934"/>
                    <a:pt x="20448" y="8025"/>
                  </a:cubicBezTo>
                  <a:cubicBezTo>
                    <a:pt x="20570" y="8025"/>
                    <a:pt x="20600" y="7994"/>
                    <a:pt x="20722" y="7994"/>
                  </a:cubicBezTo>
                  <a:cubicBezTo>
                    <a:pt x="20783" y="7630"/>
                    <a:pt x="20844" y="7417"/>
                    <a:pt x="20874" y="7174"/>
                  </a:cubicBezTo>
                  <a:cubicBezTo>
                    <a:pt x="21360" y="7326"/>
                    <a:pt x="21755" y="7447"/>
                    <a:pt x="22090" y="7569"/>
                  </a:cubicBezTo>
                  <a:cubicBezTo>
                    <a:pt x="22120" y="7569"/>
                    <a:pt x="22211" y="7538"/>
                    <a:pt x="22242" y="7478"/>
                  </a:cubicBezTo>
                  <a:cubicBezTo>
                    <a:pt x="22363" y="7447"/>
                    <a:pt x="22424" y="7417"/>
                    <a:pt x="22546" y="7386"/>
                  </a:cubicBezTo>
                  <a:cubicBezTo>
                    <a:pt x="22515" y="7386"/>
                    <a:pt x="22485" y="7386"/>
                    <a:pt x="22424" y="7326"/>
                  </a:cubicBezTo>
                  <a:cubicBezTo>
                    <a:pt x="22450" y="7066"/>
                    <a:pt x="22498" y="6917"/>
                    <a:pt x="22512" y="6917"/>
                  </a:cubicBezTo>
                  <a:cubicBezTo>
                    <a:pt x="22514" y="6917"/>
                    <a:pt x="22515" y="6922"/>
                    <a:pt x="22515" y="6930"/>
                  </a:cubicBezTo>
                  <a:cubicBezTo>
                    <a:pt x="22606" y="6505"/>
                    <a:pt x="22758" y="6079"/>
                    <a:pt x="22910" y="5715"/>
                  </a:cubicBezTo>
                  <a:cubicBezTo>
                    <a:pt x="23275" y="5745"/>
                    <a:pt x="23761" y="5775"/>
                    <a:pt x="24339" y="5867"/>
                  </a:cubicBezTo>
                  <a:cubicBezTo>
                    <a:pt x="24278" y="6079"/>
                    <a:pt x="24278" y="6323"/>
                    <a:pt x="24217" y="6535"/>
                  </a:cubicBezTo>
                  <a:cubicBezTo>
                    <a:pt x="24278" y="6505"/>
                    <a:pt x="24369" y="6475"/>
                    <a:pt x="24491" y="6383"/>
                  </a:cubicBezTo>
                  <a:cubicBezTo>
                    <a:pt x="24521" y="6201"/>
                    <a:pt x="24521" y="6019"/>
                    <a:pt x="24552" y="5867"/>
                  </a:cubicBezTo>
                  <a:lnTo>
                    <a:pt x="25251" y="5958"/>
                  </a:lnTo>
                  <a:cubicBezTo>
                    <a:pt x="25260" y="5954"/>
                    <a:pt x="25270" y="5950"/>
                    <a:pt x="25279" y="5945"/>
                  </a:cubicBezTo>
                  <a:lnTo>
                    <a:pt x="25279" y="5945"/>
                  </a:lnTo>
                  <a:cubicBezTo>
                    <a:pt x="25312" y="5950"/>
                    <a:pt x="25343" y="5954"/>
                    <a:pt x="25372" y="5958"/>
                  </a:cubicBezTo>
                  <a:lnTo>
                    <a:pt x="25433" y="5958"/>
                  </a:lnTo>
                  <a:cubicBezTo>
                    <a:pt x="25433" y="5962"/>
                    <a:pt x="25434" y="5965"/>
                    <a:pt x="25435" y="5965"/>
                  </a:cubicBezTo>
                  <a:cubicBezTo>
                    <a:pt x="25439" y="5965"/>
                    <a:pt x="25455" y="5916"/>
                    <a:pt x="25477" y="5846"/>
                  </a:cubicBezTo>
                  <a:lnTo>
                    <a:pt x="25477" y="5846"/>
                  </a:lnTo>
                  <a:cubicBezTo>
                    <a:pt x="25414" y="5881"/>
                    <a:pt x="25348" y="5915"/>
                    <a:pt x="25279" y="5945"/>
                  </a:cubicBezTo>
                  <a:lnTo>
                    <a:pt x="25279" y="5945"/>
                  </a:lnTo>
                  <a:cubicBezTo>
                    <a:pt x="25048" y="5913"/>
                    <a:pt x="24754" y="5859"/>
                    <a:pt x="24461" y="5806"/>
                  </a:cubicBezTo>
                  <a:cubicBezTo>
                    <a:pt x="24491" y="5350"/>
                    <a:pt x="24461" y="4985"/>
                    <a:pt x="24521" y="4499"/>
                  </a:cubicBezTo>
                  <a:cubicBezTo>
                    <a:pt x="24947" y="4529"/>
                    <a:pt x="25433" y="4590"/>
                    <a:pt x="25889" y="4651"/>
                  </a:cubicBezTo>
                  <a:cubicBezTo>
                    <a:pt x="25828" y="4864"/>
                    <a:pt x="25707" y="5137"/>
                    <a:pt x="25616" y="5441"/>
                  </a:cubicBezTo>
                  <a:cubicBezTo>
                    <a:pt x="25564" y="5562"/>
                    <a:pt x="25512" y="5733"/>
                    <a:pt x="25477" y="5846"/>
                  </a:cubicBezTo>
                  <a:lnTo>
                    <a:pt x="25477" y="5846"/>
                  </a:lnTo>
                  <a:cubicBezTo>
                    <a:pt x="25596" y="5780"/>
                    <a:pt x="25703" y="5711"/>
                    <a:pt x="25798" y="5654"/>
                  </a:cubicBezTo>
                  <a:cubicBezTo>
                    <a:pt x="25859" y="5411"/>
                    <a:pt x="25920" y="5259"/>
                    <a:pt x="25950" y="5016"/>
                  </a:cubicBezTo>
                  <a:lnTo>
                    <a:pt x="25950" y="5016"/>
                  </a:lnTo>
                  <a:cubicBezTo>
                    <a:pt x="25938" y="5045"/>
                    <a:pt x="25932" y="5059"/>
                    <a:pt x="25931" y="5059"/>
                  </a:cubicBezTo>
                  <a:cubicBezTo>
                    <a:pt x="25925" y="5059"/>
                    <a:pt x="25998" y="4834"/>
                    <a:pt x="26072" y="4590"/>
                  </a:cubicBezTo>
                  <a:cubicBezTo>
                    <a:pt x="26224" y="4590"/>
                    <a:pt x="26740" y="4651"/>
                    <a:pt x="26892" y="4681"/>
                  </a:cubicBezTo>
                  <a:cubicBezTo>
                    <a:pt x="26923" y="4590"/>
                    <a:pt x="26953" y="4529"/>
                    <a:pt x="26983" y="4408"/>
                  </a:cubicBezTo>
                  <a:cubicBezTo>
                    <a:pt x="26892" y="4408"/>
                    <a:pt x="26771" y="4408"/>
                    <a:pt x="26619" y="4377"/>
                  </a:cubicBezTo>
                  <a:cubicBezTo>
                    <a:pt x="26467" y="4377"/>
                    <a:pt x="26315" y="4347"/>
                    <a:pt x="26163" y="4347"/>
                  </a:cubicBezTo>
                  <a:cubicBezTo>
                    <a:pt x="26193" y="4225"/>
                    <a:pt x="26224" y="4134"/>
                    <a:pt x="26224" y="4073"/>
                  </a:cubicBezTo>
                  <a:cubicBezTo>
                    <a:pt x="26315" y="3769"/>
                    <a:pt x="26345" y="3526"/>
                    <a:pt x="26376" y="3283"/>
                  </a:cubicBezTo>
                  <a:lnTo>
                    <a:pt x="27075" y="3374"/>
                  </a:lnTo>
                  <a:cubicBezTo>
                    <a:pt x="27044" y="3283"/>
                    <a:pt x="26983" y="3192"/>
                    <a:pt x="26953" y="3070"/>
                  </a:cubicBezTo>
                  <a:cubicBezTo>
                    <a:pt x="26801" y="3040"/>
                    <a:pt x="26619" y="3009"/>
                    <a:pt x="26436" y="2979"/>
                  </a:cubicBezTo>
                  <a:lnTo>
                    <a:pt x="26436" y="2918"/>
                  </a:lnTo>
                  <a:cubicBezTo>
                    <a:pt x="26497" y="2857"/>
                    <a:pt x="26588" y="2766"/>
                    <a:pt x="26619" y="2675"/>
                  </a:cubicBezTo>
                  <a:cubicBezTo>
                    <a:pt x="26284" y="2402"/>
                    <a:pt x="25828" y="2219"/>
                    <a:pt x="25372" y="2098"/>
                  </a:cubicBezTo>
                  <a:cubicBezTo>
                    <a:pt x="24217" y="1794"/>
                    <a:pt x="23184" y="1611"/>
                    <a:pt x="22090" y="1459"/>
                  </a:cubicBezTo>
                  <a:lnTo>
                    <a:pt x="22090" y="1520"/>
                  </a:lnTo>
                  <a:cubicBezTo>
                    <a:pt x="21968" y="1702"/>
                    <a:pt x="22029" y="1915"/>
                    <a:pt x="22120" y="2067"/>
                  </a:cubicBezTo>
                  <a:cubicBezTo>
                    <a:pt x="22242" y="2219"/>
                    <a:pt x="22394" y="2280"/>
                    <a:pt x="22576" y="2371"/>
                  </a:cubicBezTo>
                  <a:cubicBezTo>
                    <a:pt x="22272" y="2310"/>
                    <a:pt x="22029" y="2310"/>
                    <a:pt x="21755" y="2280"/>
                  </a:cubicBezTo>
                  <a:lnTo>
                    <a:pt x="21512" y="2280"/>
                  </a:lnTo>
                  <a:cubicBezTo>
                    <a:pt x="21573" y="2158"/>
                    <a:pt x="21634" y="1915"/>
                    <a:pt x="21634" y="1915"/>
                  </a:cubicBezTo>
                  <a:cubicBezTo>
                    <a:pt x="21661" y="1781"/>
                    <a:pt x="21734" y="1601"/>
                    <a:pt x="21752" y="1601"/>
                  </a:cubicBezTo>
                  <a:cubicBezTo>
                    <a:pt x="21754" y="1601"/>
                    <a:pt x="21755" y="1604"/>
                    <a:pt x="21755" y="1611"/>
                  </a:cubicBezTo>
                  <a:cubicBezTo>
                    <a:pt x="21786" y="1550"/>
                    <a:pt x="21786" y="1490"/>
                    <a:pt x="21816" y="1459"/>
                  </a:cubicBezTo>
                  <a:cubicBezTo>
                    <a:pt x="21786" y="1459"/>
                    <a:pt x="21725" y="1459"/>
                    <a:pt x="21634" y="1398"/>
                  </a:cubicBezTo>
                  <a:cubicBezTo>
                    <a:pt x="21634" y="1459"/>
                    <a:pt x="21634" y="1459"/>
                    <a:pt x="21603" y="1490"/>
                  </a:cubicBezTo>
                  <a:cubicBezTo>
                    <a:pt x="21482" y="1794"/>
                    <a:pt x="21451" y="1824"/>
                    <a:pt x="21360" y="2158"/>
                  </a:cubicBezTo>
                  <a:cubicBezTo>
                    <a:pt x="21360" y="2158"/>
                    <a:pt x="21330" y="2250"/>
                    <a:pt x="21330" y="2310"/>
                  </a:cubicBezTo>
                  <a:lnTo>
                    <a:pt x="20570" y="2310"/>
                  </a:lnTo>
                  <a:cubicBezTo>
                    <a:pt x="20296" y="2310"/>
                    <a:pt x="20205" y="2280"/>
                    <a:pt x="20144" y="2280"/>
                  </a:cubicBezTo>
                  <a:cubicBezTo>
                    <a:pt x="20205" y="1976"/>
                    <a:pt x="20205" y="1702"/>
                    <a:pt x="20236" y="1338"/>
                  </a:cubicBezTo>
                  <a:cubicBezTo>
                    <a:pt x="20144" y="1338"/>
                    <a:pt x="20053" y="1338"/>
                    <a:pt x="19962" y="1307"/>
                  </a:cubicBezTo>
                  <a:cubicBezTo>
                    <a:pt x="19932" y="1824"/>
                    <a:pt x="19962" y="1672"/>
                    <a:pt x="19901" y="2250"/>
                  </a:cubicBezTo>
                  <a:cubicBezTo>
                    <a:pt x="19324" y="2158"/>
                    <a:pt x="18777" y="2098"/>
                    <a:pt x="18381" y="2067"/>
                  </a:cubicBezTo>
                  <a:cubicBezTo>
                    <a:pt x="18381" y="2006"/>
                    <a:pt x="18381" y="2006"/>
                    <a:pt x="18412" y="1976"/>
                  </a:cubicBezTo>
                  <a:lnTo>
                    <a:pt x="18442" y="1794"/>
                  </a:lnTo>
                  <a:lnTo>
                    <a:pt x="18442" y="1763"/>
                  </a:lnTo>
                  <a:cubicBezTo>
                    <a:pt x="18442" y="1763"/>
                    <a:pt x="18466" y="1667"/>
                    <a:pt x="18472" y="1667"/>
                  </a:cubicBezTo>
                  <a:cubicBezTo>
                    <a:pt x="18472" y="1667"/>
                    <a:pt x="18473" y="1669"/>
                    <a:pt x="18473" y="1672"/>
                  </a:cubicBezTo>
                  <a:cubicBezTo>
                    <a:pt x="18473" y="1672"/>
                    <a:pt x="18555" y="1396"/>
                    <a:pt x="18563" y="1396"/>
                  </a:cubicBezTo>
                  <a:cubicBezTo>
                    <a:pt x="18564" y="1396"/>
                    <a:pt x="18564" y="1397"/>
                    <a:pt x="18564" y="1398"/>
                  </a:cubicBezTo>
                  <a:cubicBezTo>
                    <a:pt x="18564" y="1338"/>
                    <a:pt x="18594" y="1307"/>
                    <a:pt x="18594" y="1246"/>
                  </a:cubicBezTo>
                  <a:lnTo>
                    <a:pt x="18473" y="1246"/>
                  </a:lnTo>
                  <a:cubicBezTo>
                    <a:pt x="18442" y="1490"/>
                    <a:pt x="18321" y="1794"/>
                    <a:pt x="18321" y="1824"/>
                  </a:cubicBezTo>
                  <a:cubicBezTo>
                    <a:pt x="18290" y="1946"/>
                    <a:pt x="18260" y="2006"/>
                    <a:pt x="18260" y="2098"/>
                  </a:cubicBezTo>
                  <a:cubicBezTo>
                    <a:pt x="18078" y="2067"/>
                    <a:pt x="17926" y="2067"/>
                    <a:pt x="17804" y="2067"/>
                  </a:cubicBezTo>
                  <a:cubicBezTo>
                    <a:pt x="17530" y="2067"/>
                    <a:pt x="17226" y="2006"/>
                    <a:pt x="16922" y="2006"/>
                  </a:cubicBezTo>
                  <a:lnTo>
                    <a:pt x="16922" y="1459"/>
                  </a:lnTo>
                  <a:lnTo>
                    <a:pt x="16922" y="1155"/>
                  </a:lnTo>
                  <a:lnTo>
                    <a:pt x="16801" y="1155"/>
                  </a:lnTo>
                  <a:lnTo>
                    <a:pt x="16801" y="1368"/>
                  </a:lnTo>
                  <a:cubicBezTo>
                    <a:pt x="16801" y="1550"/>
                    <a:pt x="16801" y="1824"/>
                    <a:pt x="16770" y="2006"/>
                  </a:cubicBezTo>
                  <a:cubicBezTo>
                    <a:pt x="16315" y="2006"/>
                    <a:pt x="15859" y="1976"/>
                    <a:pt x="15585" y="1976"/>
                  </a:cubicBezTo>
                  <a:cubicBezTo>
                    <a:pt x="15433" y="1976"/>
                    <a:pt x="15281" y="1976"/>
                    <a:pt x="15190" y="1946"/>
                  </a:cubicBezTo>
                  <a:cubicBezTo>
                    <a:pt x="15281" y="1550"/>
                    <a:pt x="15281" y="1307"/>
                    <a:pt x="15342" y="1034"/>
                  </a:cubicBezTo>
                  <a:lnTo>
                    <a:pt x="15220" y="1034"/>
                  </a:lnTo>
                  <a:cubicBezTo>
                    <a:pt x="15220" y="1095"/>
                    <a:pt x="15190" y="1216"/>
                    <a:pt x="15190" y="1216"/>
                  </a:cubicBezTo>
                  <a:cubicBezTo>
                    <a:pt x="15129" y="1490"/>
                    <a:pt x="15068" y="1763"/>
                    <a:pt x="15038" y="1946"/>
                  </a:cubicBezTo>
                  <a:cubicBezTo>
                    <a:pt x="14278" y="1915"/>
                    <a:pt x="13913" y="1915"/>
                    <a:pt x="13397" y="1915"/>
                  </a:cubicBezTo>
                  <a:cubicBezTo>
                    <a:pt x="13518" y="1520"/>
                    <a:pt x="13609" y="1186"/>
                    <a:pt x="13670" y="882"/>
                  </a:cubicBezTo>
                  <a:lnTo>
                    <a:pt x="13670" y="851"/>
                  </a:lnTo>
                  <a:cubicBezTo>
                    <a:pt x="13579" y="851"/>
                    <a:pt x="13488" y="851"/>
                    <a:pt x="13457" y="791"/>
                  </a:cubicBezTo>
                  <a:lnTo>
                    <a:pt x="13457" y="882"/>
                  </a:lnTo>
                  <a:cubicBezTo>
                    <a:pt x="13457" y="912"/>
                    <a:pt x="13305" y="1459"/>
                    <a:pt x="13214" y="1854"/>
                  </a:cubicBezTo>
                  <a:lnTo>
                    <a:pt x="12515" y="1854"/>
                  </a:lnTo>
                  <a:cubicBezTo>
                    <a:pt x="12302" y="1854"/>
                    <a:pt x="12059" y="1854"/>
                    <a:pt x="11816" y="1824"/>
                  </a:cubicBezTo>
                  <a:cubicBezTo>
                    <a:pt x="11877" y="1794"/>
                    <a:pt x="11877" y="1702"/>
                    <a:pt x="11907" y="1672"/>
                  </a:cubicBezTo>
                  <a:cubicBezTo>
                    <a:pt x="11907" y="1642"/>
                    <a:pt x="12090" y="1155"/>
                    <a:pt x="12211" y="699"/>
                  </a:cubicBezTo>
                  <a:lnTo>
                    <a:pt x="12029" y="699"/>
                  </a:lnTo>
                  <a:cubicBezTo>
                    <a:pt x="11938" y="1034"/>
                    <a:pt x="11786" y="1459"/>
                    <a:pt x="11634" y="1824"/>
                  </a:cubicBezTo>
                  <a:cubicBezTo>
                    <a:pt x="11117" y="1794"/>
                    <a:pt x="10539" y="1702"/>
                    <a:pt x="9931" y="1642"/>
                  </a:cubicBezTo>
                  <a:cubicBezTo>
                    <a:pt x="9962" y="1338"/>
                    <a:pt x="9992" y="943"/>
                    <a:pt x="10053" y="456"/>
                  </a:cubicBezTo>
                  <a:cubicBezTo>
                    <a:pt x="9962" y="456"/>
                    <a:pt x="9901" y="456"/>
                    <a:pt x="9810" y="426"/>
                  </a:cubicBezTo>
                  <a:cubicBezTo>
                    <a:pt x="9779" y="882"/>
                    <a:pt x="9749" y="1246"/>
                    <a:pt x="9658" y="1550"/>
                  </a:cubicBezTo>
                  <a:cubicBezTo>
                    <a:pt x="9172" y="1490"/>
                    <a:pt x="8685" y="1459"/>
                    <a:pt x="8229" y="1368"/>
                  </a:cubicBezTo>
                  <a:cubicBezTo>
                    <a:pt x="8229" y="1246"/>
                    <a:pt x="8260" y="1095"/>
                    <a:pt x="8260" y="943"/>
                  </a:cubicBezTo>
                  <a:cubicBezTo>
                    <a:pt x="8290" y="639"/>
                    <a:pt x="8290" y="456"/>
                    <a:pt x="8290" y="274"/>
                  </a:cubicBezTo>
                  <a:lnTo>
                    <a:pt x="8169" y="274"/>
                  </a:lnTo>
                  <a:cubicBezTo>
                    <a:pt x="8138" y="547"/>
                    <a:pt x="8138" y="851"/>
                    <a:pt x="8077" y="1338"/>
                  </a:cubicBezTo>
                  <a:cubicBezTo>
                    <a:pt x="7621" y="1246"/>
                    <a:pt x="7165" y="1186"/>
                    <a:pt x="6770" y="1155"/>
                  </a:cubicBezTo>
                  <a:cubicBezTo>
                    <a:pt x="6740" y="912"/>
                    <a:pt x="6710" y="699"/>
                    <a:pt x="6710" y="456"/>
                  </a:cubicBezTo>
                  <a:lnTo>
                    <a:pt x="6710" y="183"/>
                  </a:lnTo>
                  <a:lnTo>
                    <a:pt x="6618" y="183"/>
                  </a:lnTo>
                  <a:cubicBezTo>
                    <a:pt x="6588" y="547"/>
                    <a:pt x="6618" y="791"/>
                    <a:pt x="6649" y="1095"/>
                  </a:cubicBezTo>
                  <a:cubicBezTo>
                    <a:pt x="6436" y="1064"/>
                    <a:pt x="6193" y="1034"/>
                    <a:pt x="6010" y="1003"/>
                  </a:cubicBezTo>
                  <a:cubicBezTo>
                    <a:pt x="5798" y="943"/>
                    <a:pt x="5585" y="912"/>
                    <a:pt x="5494" y="882"/>
                  </a:cubicBezTo>
                  <a:cubicBezTo>
                    <a:pt x="5524" y="639"/>
                    <a:pt x="5554" y="426"/>
                    <a:pt x="5585" y="152"/>
                  </a:cubicBezTo>
                  <a:lnTo>
                    <a:pt x="5433" y="152"/>
                  </a:lnTo>
                  <a:lnTo>
                    <a:pt x="5342" y="851"/>
                  </a:lnTo>
                  <a:cubicBezTo>
                    <a:pt x="5038" y="760"/>
                    <a:pt x="4825" y="730"/>
                    <a:pt x="4308" y="639"/>
                  </a:cubicBezTo>
                  <a:cubicBezTo>
                    <a:pt x="4308" y="456"/>
                    <a:pt x="4339" y="304"/>
                    <a:pt x="4339" y="152"/>
                  </a:cubicBezTo>
                  <a:lnTo>
                    <a:pt x="4187" y="152"/>
                  </a:lnTo>
                  <a:cubicBezTo>
                    <a:pt x="4187" y="304"/>
                    <a:pt x="4156" y="456"/>
                    <a:pt x="4156" y="639"/>
                  </a:cubicBezTo>
                  <a:cubicBezTo>
                    <a:pt x="3852" y="608"/>
                    <a:pt x="3457" y="578"/>
                    <a:pt x="2940" y="487"/>
                  </a:cubicBezTo>
                  <a:lnTo>
                    <a:pt x="2940" y="122"/>
                  </a:lnTo>
                  <a:lnTo>
                    <a:pt x="2910" y="122"/>
                  </a:lnTo>
                  <a:cubicBezTo>
                    <a:pt x="2910" y="243"/>
                    <a:pt x="2910" y="335"/>
                    <a:pt x="2849" y="487"/>
                  </a:cubicBezTo>
                  <a:cubicBezTo>
                    <a:pt x="2788" y="487"/>
                    <a:pt x="2667" y="456"/>
                    <a:pt x="2606" y="456"/>
                  </a:cubicBezTo>
                  <a:cubicBezTo>
                    <a:pt x="2363" y="426"/>
                    <a:pt x="2150" y="426"/>
                    <a:pt x="1907" y="395"/>
                  </a:cubicBezTo>
                  <a:lnTo>
                    <a:pt x="1907" y="0"/>
                  </a:ln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8"/>
            <p:cNvSpPr/>
            <p:nvPr/>
          </p:nvSpPr>
          <p:spPr>
            <a:xfrm>
              <a:off x="4475100" y="1886900"/>
              <a:ext cx="785750" cy="176150"/>
            </a:xfrm>
            <a:custGeom>
              <a:avLst/>
              <a:gdLst/>
              <a:ahLst/>
              <a:cxnLst/>
              <a:rect l="l" t="t" r="r" b="b"/>
              <a:pathLst>
                <a:path w="31430" h="7046" extrusionOk="0">
                  <a:moveTo>
                    <a:pt x="26714" y="1"/>
                  </a:moveTo>
                  <a:cubicBezTo>
                    <a:pt x="25926" y="1"/>
                    <a:pt x="25029" y="27"/>
                    <a:pt x="23582" y="27"/>
                  </a:cubicBezTo>
                  <a:cubicBezTo>
                    <a:pt x="23293" y="27"/>
                    <a:pt x="22982" y="26"/>
                    <a:pt x="22645" y="24"/>
                  </a:cubicBezTo>
                  <a:cubicBezTo>
                    <a:pt x="20669" y="24"/>
                    <a:pt x="20548" y="54"/>
                    <a:pt x="18602" y="115"/>
                  </a:cubicBezTo>
                  <a:cubicBezTo>
                    <a:pt x="13800" y="176"/>
                    <a:pt x="7812" y="115"/>
                    <a:pt x="3830" y="1331"/>
                  </a:cubicBezTo>
                  <a:cubicBezTo>
                    <a:pt x="2675" y="1695"/>
                    <a:pt x="1337" y="2091"/>
                    <a:pt x="760" y="3033"/>
                  </a:cubicBezTo>
                  <a:cubicBezTo>
                    <a:pt x="0" y="4218"/>
                    <a:pt x="1368" y="5495"/>
                    <a:pt x="3040" y="6194"/>
                  </a:cubicBezTo>
                  <a:cubicBezTo>
                    <a:pt x="4460" y="6786"/>
                    <a:pt x="5972" y="7046"/>
                    <a:pt x="7217" y="7046"/>
                  </a:cubicBezTo>
                  <a:cubicBezTo>
                    <a:pt x="7572" y="7046"/>
                    <a:pt x="7904" y="7025"/>
                    <a:pt x="8207" y="6984"/>
                  </a:cubicBezTo>
                  <a:cubicBezTo>
                    <a:pt x="8663" y="6893"/>
                    <a:pt x="8845" y="6863"/>
                    <a:pt x="9301" y="6741"/>
                  </a:cubicBezTo>
                  <a:cubicBezTo>
                    <a:pt x="10248" y="6534"/>
                    <a:pt x="12662" y="5492"/>
                    <a:pt x="12651" y="5492"/>
                  </a:cubicBezTo>
                  <a:lnTo>
                    <a:pt x="12651" y="5492"/>
                  </a:lnTo>
                  <a:cubicBezTo>
                    <a:pt x="12651" y="5492"/>
                    <a:pt x="12649" y="5493"/>
                    <a:pt x="12645" y="5495"/>
                  </a:cubicBezTo>
                  <a:cubicBezTo>
                    <a:pt x="15251" y="4390"/>
                    <a:pt x="18095" y="3628"/>
                    <a:pt x="18150" y="3628"/>
                  </a:cubicBezTo>
                  <a:lnTo>
                    <a:pt x="18150" y="3628"/>
                  </a:lnTo>
                  <a:cubicBezTo>
                    <a:pt x="18154" y="3628"/>
                    <a:pt x="18143" y="3632"/>
                    <a:pt x="18116" y="3641"/>
                  </a:cubicBezTo>
                  <a:cubicBezTo>
                    <a:pt x="22493" y="2455"/>
                    <a:pt x="23253" y="2273"/>
                    <a:pt x="25198" y="2121"/>
                  </a:cubicBezTo>
                  <a:cubicBezTo>
                    <a:pt x="27782" y="1878"/>
                    <a:pt x="31429" y="2303"/>
                    <a:pt x="31004" y="905"/>
                  </a:cubicBezTo>
                  <a:cubicBezTo>
                    <a:pt x="30943" y="662"/>
                    <a:pt x="30517" y="297"/>
                    <a:pt x="29849" y="206"/>
                  </a:cubicBezTo>
                  <a:cubicBezTo>
                    <a:pt x="28450" y="39"/>
                    <a:pt x="27660" y="1"/>
                    <a:pt x="26714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8"/>
            <p:cNvSpPr/>
            <p:nvPr/>
          </p:nvSpPr>
          <p:spPr>
            <a:xfrm>
              <a:off x="4583750" y="1966550"/>
              <a:ext cx="661125" cy="325450"/>
            </a:xfrm>
            <a:custGeom>
              <a:avLst/>
              <a:gdLst/>
              <a:ahLst/>
              <a:cxnLst/>
              <a:rect l="l" t="t" r="r" b="b"/>
              <a:pathLst>
                <a:path w="26445" h="13018" extrusionOk="0">
                  <a:moveTo>
                    <a:pt x="25525" y="0"/>
                  </a:moveTo>
                  <a:cubicBezTo>
                    <a:pt x="24813" y="0"/>
                    <a:pt x="23968" y="392"/>
                    <a:pt x="23466" y="576"/>
                  </a:cubicBezTo>
                  <a:cubicBezTo>
                    <a:pt x="21764" y="1184"/>
                    <a:pt x="20791" y="1367"/>
                    <a:pt x="18724" y="2005"/>
                  </a:cubicBezTo>
                  <a:cubicBezTo>
                    <a:pt x="16110" y="2856"/>
                    <a:pt x="15381" y="3160"/>
                    <a:pt x="12220" y="4315"/>
                  </a:cubicBezTo>
                  <a:cubicBezTo>
                    <a:pt x="7052" y="6230"/>
                    <a:pt x="4590" y="6747"/>
                    <a:pt x="1551" y="8418"/>
                  </a:cubicBezTo>
                  <a:cubicBezTo>
                    <a:pt x="760" y="8874"/>
                    <a:pt x="1" y="9543"/>
                    <a:pt x="213" y="10455"/>
                  </a:cubicBezTo>
                  <a:cubicBezTo>
                    <a:pt x="365" y="11093"/>
                    <a:pt x="912" y="11458"/>
                    <a:pt x="1216" y="11701"/>
                  </a:cubicBezTo>
                  <a:cubicBezTo>
                    <a:pt x="1824" y="12127"/>
                    <a:pt x="2250" y="12127"/>
                    <a:pt x="3496" y="12461"/>
                  </a:cubicBezTo>
                  <a:cubicBezTo>
                    <a:pt x="4438" y="12674"/>
                    <a:pt x="4742" y="12795"/>
                    <a:pt x="5989" y="12917"/>
                  </a:cubicBezTo>
                  <a:cubicBezTo>
                    <a:pt x="6843" y="12988"/>
                    <a:pt x="7239" y="13018"/>
                    <a:pt x="7481" y="13018"/>
                  </a:cubicBezTo>
                  <a:cubicBezTo>
                    <a:pt x="7653" y="13018"/>
                    <a:pt x="7747" y="13003"/>
                    <a:pt x="7873" y="12978"/>
                  </a:cubicBezTo>
                  <a:cubicBezTo>
                    <a:pt x="8481" y="12947"/>
                    <a:pt x="8785" y="12765"/>
                    <a:pt x="9150" y="12522"/>
                  </a:cubicBezTo>
                  <a:cubicBezTo>
                    <a:pt x="9271" y="12461"/>
                    <a:pt x="9636" y="12218"/>
                    <a:pt x="9849" y="12066"/>
                  </a:cubicBezTo>
                  <a:cubicBezTo>
                    <a:pt x="10092" y="11883"/>
                    <a:pt x="10244" y="11762"/>
                    <a:pt x="10913" y="11215"/>
                  </a:cubicBezTo>
                  <a:cubicBezTo>
                    <a:pt x="14135" y="8358"/>
                    <a:pt x="13983" y="8388"/>
                    <a:pt x="18208" y="5744"/>
                  </a:cubicBezTo>
                  <a:cubicBezTo>
                    <a:pt x="24500" y="1823"/>
                    <a:pt x="26111" y="2309"/>
                    <a:pt x="26354" y="759"/>
                  </a:cubicBezTo>
                  <a:cubicBezTo>
                    <a:pt x="26445" y="455"/>
                    <a:pt x="26323" y="181"/>
                    <a:pt x="26019" y="60"/>
                  </a:cubicBezTo>
                  <a:cubicBezTo>
                    <a:pt x="26004" y="29"/>
                    <a:pt x="25974" y="22"/>
                    <a:pt x="25940" y="22"/>
                  </a:cubicBezTo>
                  <a:cubicBezTo>
                    <a:pt x="25905" y="22"/>
                    <a:pt x="25867" y="29"/>
                    <a:pt x="25837" y="29"/>
                  </a:cubicBezTo>
                  <a:cubicBezTo>
                    <a:pt x="25737" y="9"/>
                    <a:pt x="25633" y="0"/>
                    <a:pt x="25525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8"/>
            <p:cNvSpPr/>
            <p:nvPr/>
          </p:nvSpPr>
          <p:spPr>
            <a:xfrm>
              <a:off x="4658975" y="194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8"/>
            <p:cNvSpPr/>
            <p:nvPr/>
          </p:nvSpPr>
          <p:spPr>
            <a:xfrm>
              <a:off x="4658975" y="194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8"/>
            <p:cNvSpPr/>
            <p:nvPr/>
          </p:nvSpPr>
          <p:spPr>
            <a:xfrm>
              <a:off x="4946225" y="208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8"/>
            <p:cNvSpPr/>
            <p:nvPr/>
          </p:nvSpPr>
          <p:spPr>
            <a:xfrm>
              <a:off x="4695450" y="223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8"/>
            <p:cNvSpPr/>
            <p:nvPr/>
          </p:nvSpPr>
          <p:spPr>
            <a:xfrm>
              <a:off x="4493325" y="1891275"/>
              <a:ext cx="724950" cy="174050"/>
            </a:xfrm>
            <a:custGeom>
              <a:avLst/>
              <a:gdLst/>
              <a:ahLst/>
              <a:cxnLst/>
              <a:rect l="l" t="t" r="r" b="b"/>
              <a:pathLst>
                <a:path w="28998" h="6962" extrusionOk="0">
                  <a:moveTo>
                    <a:pt x="25107" y="578"/>
                  </a:moveTo>
                  <a:lnTo>
                    <a:pt x="25107" y="609"/>
                  </a:lnTo>
                  <a:cubicBezTo>
                    <a:pt x="25107" y="730"/>
                    <a:pt x="25107" y="852"/>
                    <a:pt x="25077" y="913"/>
                  </a:cubicBezTo>
                  <a:cubicBezTo>
                    <a:pt x="24864" y="913"/>
                    <a:pt x="24743" y="943"/>
                    <a:pt x="24347" y="943"/>
                  </a:cubicBezTo>
                  <a:lnTo>
                    <a:pt x="24347" y="913"/>
                  </a:lnTo>
                  <a:lnTo>
                    <a:pt x="24347" y="609"/>
                  </a:lnTo>
                  <a:cubicBezTo>
                    <a:pt x="24621" y="609"/>
                    <a:pt x="24895" y="609"/>
                    <a:pt x="25107" y="578"/>
                  </a:cubicBezTo>
                  <a:close/>
                  <a:moveTo>
                    <a:pt x="26323" y="578"/>
                  </a:moveTo>
                  <a:cubicBezTo>
                    <a:pt x="26323" y="639"/>
                    <a:pt x="26293" y="730"/>
                    <a:pt x="26293" y="791"/>
                  </a:cubicBezTo>
                  <a:cubicBezTo>
                    <a:pt x="26232" y="882"/>
                    <a:pt x="26232" y="913"/>
                    <a:pt x="26232" y="943"/>
                  </a:cubicBezTo>
                  <a:lnTo>
                    <a:pt x="25259" y="943"/>
                  </a:lnTo>
                  <a:cubicBezTo>
                    <a:pt x="25259" y="852"/>
                    <a:pt x="25259" y="730"/>
                    <a:pt x="25320" y="609"/>
                  </a:cubicBezTo>
                  <a:cubicBezTo>
                    <a:pt x="25654" y="609"/>
                    <a:pt x="25989" y="609"/>
                    <a:pt x="26323" y="578"/>
                  </a:cubicBezTo>
                  <a:close/>
                  <a:moveTo>
                    <a:pt x="27417" y="578"/>
                  </a:moveTo>
                  <a:lnTo>
                    <a:pt x="27417" y="1004"/>
                  </a:lnTo>
                  <a:cubicBezTo>
                    <a:pt x="27174" y="1004"/>
                    <a:pt x="26779" y="943"/>
                    <a:pt x="26414" y="943"/>
                  </a:cubicBezTo>
                  <a:cubicBezTo>
                    <a:pt x="26445" y="791"/>
                    <a:pt x="26445" y="700"/>
                    <a:pt x="26475" y="578"/>
                  </a:cubicBezTo>
                  <a:close/>
                  <a:moveTo>
                    <a:pt x="16080" y="183"/>
                  </a:moveTo>
                  <a:cubicBezTo>
                    <a:pt x="16110" y="487"/>
                    <a:pt x="16080" y="791"/>
                    <a:pt x="16049" y="1095"/>
                  </a:cubicBezTo>
                  <a:lnTo>
                    <a:pt x="16141" y="1095"/>
                  </a:lnTo>
                  <a:cubicBezTo>
                    <a:pt x="16201" y="821"/>
                    <a:pt x="16201" y="578"/>
                    <a:pt x="16141" y="274"/>
                  </a:cubicBezTo>
                  <a:lnTo>
                    <a:pt x="16141" y="183"/>
                  </a:lnTo>
                  <a:close/>
                  <a:moveTo>
                    <a:pt x="24165" y="639"/>
                  </a:moveTo>
                  <a:lnTo>
                    <a:pt x="24165" y="1034"/>
                  </a:lnTo>
                  <a:cubicBezTo>
                    <a:pt x="23892" y="1034"/>
                    <a:pt x="23405" y="1064"/>
                    <a:pt x="22949" y="1095"/>
                  </a:cubicBezTo>
                  <a:cubicBezTo>
                    <a:pt x="22949" y="1034"/>
                    <a:pt x="22919" y="943"/>
                    <a:pt x="22919" y="882"/>
                  </a:cubicBezTo>
                  <a:cubicBezTo>
                    <a:pt x="22919" y="791"/>
                    <a:pt x="22888" y="761"/>
                    <a:pt x="22888" y="700"/>
                  </a:cubicBezTo>
                  <a:cubicBezTo>
                    <a:pt x="23284" y="700"/>
                    <a:pt x="23709" y="639"/>
                    <a:pt x="24165" y="639"/>
                  </a:cubicBezTo>
                  <a:close/>
                  <a:moveTo>
                    <a:pt x="16019" y="1095"/>
                  </a:moveTo>
                  <a:lnTo>
                    <a:pt x="16019" y="1095"/>
                  </a:lnTo>
                  <a:lnTo>
                    <a:pt x="16019" y="1095"/>
                  </a:lnTo>
                  <a:cubicBezTo>
                    <a:pt x="16029" y="1095"/>
                    <a:pt x="16039" y="1095"/>
                    <a:pt x="16049" y="1095"/>
                  </a:cubicBezTo>
                  <a:close/>
                  <a:moveTo>
                    <a:pt x="22736" y="639"/>
                  </a:moveTo>
                  <a:cubicBezTo>
                    <a:pt x="22767" y="882"/>
                    <a:pt x="22797" y="1004"/>
                    <a:pt x="22797" y="1095"/>
                  </a:cubicBezTo>
                  <a:cubicBezTo>
                    <a:pt x="22341" y="1156"/>
                    <a:pt x="22007" y="1156"/>
                    <a:pt x="22007" y="1156"/>
                  </a:cubicBezTo>
                  <a:cubicBezTo>
                    <a:pt x="21855" y="1156"/>
                    <a:pt x="21703" y="1186"/>
                    <a:pt x="21551" y="1186"/>
                  </a:cubicBezTo>
                  <a:cubicBezTo>
                    <a:pt x="21581" y="1004"/>
                    <a:pt x="21673" y="821"/>
                    <a:pt x="21703" y="700"/>
                  </a:cubicBezTo>
                  <a:cubicBezTo>
                    <a:pt x="22037" y="700"/>
                    <a:pt x="22372" y="639"/>
                    <a:pt x="22736" y="639"/>
                  </a:cubicBezTo>
                  <a:close/>
                  <a:moveTo>
                    <a:pt x="21460" y="730"/>
                  </a:moveTo>
                  <a:cubicBezTo>
                    <a:pt x="21429" y="791"/>
                    <a:pt x="21399" y="913"/>
                    <a:pt x="21338" y="1004"/>
                  </a:cubicBezTo>
                  <a:cubicBezTo>
                    <a:pt x="21338" y="1064"/>
                    <a:pt x="21338" y="1156"/>
                    <a:pt x="21308" y="1216"/>
                  </a:cubicBezTo>
                  <a:cubicBezTo>
                    <a:pt x="21095" y="1247"/>
                    <a:pt x="20852" y="1247"/>
                    <a:pt x="20670" y="1308"/>
                  </a:cubicBezTo>
                  <a:cubicBezTo>
                    <a:pt x="20700" y="1156"/>
                    <a:pt x="20791" y="1004"/>
                    <a:pt x="20761" y="761"/>
                  </a:cubicBezTo>
                  <a:cubicBezTo>
                    <a:pt x="20974" y="761"/>
                    <a:pt x="21186" y="730"/>
                    <a:pt x="21460" y="730"/>
                  </a:cubicBezTo>
                  <a:close/>
                  <a:moveTo>
                    <a:pt x="9367" y="1490"/>
                  </a:moveTo>
                  <a:lnTo>
                    <a:pt x="9367" y="1490"/>
                  </a:lnTo>
                  <a:cubicBezTo>
                    <a:pt x="9632" y="1517"/>
                    <a:pt x="9897" y="1520"/>
                    <a:pt x="10163" y="1520"/>
                  </a:cubicBezTo>
                  <a:lnTo>
                    <a:pt x="10163" y="1520"/>
                  </a:lnTo>
                  <a:cubicBezTo>
                    <a:pt x="9914" y="1519"/>
                    <a:pt x="9641" y="1494"/>
                    <a:pt x="9367" y="1490"/>
                  </a:cubicBezTo>
                  <a:close/>
                  <a:moveTo>
                    <a:pt x="27417" y="1156"/>
                  </a:moveTo>
                  <a:cubicBezTo>
                    <a:pt x="27417" y="1247"/>
                    <a:pt x="27417" y="1368"/>
                    <a:pt x="27387" y="1520"/>
                  </a:cubicBezTo>
                  <a:cubicBezTo>
                    <a:pt x="27220" y="1505"/>
                    <a:pt x="27053" y="1498"/>
                    <a:pt x="26886" y="1498"/>
                  </a:cubicBezTo>
                  <a:cubicBezTo>
                    <a:pt x="26718" y="1498"/>
                    <a:pt x="26551" y="1505"/>
                    <a:pt x="26384" y="1520"/>
                  </a:cubicBezTo>
                  <a:lnTo>
                    <a:pt x="26384" y="1338"/>
                  </a:lnTo>
                  <a:cubicBezTo>
                    <a:pt x="26384" y="1247"/>
                    <a:pt x="26384" y="1186"/>
                    <a:pt x="26414" y="1156"/>
                  </a:cubicBezTo>
                  <a:close/>
                  <a:moveTo>
                    <a:pt x="20670" y="761"/>
                  </a:moveTo>
                  <a:cubicBezTo>
                    <a:pt x="20670" y="913"/>
                    <a:pt x="20609" y="1064"/>
                    <a:pt x="20518" y="1308"/>
                  </a:cubicBezTo>
                  <a:cubicBezTo>
                    <a:pt x="19910" y="1399"/>
                    <a:pt x="19393" y="1490"/>
                    <a:pt x="18724" y="1551"/>
                  </a:cubicBezTo>
                  <a:cubicBezTo>
                    <a:pt x="18815" y="1399"/>
                    <a:pt x="18876" y="1247"/>
                    <a:pt x="18998" y="1064"/>
                  </a:cubicBezTo>
                  <a:cubicBezTo>
                    <a:pt x="18998" y="1064"/>
                    <a:pt x="19059" y="943"/>
                    <a:pt x="19119" y="913"/>
                  </a:cubicBezTo>
                  <a:cubicBezTo>
                    <a:pt x="19332" y="913"/>
                    <a:pt x="19606" y="882"/>
                    <a:pt x="19879" y="821"/>
                  </a:cubicBezTo>
                  <a:cubicBezTo>
                    <a:pt x="20153" y="791"/>
                    <a:pt x="20396" y="791"/>
                    <a:pt x="20670" y="761"/>
                  </a:cubicBezTo>
                  <a:close/>
                  <a:moveTo>
                    <a:pt x="26141" y="1156"/>
                  </a:moveTo>
                  <a:cubicBezTo>
                    <a:pt x="26141" y="1247"/>
                    <a:pt x="26110" y="1368"/>
                    <a:pt x="26110" y="1520"/>
                  </a:cubicBezTo>
                  <a:cubicBezTo>
                    <a:pt x="25837" y="1520"/>
                    <a:pt x="25533" y="1520"/>
                    <a:pt x="25229" y="1551"/>
                  </a:cubicBezTo>
                  <a:lnTo>
                    <a:pt x="25229" y="1156"/>
                  </a:lnTo>
                  <a:close/>
                  <a:moveTo>
                    <a:pt x="25077" y="1156"/>
                  </a:moveTo>
                  <a:lnTo>
                    <a:pt x="25077" y="1551"/>
                  </a:lnTo>
                  <a:cubicBezTo>
                    <a:pt x="24864" y="1551"/>
                    <a:pt x="24651" y="1581"/>
                    <a:pt x="24469" y="1581"/>
                  </a:cubicBezTo>
                  <a:cubicBezTo>
                    <a:pt x="24439" y="1460"/>
                    <a:pt x="24378" y="1308"/>
                    <a:pt x="24378" y="1186"/>
                  </a:cubicBezTo>
                  <a:cubicBezTo>
                    <a:pt x="24651" y="1156"/>
                    <a:pt x="24895" y="1156"/>
                    <a:pt x="25077" y="1156"/>
                  </a:cubicBezTo>
                  <a:close/>
                  <a:moveTo>
                    <a:pt x="18876" y="943"/>
                  </a:moveTo>
                  <a:lnTo>
                    <a:pt x="18876" y="943"/>
                  </a:lnTo>
                  <a:cubicBezTo>
                    <a:pt x="18755" y="1156"/>
                    <a:pt x="18633" y="1368"/>
                    <a:pt x="18542" y="1642"/>
                  </a:cubicBezTo>
                  <a:cubicBezTo>
                    <a:pt x="18360" y="1642"/>
                    <a:pt x="18116" y="1642"/>
                    <a:pt x="17934" y="1672"/>
                  </a:cubicBezTo>
                  <a:cubicBezTo>
                    <a:pt x="17782" y="1672"/>
                    <a:pt x="17660" y="1703"/>
                    <a:pt x="17539" y="1703"/>
                  </a:cubicBezTo>
                  <a:cubicBezTo>
                    <a:pt x="17539" y="1520"/>
                    <a:pt x="17600" y="1338"/>
                    <a:pt x="17539" y="1095"/>
                  </a:cubicBezTo>
                  <a:lnTo>
                    <a:pt x="17539" y="1034"/>
                  </a:lnTo>
                  <a:cubicBezTo>
                    <a:pt x="17873" y="1034"/>
                    <a:pt x="18268" y="1004"/>
                    <a:pt x="18876" y="943"/>
                  </a:cubicBezTo>
                  <a:close/>
                  <a:moveTo>
                    <a:pt x="24195" y="1216"/>
                  </a:moveTo>
                  <a:cubicBezTo>
                    <a:pt x="24226" y="1368"/>
                    <a:pt x="24226" y="1490"/>
                    <a:pt x="24226" y="1612"/>
                  </a:cubicBezTo>
                  <a:cubicBezTo>
                    <a:pt x="23618" y="1642"/>
                    <a:pt x="23132" y="1672"/>
                    <a:pt x="22980" y="1703"/>
                  </a:cubicBezTo>
                  <a:lnTo>
                    <a:pt x="22980" y="1338"/>
                  </a:lnTo>
                  <a:cubicBezTo>
                    <a:pt x="23496" y="1308"/>
                    <a:pt x="23861" y="1247"/>
                    <a:pt x="24195" y="1216"/>
                  </a:cubicBezTo>
                  <a:close/>
                  <a:moveTo>
                    <a:pt x="22828" y="1338"/>
                  </a:moveTo>
                  <a:lnTo>
                    <a:pt x="22828" y="1703"/>
                  </a:lnTo>
                  <a:cubicBezTo>
                    <a:pt x="22493" y="1764"/>
                    <a:pt x="22159" y="1794"/>
                    <a:pt x="21551" y="1855"/>
                  </a:cubicBezTo>
                  <a:cubicBezTo>
                    <a:pt x="21521" y="1672"/>
                    <a:pt x="21521" y="1520"/>
                    <a:pt x="21521" y="1399"/>
                  </a:cubicBezTo>
                  <a:cubicBezTo>
                    <a:pt x="22189" y="1338"/>
                    <a:pt x="22615" y="1338"/>
                    <a:pt x="22676" y="1338"/>
                  </a:cubicBezTo>
                  <a:close/>
                  <a:moveTo>
                    <a:pt x="21308" y="1490"/>
                  </a:moveTo>
                  <a:lnTo>
                    <a:pt x="21308" y="1946"/>
                  </a:lnTo>
                  <a:cubicBezTo>
                    <a:pt x="21095" y="1946"/>
                    <a:pt x="20852" y="1976"/>
                    <a:pt x="20548" y="2007"/>
                  </a:cubicBezTo>
                  <a:lnTo>
                    <a:pt x="20548" y="1946"/>
                  </a:lnTo>
                  <a:cubicBezTo>
                    <a:pt x="20548" y="1794"/>
                    <a:pt x="20578" y="1672"/>
                    <a:pt x="20639" y="1551"/>
                  </a:cubicBezTo>
                  <a:cubicBezTo>
                    <a:pt x="20852" y="1520"/>
                    <a:pt x="21095" y="1520"/>
                    <a:pt x="21308" y="1490"/>
                  </a:cubicBezTo>
                  <a:close/>
                  <a:moveTo>
                    <a:pt x="14135" y="1216"/>
                  </a:moveTo>
                  <a:cubicBezTo>
                    <a:pt x="14135" y="1551"/>
                    <a:pt x="14165" y="1824"/>
                    <a:pt x="14195" y="2068"/>
                  </a:cubicBezTo>
                  <a:cubicBezTo>
                    <a:pt x="14013" y="2037"/>
                    <a:pt x="13853" y="2022"/>
                    <a:pt x="13694" y="2022"/>
                  </a:cubicBezTo>
                  <a:cubicBezTo>
                    <a:pt x="13534" y="2022"/>
                    <a:pt x="13375" y="2037"/>
                    <a:pt x="13192" y="2068"/>
                  </a:cubicBezTo>
                  <a:cubicBezTo>
                    <a:pt x="13162" y="1976"/>
                    <a:pt x="13071" y="1946"/>
                    <a:pt x="13040" y="1916"/>
                  </a:cubicBezTo>
                  <a:cubicBezTo>
                    <a:pt x="12979" y="1824"/>
                    <a:pt x="12979" y="1824"/>
                    <a:pt x="12979" y="1794"/>
                  </a:cubicBezTo>
                  <a:cubicBezTo>
                    <a:pt x="13071" y="1612"/>
                    <a:pt x="13344" y="1460"/>
                    <a:pt x="13405" y="1247"/>
                  </a:cubicBezTo>
                  <a:cubicBezTo>
                    <a:pt x="13709" y="1216"/>
                    <a:pt x="13952" y="1216"/>
                    <a:pt x="14135" y="1216"/>
                  </a:cubicBezTo>
                  <a:close/>
                  <a:moveTo>
                    <a:pt x="13192" y="1247"/>
                  </a:moveTo>
                  <a:lnTo>
                    <a:pt x="12979" y="1460"/>
                  </a:lnTo>
                  <a:cubicBezTo>
                    <a:pt x="12919" y="1520"/>
                    <a:pt x="12827" y="1642"/>
                    <a:pt x="12797" y="1764"/>
                  </a:cubicBezTo>
                  <a:cubicBezTo>
                    <a:pt x="12767" y="1855"/>
                    <a:pt x="12797" y="1916"/>
                    <a:pt x="12919" y="2068"/>
                  </a:cubicBezTo>
                  <a:cubicBezTo>
                    <a:pt x="12767" y="2068"/>
                    <a:pt x="12615" y="2098"/>
                    <a:pt x="12463" y="2128"/>
                  </a:cubicBezTo>
                  <a:cubicBezTo>
                    <a:pt x="12341" y="2159"/>
                    <a:pt x="12189" y="2220"/>
                    <a:pt x="12007" y="2250"/>
                  </a:cubicBezTo>
                  <a:lnTo>
                    <a:pt x="11703" y="1946"/>
                  </a:lnTo>
                  <a:lnTo>
                    <a:pt x="11703" y="1642"/>
                  </a:lnTo>
                  <a:cubicBezTo>
                    <a:pt x="11703" y="1612"/>
                    <a:pt x="11733" y="1490"/>
                    <a:pt x="11733" y="1460"/>
                  </a:cubicBezTo>
                  <a:cubicBezTo>
                    <a:pt x="12189" y="1368"/>
                    <a:pt x="12645" y="1338"/>
                    <a:pt x="13131" y="1247"/>
                  </a:cubicBezTo>
                  <a:close/>
                  <a:moveTo>
                    <a:pt x="20457" y="1551"/>
                  </a:moveTo>
                  <a:lnTo>
                    <a:pt x="20457" y="1551"/>
                  </a:lnTo>
                  <a:cubicBezTo>
                    <a:pt x="20396" y="1703"/>
                    <a:pt x="20396" y="1855"/>
                    <a:pt x="20396" y="2007"/>
                  </a:cubicBezTo>
                  <a:cubicBezTo>
                    <a:pt x="20305" y="2007"/>
                    <a:pt x="20214" y="2068"/>
                    <a:pt x="20092" y="2068"/>
                  </a:cubicBezTo>
                  <a:cubicBezTo>
                    <a:pt x="19545" y="2128"/>
                    <a:pt x="18998" y="2159"/>
                    <a:pt x="18572" y="2250"/>
                  </a:cubicBezTo>
                  <a:cubicBezTo>
                    <a:pt x="18572" y="2098"/>
                    <a:pt x="18633" y="1976"/>
                    <a:pt x="18663" y="1794"/>
                  </a:cubicBezTo>
                  <a:cubicBezTo>
                    <a:pt x="18967" y="1764"/>
                    <a:pt x="19271" y="1703"/>
                    <a:pt x="19545" y="1672"/>
                  </a:cubicBezTo>
                  <a:lnTo>
                    <a:pt x="20457" y="1551"/>
                  </a:lnTo>
                  <a:close/>
                  <a:moveTo>
                    <a:pt x="18420" y="1824"/>
                  </a:moveTo>
                  <a:lnTo>
                    <a:pt x="18420" y="1855"/>
                  </a:lnTo>
                  <a:cubicBezTo>
                    <a:pt x="18390" y="2007"/>
                    <a:pt x="18390" y="2128"/>
                    <a:pt x="18360" y="2280"/>
                  </a:cubicBezTo>
                  <a:cubicBezTo>
                    <a:pt x="18025" y="2311"/>
                    <a:pt x="17752" y="2341"/>
                    <a:pt x="17721" y="2402"/>
                  </a:cubicBezTo>
                  <a:lnTo>
                    <a:pt x="17508" y="2402"/>
                  </a:lnTo>
                  <a:lnTo>
                    <a:pt x="17508" y="2250"/>
                  </a:lnTo>
                  <a:lnTo>
                    <a:pt x="17508" y="1885"/>
                  </a:lnTo>
                  <a:cubicBezTo>
                    <a:pt x="17812" y="1855"/>
                    <a:pt x="18116" y="1824"/>
                    <a:pt x="18420" y="1824"/>
                  </a:cubicBezTo>
                  <a:close/>
                  <a:moveTo>
                    <a:pt x="11551" y="1490"/>
                  </a:moveTo>
                  <a:cubicBezTo>
                    <a:pt x="11551" y="1520"/>
                    <a:pt x="11520" y="1551"/>
                    <a:pt x="11520" y="1581"/>
                  </a:cubicBezTo>
                  <a:cubicBezTo>
                    <a:pt x="11520" y="1703"/>
                    <a:pt x="11490" y="1824"/>
                    <a:pt x="11520" y="1885"/>
                  </a:cubicBezTo>
                  <a:cubicBezTo>
                    <a:pt x="11520" y="2068"/>
                    <a:pt x="11520" y="2068"/>
                    <a:pt x="11642" y="2128"/>
                  </a:cubicBezTo>
                  <a:cubicBezTo>
                    <a:pt x="11672" y="2159"/>
                    <a:pt x="11703" y="2189"/>
                    <a:pt x="11733" y="2280"/>
                  </a:cubicBezTo>
                  <a:cubicBezTo>
                    <a:pt x="11551" y="2311"/>
                    <a:pt x="11369" y="2341"/>
                    <a:pt x="11125" y="2402"/>
                  </a:cubicBezTo>
                  <a:lnTo>
                    <a:pt x="10578" y="2493"/>
                  </a:lnTo>
                  <a:cubicBezTo>
                    <a:pt x="10578" y="2280"/>
                    <a:pt x="10487" y="2098"/>
                    <a:pt x="10457" y="1916"/>
                  </a:cubicBezTo>
                  <a:cubicBezTo>
                    <a:pt x="10426" y="1764"/>
                    <a:pt x="10426" y="1642"/>
                    <a:pt x="10365" y="1551"/>
                  </a:cubicBezTo>
                  <a:cubicBezTo>
                    <a:pt x="10791" y="1551"/>
                    <a:pt x="11186" y="1520"/>
                    <a:pt x="11551" y="1490"/>
                  </a:cubicBezTo>
                  <a:close/>
                  <a:moveTo>
                    <a:pt x="17326" y="1946"/>
                  </a:moveTo>
                  <a:cubicBezTo>
                    <a:pt x="17326" y="2098"/>
                    <a:pt x="17326" y="2250"/>
                    <a:pt x="17356" y="2432"/>
                  </a:cubicBezTo>
                  <a:cubicBezTo>
                    <a:pt x="16901" y="2523"/>
                    <a:pt x="16566" y="2584"/>
                    <a:pt x="16262" y="2615"/>
                  </a:cubicBezTo>
                  <a:lnTo>
                    <a:pt x="16262" y="2554"/>
                  </a:lnTo>
                  <a:cubicBezTo>
                    <a:pt x="16232" y="2371"/>
                    <a:pt x="16201" y="2220"/>
                    <a:pt x="16141" y="2068"/>
                  </a:cubicBezTo>
                  <a:cubicBezTo>
                    <a:pt x="16293" y="2068"/>
                    <a:pt x="16445" y="2007"/>
                    <a:pt x="16657" y="2007"/>
                  </a:cubicBezTo>
                  <a:cubicBezTo>
                    <a:pt x="16809" y="2007"/>
                    <a:pt x="17022" y="1976"/>
                    <a:pt x="17326" y="1946"/>
                  </a:cubicBezTo>
                  <a:close/>
                  <a:moveTo>
                    <a:pt x="9150" y="1490"/>
                  </a:moveTo>
                  <a:cubicBezTo>
                    <a:pt x="9180" y="1642"/>
                    <a:pt x="9241" y="1794"/>
                    <a:pt x="9241" y="1916"/>
                  </a:cubicBezTo>
                  <a:cubicBezTo>
                    <a:pt x="9271" y="2250"/>
                    <a:pt x="9302" y="2463"/>
                    <a:pt x="9302" y="2615"/>
                  </a:cubicBezTo>
                  <a:cubicBezTo>
                    <a:pt x="8754" y="2675"/>
                    <a:pt x="8390" y="2675"/>
                    <a:pt x="8055" y="2675"/>
                  </a:cubicBezTo>
                  <a:lnTo>
                    <a:pt x="8055" y="2280"/>
                  </a:lnTo>
                  <a:cubicBezTo>
                    <a:pt x="8055" y="1946"/>
                    <a:pt x="8177" y="1764"/>
                    <a:pt x="8207" y="1490"/>
                  </a:cubicBezTo>
                  <a:close/>
                  <a:moveTo>
                    <a:pt x="8055" y="1490"/>
                  </a:moveTo>
                  <a:cubicBezTo>
                    <a:pt x="8055" y="1551"/>
                    <a:pt x="8025" y="1642"/>
                    <a:pt x="8025" y="1703"/>
                  </a:cubicBezTo>
                  <a:cubicBezTo>
                    <a:pt x="7903" y="2128"/>
                    <a:pt x="7903" y="2371"/>
                    <a:pt x="7903" y="2615"/>
                  </a:cubicBezTo>
                  <a:cubicBezTo>
                    <a:pt x="7599" y="2615"/>
                    <a:pt x="7204" y="2615"/>
                    <a:pt x="6657" y="2706"/>
                  </a:cubicBezTo>
                  <a:lnTo>
                    <a:pt x="6657" y="2463"/>
                  </a:lnTo>
                  <a:lnTo>
                    <a:pt x="6657" y="2432"/>
                  </a:lnTo>
                  <a:lnTo>
                    <a:pt x="6657" y="2402"/>
                  </a:lnTo>
                  <a:lnTo>
                    <a:pt x="6657" y="2371"/>
                  </a:lnTo>
                  <a:lnTo>
                    <a:pt x="6657" y="2311"/>
                  </a:lnTo>
                  <a:lnTo>
                    <a:pt x="6657" y="2280"/>
                  </a:lnTo>
                  <a:lnTo>
                    <a:pt x="6657" y="2250"/>
                  </a:lnTo>
                  <a:lnTo>
                    <a:pt x="6657" y="2220"/>
                  </a:lnTo>
                  <a:lnTo>
                    <a:pt x="6657" y="2159"/>
                  </a:lnTo>
                  <a:cubicBezTo>
                    <a:pt x="6657" y="2128"/>
                    <a:pt x="6596" y="1855"/>
                    <a:pt x="6596" y="1855"/>
                  </a:cubicBezTo>
                  <a:cubicBezTo>
                    <a:pt x="6596" y="1824"/>
                    <a:pt x="6566" y="1764"/>
                    <a:pt x="6566" y="1642"/>
                  </a:cubicBezTo>
                  <a:cubicBezTo>
                    <a:pt x="6992" y="1551"/>
                    <a:pt x="7295" y="1520"/>
                    <a:pt x="7295" y="1520"/>
                  </a:cubicBezTo>
                  <a:cubicBezTo>
                    <a:pt x="7569" y="1520"/>
                    <a:pt x="7843" y="1490"/>
                    <a:pt x="8055" y="1490"/>
                  </a:cubicBezTo>
                  <a:close/>
                  <a:moveTo>
                    <a:pt x="6323" y="1672"/>
                  </a:moveTo>
                  <a:cubicBezTo>
                    <a:pt x="6384" y="1916"/>
                    <a:pt x="6384" y="1672"/>
                    <a:pt x="6414" y="2159"/>
                  </a:cubicBezTo>
                  <a:lnTo>
                    <a:pt x="6414" y="2280"/>
                  </a:lnTo>
                  <a:cubicBezTo>
                    <a:pt x="6414" y="2432"/>
                    <a:pt x="6414" y="2463"/>
                    <a:pt x="6475" y="2554"/>
                  </a:cubicBezTo>
                  <a:lnTo>
                    <a:pt x="6475" y="2736"/>
                  </a:lnTo>
                  <a:cubicBezTo>
                    <a:pt x="6201" y="2767"/>
                    <a:pt x="5897" y="2767"/>
                    <a:pt x="5563" y="2858"/>
                  </a:cubicBezTo>
                  <a:cubicBezTo>
                    <a:pt x="5563" y="2858"/>
                    <a:pt x="5381" y="2888"/>
                    <a:pt x="5320" y="2888"/>
                  </a:cubicBezTo>
                  <a:cubicBezTo>
                    <a:pt x="5289" y="2584"/>
                    <a:pt x="5289" y="2280"/>
                    <a:pt x="5259" y="2007"/>
                  </a:cubicBezTo>
                  <a:cubicBezTo>
                    <a:pt x="5259" y="1946"/>
                    <a:pt x="5259" y="1855"/>
                    <a:pt x="5198" y="1794"/>
                  </a:cubicBezTo>
                  <a:cubicBezTo>
                    <a:pt x="5624" y="1764"/>
                    <a:pt x="6019" y="1672"/>
                    <a:pt x="6323" y="1672"/>
                  </a:cubicBezTo>
                  <a:close/>
                  <a:moveTo>
                    <a:pt x="15958" y="2098"/>
                  </a:moveTo>
                  <a:cubicBezTo>
                    <a:pt x="16019" y="2402"/>
                    <a:pt x="16019" y="2463"/>
                    <a:pt x="16019" y="2675"/>
                  </a:cubicBezTo>
                  <a:cubicBezTo>
                    <a:pt x="15442" y="2767"/>
                    <a:pt x="15046" y="2888"/>
                    <a:pt x="14712" y="3010"/>
                  </a:cubicBezTo>
                  <a:cubicBezTo>
                    <a:pt x="14682" y="2736"/>
                    <a:pt x="14621" y="2584"/>
                    <a:pt x="14560" y="2220"/>
                  </a:cubicBezTo>
                  <a:cubicBezTo>
                    <a:pt x="14894" y="2159"/>
                    <a:pt x="15320" y="2159"/>
                    <a:pt x="15958" y="2098"/>
                  </a:cubicBezTo>
                  <a:close/>
                  <a:moveTo>
                    <a:pt x="5046" y="1794"/>
                  </a:moveTo>
                  <a:cubicBezTo>
                    <a:pt x="5107" y="2220"/>
                    <a:pt x="5137" y="2584"/>
                    <a:pt x="5137" y="2888"/>
                  </a:cubicBezTo>
                  <a:cubicBezTo>
                    <a:pt x="4742" y="2979"/>
                    <a:pt x="4590" y="3010"/>
                    <a:pt x="3618" y="3101"/>
                  </a:cubicBezTo>
                  <a:cubicBezTo>
                    <a:pt x="3526" y="2736"/>
                    <a:pt x="3496" y="2311"/>
                    <a:pt x="3435" y="1976"/>
                  </a:cubicBezTo>
                  <a:cubicBezTo>
                    <a:pt x="3618" y="1976"/>
                    <a:pt x="3678" y="1946"/>
                    <a:pt x="4985" y="1794"/>
                  </a:cubicBezTo>
                  <a:close/>
                  <a:moveTo>
                    <a:pt x="3253" y="2007"/>
                  </a:moveTo>
                  <a:cubicBezTo>
                    <a:pt x="3314" y="2280"/>
                    <a:pt x="3344" y="2706"/>
                    <a:pt x="3405" y="3162"/>
                  </a:cubicBezTo>
                  <a:cubicBezTo>
                    <a:pt x="2858" y="3223"/>
                    <a:pt x="2402" y="3283"/>
                    <a:pt x="2007" y="3314"/>
                  </a:cubicBezTo>
                  <a:cubicBezTo>
                    <a:pt x="1915" y="2827"/>
                    <a:pt x="1824" y="2523"/>
                    <a:pt x="1794" y="2250"/>
                  </a:cubicBezTo>
                  <a:cubicBezTo>
                    <a:pt x="1946" y="2250"/>
                    <a:pt x="2128" y="2220"/>
                    <a:pt x="2250" y="2220"/>
                  </a:cubicBezTo>
                  <a:cubicBezTo>
                    <a:pt x="2615" y="2159"/>
                    <a:pt x="2949" y="2098"/>
                    <a:pt x="3192" y="2007"/>
                  </a:cubicBezTo>
                  <a:close/>
                  <a:moveTo>
                    <a:pt x="14286" y="2250"/>
                  </a:moveTo>
                  <a:cubicBezTo>
                    <a:pt x="14317" y="2523"/>
                    <a:pt x="14378" y="2767"/>
                    <a:pt x="14438" y="3071"/>
                  </a:cubicBezTo>
                  <a:cubicBezTo>
                    <a:pt x="14165" y="3162"/>
                    <a:pt x="13861" y="3223"/>
                    <a:pt x="13496" y="3314"/>
                  </a:cubicBezTo>
                  <a:cubicBezTo>
                    <a:pt x="13527" y="3010"/>
                    <a:pt x="13557" y="2736"/>
                    <a:pt x="13375" y="2341"/>
                  </a:cubicBezTo>
                  <a:cubicBezTo>
                    <a:pt x="13375" y="2311"/>
                    <a:pt x="13344" y="2280"/>
                    <a:pt x="13344" y="2280"/>
                  </a:cubicBezTo>
                  <a:cubicBezTo>
                    <a:pt x="13496" y="2265"/>
                    <a:pt x="13625" y="2265"/>
                    <a:pt x="13770" y="2265"/>
                  </a:cubicBezTo>
                  <a:cubicBezTo>
                    <a:pt x="13914" y="2265"/>
                    <a:pt x="14074" y="2265"/>
                    <a:pt x="14286" y="2250"/>
                  </a:cubicBezTo>
                  <a:close/>
                  <a:moveTo>
                    <a:pt x="1581" y="2250"/>
                  </a:moveTo>
                  <a:cubicBezTo>
                    <a:pt x="1642" y="2523"/>
                    <a:pt x="1672" y="2827"/>
                    <a:pt x="1763" y="3131"/>
                  </a:cubicBezTo>
                  <a:cubicBezTo>
                    <a:pt x="1763" y="3120"/>
                    <a:pt x="1764" y="3115"/>
                    <a:pt x="1766" y="3115"/>
                  </a:cubicBezTo>
                  <a:cubicBezTo>
                    <a:pt x="1774" y="3115"/>
                    <a:pt x="1799" y="3220"/>
                    <a:pt x="1824" y="3344"/>
                  </a:cubicBezTo>
                  <a:cubicBezTo>
                    <a:pt x="1490" y="3375"/>
                    <a:pt x="1186" y="3435"/>
                    <a:pt x="943" y="3466"/>
                  </a:cubicBezTo>
                  <a:cubicBezTo>
                    <a:pt x="882" y="3192"/>
                    <a:pt x="791" y="2888"/>
                    <a:pt x="700" y="2463"/>
                  </a:cubicBezTo>
                  <a:cubicBezTo>
                    <a:pt x="1064" y="2402"/>
                    <a:pt x="1216" y="2311"/>
                    <a:pt x="1520" y="2250"/>
                  </a:cubicBezTo>
                  <a:close/>
                  <a:moveTo>
                    <a:pt x="13101" y="2280"/>
                  </a:moveTo>
                  <a:cubicBezTo>
                    <a:pt x="13344" y="2615"/>
                    <a:pt x="13344" y="2919"/>
                    <a:pt x="13314" y="3344"/>
                  </a:cubicBezTo>
                  <a:cubicBezTo>
                    <a:pt x="13101" y="3375"/>
                    <a:pt x="12888" y="3435"/>
                    <a:pt x="12584" y="3466"/>
                  </a:cubicBezTo>
                  <a:cubicBezTo>
                    <a:pt x="12493" y="3466"/>
                    <a:pt x="12432" y="3496"/>
                    <a:pt x="12280" y="3496"/>
                  </a:cubicBezTo>
                  <a:lnTo>
                    <a:pt x="12280" y="3466"/>
                  </a:lnTo>
                  <a:cubicBezTo>
                    <a:pt x="12220" y="2888"/>
                    <a:pt x="12341" y="2736"/>
                    <a:pt x="12128" y="2432"/>
                  </a:cubicBezTo>
                  <a:cubicBezTo>
                    <a:pt x="12220" y="2402"/>
                    <a:pt x="12432" y="2402"/>
                    <a:pt x="12584" y="2341"/>
                  </a:cubicBezTo>
                  <a:cubicBezTo>
                    <a:pt x="12767" y="2311"/>
                    <a:pt x="12949" y="2311"/>
                    <a:pt x="13101" y="2280"/>
                  </a:cubicBezTo>
                  <a:close/>
                  <a:moveTo>
                    <a:pt x="11946" y="2463"/>
                  </a:moveTo>
                  <a:cubicBezTo>
                    <a:pt x="12128" y="2736"/>
                    <a:pt x="12098" y="2888"/>
                    <a:pt x="12098" y="2888"/>
                  </a:cubicBezTo>
                  <a:cubicBezTo>
                    <a:pt x="12098" y="3101"/>
                    <a:pt x="12098" y="3344"/>
                    <a:pt x="12128" y="3496"/>
                  </a:cubicBezTo>
                  <a:cubicBezTo>
                    <a:pt x="11855" y="3527"/>
                    <a:pt x="11429" y="3587"/>
                    <a:pt x="10913" y="3648"/>
                  </a:cubicBezTo>
                  <a:cubicBezTo>
                    <a:pt x="10882" y="3466"/>
                    <a:pt x="10821" y="3283"/>
                    <a:pt x="10791" y="3010"/>
                  </a:cubicBezTo>
                  <a:cubicBezTo>
                    <a:pt x="10700" y="2888"/>
                    <a:pt x="10669" y="2827"/>
                    <a:pt x="10669" y="2706"/>
                  </a:cubicBezTo>
                  <a:cubicBezTo>
                    <a:pt x="11065" y="2675"/>
                    <a:pt x="11429" y="2584"/>
                    <a:pt x="11946" y="2463"/>
                  </a:cubicBezTo>
                  <a:close/>
                  <a:moveTo>
                    <a:pt x="10457" y="2736"/>
                  </a:moveTo>
                  <a:cubicBezTo>
                    <a:pt x="10517" y="2979"/>
                    <a:pt x="10609" y="3283"/>
                    <a:pt x="10669" y="3679"/>
                  </a:cubicBezTo>
                  <a:cubicBezTo>
                    <a:pt x="10426" y="3739"/>
                    <a:pt x="10122" y="3770"/>
                    <a:pt x="9727" y="3830"/>
                  </a:cubicBezTo>
                  <a:cubicBezTo>
                    <a:pt x="9666" y="3830"/>
                    <a:pt x="9575" y="3891"/>
                    <a:pt x="9545" y="3891"/>
                  </a:cubicBezTo>
                  <a:lnTo>
                    <a:pt x="9545" y="3527"/>
                  </a:lnTo>
                  <a:lnTo>
                    <a:pt x="9545" y="2858"/>
                  </a:lnTo>
                  <a:cubicBezTo>
                    <a:pt x="9788" y="2827"/>
                    <a:pt x="10122" y="2827"/>
                    <a:pt x="10457" y="2736"/>
                  </a:cubicBezTo>
                  <a:close/>
                  <a:moveTo>
                    <a:pt x="9362" y="2858"/>
                  </a:moveTo>
                  <a:lnTo>
                    <a:pt x="9362" y="3496"/>
                  </a:lnTo>
                  <a:lnTo>
                    <a:pt x="9362" y="3922"/>
                  </a:lnTo>
                  <a:cubicBezTo>
                    <a:pt x="8785" y="3982"/>
                    <a:pt x="8390" y="4043"/>
                    <a:pt x="8086" y="4074"/>
                  </a:cubicBezTo>
                  <a:cubicBezTo>
                    <a:pt x="8086" y="3952"/>
                    <a:pt x="8086" y="3830"/>
                    <a:pt x="8147" y="3679"/>
                  </a:cubicBezTo>
                  <a:cubicBezTo>
                    <a:pt x="8147" y="3435"/>
                    <a:pt x="8147" y="3162"/>
                    <a:pt x="8086" y="2888"/>
                  </a:cubicBezTo>
                  <a:cubicBezTo>
                    <a:pt x="8511" y="2888"/>
                    <a:pt x="8906" y="2888"/>
                    <a:pt x="9362" y="2858"/>
                  </a:cubicBezTo>
                  <a:close/>
                  <a:moveTo>
                    <a:pt x="15989" y="2919"/>
                  </a:moveTo>
                  <a:cubicBezTo>
                    <a:pt x="15989" y="3283"/>
                    <a:pt x="15989" y="3618"/>
                    <a:pt x="16049" y="3891"/>
                  </a:cubicBezTo>
                  <a:cubicBezTo>
                    <a:pt x="15685" y="3922"/>
                    <a:pt x="15198" y="3982"/>
                    <a:pt x="14773" y="4074"/>
                  </a:cubicBezTo>
                  <a:cubicBezTo>
                    <a:pt x="14773" y="3800"/>
                    <a:pt x="14773" y="3618"/>
                    <a:pt x="14742" y="3466"/>
                  </a:cubicBezTo>
                  <a:cubicBezTo>
                    <a:pt x="14742" y="3375"/>
                    <a:pt x="14742" y="3314"/>
                    <a:pt x="14712" y="3223"/>
                  </a:cubicBezTo>
                  <a:cubicBezTo>
                    <a:pt x="15077" y="3131"/>
                    <a:pt x="15472" y="3040"/>
                    <a:pt x="15989" y="2919"/>
                  </a:cubicBezTo>
                  <a:close/>
                  <a:moveTo>
                    <a:pt x="7903" y="2888"/>
                  </a:moveTo>
                  <a:cubicBezTo>
                    <a:pt x="7903" y="3162"/>
                    <a:pt x="7903" y="3496"/>
                    <a:pt x="7873" y="4074"/>
                  </a:cubicBezTo>
                  <a:cubicBezTo>
                    <a:pt x="7478" y="4104"/>
                    <a:pt x="7144" y="4104"/>
                    <a:pt x="6657" y="4195"/>
                  </a:cubicBezTo>
                  <a:lnTo>
                    <a:pt x="6657" y="3952"/>
                  </a:lnTo>
                  <a:lnTo>
                    <a:pt x="6657" y="3648"/>
                  </a:lnTo>
                  <a:lnTo>
                    <a:pt x="6657" y="3344"/>
                  </a:lnTo>
                  <a:lnTo>
                    <a:pt x="6657" y="2979"/>
                  </a:lnTo>
                  <a:cubicBezTo>
                    <a:pt x="7144" y="2919"/>
                    <a:pt x="7539" y="2888"/>
                    <a:pt x="7903" y="2888"/>
                  </a:cubicBezTo>
                  <a:close/>
                  <a:moveTo>
                    <a:pt x="14438" y="3283"/>
                  </a:moveTo>
                  <a:cubicBezTo>
                    <a:pt x="14469" y="3527"/>
                    <a:pt x="14469" y="3800"/>
                    <a:pt x="14469" y="4074"/>
                  </a:cubicBezTo>
                  <a:cubicBezTo>
                    <a:pt x="14408" y="4074"/>
                    <a:pt x="14347" y="4074"/>
                    <a:pt x="14286" y="4104"/>
                  </a:cubicBezTo>
                  <a:cubicBezTo>
                    <a:pt x="14013" y="4195"/>
                    <a:pt x="13739" y="4226"/>
                    <a:pt x="13496" y="4226"/>
                  </a:cubicBezTo>
                  <a:cubicBezTo>
                    <a:pt x="13466" y="3982"/>
                    <a:pt x="13466" y="3770"/>
                    <a:pt x="13466" y="3496"/>
                  </a:cubicBezTo>
                  <a:cubicBezTo>
                    <a:pt x="13831" y="3405"/>
                    <a:pt x="14135" y="3344"/>
                    <a:pt x="14438" y="3283"/>
                  </a:cubicBezTo>
                  <a:close/>
                  <a:moveTo>
                    <a:pt x="6475" y="2949"/>
                  </a:moveTo>
                  <a:lnTo>
                    <a:pt x="6475" y="3344"/>
                  </a:lnTo>
                  <a:cubicBezTo>
                    <a:pt x="6475" y="3496"/>
                    <a:pt x="6414" y="3800"/>
                    <a:pt x="6475" y="4226"/>
                  </a:cubicBezTo>
                  <a:cubicBezTo>
                    <a:pt x="6232" y="4226"/>
                    <a:pt x="5928" y="4256"/>
                    <a:pt x="5624" y="4286"/>
                  </a:cubicBezTo>
                  <a:cubicBezTo>
                    <a:pt x="5563" y="4286"/>
                    <a:pt x="5502" y="4286"/>
                    <a:pt x="5441" y="4347"/>
                  </a:cubicBezTo>
                  <a:cubicBezTo>
                    <a:pt x="5441" y="3982"/>
                    <a:pt x="5411" y="3587"/>
                    <a:pt x="5350" y="3101"/>
                  </a:cubicBezTo>
                  <a:cubicBezTo>
                    <a:pt x="5776" y="3040"/>
                    <a:pt x="6171" y="3010"/>
                    <a:pt x="6475" y="2949"/>
                  </a:cubicBezTo>
                  <a:close/>
                  <a:moveTo>
                    <a:pt x="13314" y="3527"/>
                  </a:moveTo>
                  <a:lnTo>
                    <a:pt x="13314" y="4256"/>
                  </a:lnTo>
                  <a:cubicBezTo>
                    <a:pt x="12949" y="4286"/>
                    <a:pt x="12615" y="4378"/>
                    <a:pt x="12311" y="4408"/>
                  </a:cubicBezTo>
                  <a:cubicBezTo>
                    <a:pt x="12311" y="4074"/>
                    <a:pt x="12402" y="4226"/>
                    <a:pt x="12311" y="3679"/>
                  </a:cubicBezTo>
                  <a:lnTo>
                    <a:pt x="12341" y="3679"/>
                  </a:lnTo>
                  <a:cubicBezTo>
                    <a:pt x="12736" y="3648"/>
                    <a:pt x="13040" y="3618"/>
                    <a:pt x="13314" y="3527"/>
                  </a:cubicBezTo>
                  <a:close/>
                  <a:moveTo>
                    <a:pt x="5168" y="3162"/>
                  </a:moveTo>
                  <a:cubicBezTo>
                    <a:pt x="5198" y="3648"/>
                    <a:pt x="5229" y="4043"/>
                    <a:pt x="5229" y="4347"/>
                  </a:cubicBezTo>
                  <a:cubicBezTo>
                    <a:pt x="4742" y="4408"/>
                    <a:pt x="4286" y="4438"/>
                    <a:pt x="3922" y="4499"/>
                  </a:cubicBezTo>
                  <a:cubicBezTo>
                    <a:pt x="3800" y="4134"/>
                    <a:pt x="3739" y="3770"/>
                    <a:pt x="3678" y="3375"/>
                  </a:cubicBezTo>
                  <a:cubicBezTo>
                    <a:pt x="4043" y="3344"/>
                    <a:pt x="4377" y="3314"/>
                    <a:pt x="4681" y="3223"/>
                  </a:cubicBezTo>
                  <a:cubicBezTo>
                    <a:pt x="4833" y="3192"/>
                    <a:pt x="5016" y="3162"/>
                    <a:pt x="5168" y="3162"/>
                  </a:cubicBezTo>
                  <a:close/>
                  <a:moveTo>
                    <a:pt x="12128" y="3679"/>
                  </a:moveTo>
                  <a:lnTo>
                    <a:pt x="12128" y="3770"/>
                  </a:lnTo>
                  <a:cubicBezTo>
                    <a:pt x="12159" y="4074"/>
                    <a:pt x="12068" y="4104"/>
                    <a:pt x="12068" y="4408"/>
                  </a:cubicBezTo>
                  <a:cubicBezTo>
                    <a:pt x="11672" y="4499"/>
                    <a:pt x="11277" y="4530"/>
                    <a:pt x="10973" y="4560"/>
                  </a:cubicBezTo>
                  <a:cubicBezTo>
                    <a:pt x="10973" y="4530"/>
                    <a:pt x="10973" y="4438"/>
                    <a:pt x="10943" y="4378"/>
                  </a:cubicBezTo>
                  <a:cubicBezTo>
                    <a:pt x="10943" y="4226"/>
                    <a:pt x="10943" y="4043"/>
                    <a:pt x="10913" y="3891"/>
                  </a:cubicBezTo>
                  <a:cubicBezTo>
                    <a:pt x="11369" y="3800"/>
                    <a:pt x="11794" y="3739"/>
                    <a:pt x="12128" y="3679"/>
                  </a:cubicBezTo>
                  <a:close/>
                  <a:moveTo>
                    <a:pt x="3496" y="3375"/>
                  </a:moveTo>
                  <a:cubicBezTo>
                    <a:pt x="3526" y="3739"/>
                    <a:pt x="3618" y="4104"/>
                    <a:pt x="3678" y="4530"/>
                  </a:cubicBezTo>
                  <a:cubicBezTo>
                    <a:pt x="3192" y="4590"/>
                    <a:pt x="2767" y="4621"/>
                    <a:pt x="2432" y="4682"/>
                  </a:cubicBezTo>
                  <a:cubicBezTo>
                    <a:pt x="2311" y="4226"/>
                    <a:pt x="2219" y="3830"/>
                    <a:pt x="2128" y="3527"/>
                  </a:cubicBezTo>
                  <a:cubicBezTo>
                    <a:pt x="2675" y="3466"/>
                    <a:pt x="3101" y="3435"/>
                    <a:pt x="3496" y="3375"/>
                  </a:cubicBezTo>
                  <a:close/>
                  <a:moveTo>
                    <a:pt x="10700" y="3922"/>
                  </a:moveTo>
                  <a:cubicBezTo>
                    <a:pt x="10700" y="3952"/>
                    <a:pt x="10700" y="4043"/>
                    <a:pt x="10761" y="4074"/>
                  </a:cubicBezTo>
                  <a:cubicBezTo>
                    <a:pt x="10791" y="4347"/>
                    <a:pt x="10821" y="4499"/>
                    <a:pt x="10821" y="4590"/>
                  </a:cubicBezTo>
                  <a:cubicBezTo>
                    <a:pt x="10274" y="4712"/>
                    <a:pt x="9849" y="4803"/>
                    <a:pt x="9545" y="4864"/>
                  </a:cubicBezTo>
                  <a:lnTo>
                    <a:pt x="9545" y="4803"/>
                  </a:lnTo>
                  <a:lnTo>
                    <a:pt x="9545" y="4104"/>
                  </a:lnTo>
                  <a:cubicBezTo>
                    <a:pt x="9910" y="4043"/>
                    <a:pt x="10335" y="3982"/>
                    <a:pt x="10700" y="3922"/>
                  </a:cubicBezTo>
                  <a:close/>
                  <a:moveTo>
                    <a:pt x="9302" y="4195"/>
                  </a:moveTo>
                  <a:lnTo>
                    <a:pt x="9302" y="4651"/>
                  </a:lnTo>
                  <a:cubicBezTo>
                    <a:pt x="9302" y="4742"/>
                    <a:pt x="9302" y="4864"/>
                    <a:pt x="9332" y="4986"/>
                  </a:cubicBezTo>
                  <a:cubicBezTo>
                    <a:pt x="8906" y="5046"/>
                    <a:pt x="8602" y="5168"/>
                    <a:pt x="8055" y="5350"/>
                  </a:cubicBezTo>
                  <a:cubicBezTo>
                    <a:pt x="8025" y="4894"/>
                    <a:pt x="8025" y="4621"/>
                    <a:pt x="8055" y="4347"/>
                  </a:cubicBezTo>
                  <a:cubicBezTo>
                    <a:pt x="8177" y="4347"/>
                    <a:pt x="8329" y="4286"/>
                    <a:pt x="8481" y="4286"/>
                  </a:cubicBezTo>
                  <a:cubicBezTo>
                    <a:pt x="8663" y="4256"/>
                    <a:pt x="8937" y="4226"/>
                    <a:pt x="9302" y="4195"/>
                  </a:cubicBezTo>
                  <a:close/>
                  <a:moveTo>
                    <a:pt x="7843" y="4347"/>
                  </a:moveTo>
                  <a:lnTo>
                    <a:pt x="7843" y="4378"/>
                  </a:lnTo>
                  <a:cubicBezTo>
                    <a:pt x="7782" y="4712"/>
                    <a:pt x="7843" y="5046"/>
                    <a:pt x="7873" y="5381"/>
                  </a:cubicBezTo>
                  <a:lnTo>
                    <a:pt x="7843" y="5381"/>
                  </a:lnTo>
                  <a:cubicBezTo>
                    <a:pt x="7508" y="5472"/>
                    <a:pt x="7144" y="5593"/>
                    <a:pt x="6809" y="5654"/>
                  </a:cubicBezTo>
                  <a:cubicBezTo>
                    <a:pt x="6809" y="5563"/>
                    <a:pt x="6779" y="5472"/>
                    <a:pt x="6779" y="5441"/>
                  </a:cubicBezTo>
                  <a:cubicBezTo>
                    <a:pt x="6688" y="4803"/>
                    <a:pt x="6688" y="4651"/>
                    <a:pt x="6657" y="4408"/>
                  </a:cubicBezTo>
                  <a:cubicBezTo>
                    <a:pt x="7235" y="4378"/>
                    <a:pt x="7539" y="4347"/>
                    <a:pt x="7843" y="4347"/>
                  </a:cubicBezTo>
                  <a:close/>
                  <a:moveTo>
                    <a:pt x="6475" y="4438"/>
                  </a:moveTo>
                  <a:cubicBezTo>
                    <a:pt x="6475" y="4803"/>
                    <a:pt x="6536" y="5198"/>
                    <a:pt x="6627" y="5715"/>
                  </a:cubicBezTo>
                  <a:lnTo>
                    <a:pt x="6536" y="5715"/>
                  </a:lnTo>
                  <a:cubicBezTo>
                    <a:pt x="6262" y="5745"/>
                    <a:pt x="5928" y="5806"/>
                    <a:pt x="5593" y="5867"/>
                  </a:cubicBezTo>
                  <a:cubicBezTo>
                    <a:pt x="5563" y="5624"/>
                    <a:pt x="5472" y="5350"/>
                    <a:pt x="5472" y="5046"/>
                  </a:cubicBezTo>
                  <a:cubicBezTo>
                    <a:pt x="5472" y="4955"/>
                    <a:pt x="5472" y="4803"/>
                    <a:pt x="5441" y="4560"/>
                  </a:cubicBezTo>
                  <a:cubicBezTo>
                    <a:pt x="5867" y="4530"/>
                    <a:pt x="6201" y="4499"/>
                    <a:pt x="6475" y="4438"/>
                  </a:cubicBezTo>
                  <a:close/>
                  <a:moveTo>
                    <a:pt x="5289" y="4590"/>
                  </a:moveTo>
                  <a:cubicBezTo>
                    <a:pt x="5350" y="5381"/>
                    <a:pt x="5350" y="5472"/>
                    <a:pt x="5472" y="5867"/>
                  </a:cubicBezTo>
                  <a:lnTo>
                    <a:pt x="5472" y="5897"/>
                  </a:lnTo>
                  <a:cubicBezTo>
                    <a:pt x="4985" y="5958"/>
                    <a:pt x="4529" y="5989"/>
                    <a:pt x="4256" y="6049"/>
                  </a:cubicBezTo>
                  <a:cubicBezTo>
                    <a:pt x="4134" y="5624"/>
                    <a:pt x="4043" y="5198"/>
                    <a:pt x="3952" y="4742"/>
                  </a:cubicBezTo>
                  <a:cubicBezTo>
                    <a:pt x="4438" y="4682"/>
                    <a:pt x="4894" y="4651"/>
                    <a:pt x="5289" y="4590"/>
                  </a:cubicBezTo>
                  <a:close/>
                  <a:moveTo>
                    <a:pt x="3770" y="4803"/>
                  </a:moveTo>
                  <a:cubicBezTo>
                    <a:pt x="3830" y="5198"/>
                    <a:pt x="3952" y="5624"/>
                    <a:pt x="4013" y="6080"/>
                  </a:cubicBezTo>
                  <a:cubicBezTo>
                    <a:pt x="3618" y="6110"/>
                    <a:pt x="3222" y="6171"/>
                    <a:pt x="2919" y="6171"/>
                  </a:cubicBezTo>
                  <a:cubicBezTo>
                    <a:pt x="2767" y="5715"/>
                    <a:pt x="2675" y="5289"/>
                    <a:pt x="2554" y="4955"/>
                  </a:cubicBezTo>
                  <a:cubicBezTo>
                    <a:pt x="3010" y="4864"/>
                    <a:pt x="3374" y="4834"/>
                    <a:pt x="3770" y="4803"/>
                  </a:cubicBezTo>
                  <a:close/>
                  <a:moveTo>
                    <a:pt x="25229" y="1"/>
                  </a:moveTo>
                  <a:lnTo>
                    <a:pt x="25229" y="517"/>
                  </a:lnTo>
                  <a:cubicBezTo>
                    <a:pt x="24955" y="517"/>
                    <a:pt x="24712" y="578"/>
                    <a:pt x="24439" y="578"/>
                  </a:cubicBezTo>
                  <a:lnTo>
                    <a:pt x="24439" y="31"/>
                  </a:lnTo>
                  <a:lnTo>
                    <a:pt x="24347" y="31"/>
                  </a:lnTo>
                  <a:lnTo>
                    <a:pt x="24347" y="153"/>
                  </a:lnTo>
                  <a:cubicBezTo>
                    <a:pt x="24347" y="274"/>
                    <a:pt x="24317" y="426"/>
                    <a:pt x="24317" y="578"/>
                  </a:cubicBezTo>
                  <a:cubicBezTo>
                    <a:pt x="23861" y="578"/>
                    <a:pt x="23405" y="609"/>
                    <a:pt x="22980" y="609"/>
                  </a:cubicBezTo>
                  <a:cubicBezTo>
                    <a:pt x="22949" y="457"/>
                    <a:pt x="22919" y="274"/>
                    <a:pt x="22919" y="31"/>
                  </a:cubicBezTo>
                  <a:lnTo>
                    <a:pt x="22736" y="31"/>
                  </a:lnTo>
                  <a:cubicBezTo>
                    <a:pt x="22767" y="213"/>
                    <a:pt x="22767" y="365"/>
                    <a:pt x="22797" y="609"/>
                  </a:cubicBezTo>
                  <a:lnTo>
                    <a:pt x="21825" y="609"/>
                  </a:lnTo>
                  <a:lnTo>
                    <a:pt x="21825" y="487"/>
                  </a:lnTo>
                  <a:cubicBezTo>
                    <a:pt x="21825" y="426"/>
                    <a:pt x="21733" y="183"/>
                    <a:pt x="21673" y="31"/>
                  </a:cubicBezTo>
                  <a:lnTo>
                    <a:pt x="21551" y="31"/>
                  </a:lnTo>
                  <a:cubicBezTo>
                    <a:pt x="21612" y="274"/>
                    <a:pt x="21673" y="457"/>
                    <a:pt x="21703" y="517"/>
                  </a:cubicBezTo>
                  <a:lnTo>
                    <a:pt x="21703" y="639"/>
                  </a:lnTo>
                  <a:cubicBezTo>
                    <a:pt x="21429" y="639"/>
                    <a:pt x="21156" y="669"/>
                    <a:pt x="20913" y="669"/>
                  </a:cubicBezTo>
                  <a:cubicBezTo>
                    <a:pt x="20852" y="578"/>
                    <a:pt x="20852" y="457"/>
                    <a:pt x="20700" y="31"/>
                  </a:cubicBezTo>
                  <a:lnTo>
                    <a:pt x="20609" y="31"/>
                  </a:lnTo>
                  <a:cubicBezTo>
                    <a:pt x="20670" y="335"/>
                    <a:pt x="20761" y="578"/>
                    <a:pt x="20761" y="730"/>
                  </a:cubicBezTo>
                  <a:cubicBezTo>
                    <a:pt x="20244" y="761"/>
                    <a:pt x="19758" y="791"/>
                    <a:pt x="19332" y="821"/>
                  </a:cubicBezTo>
                  <a:cubicBezTo>
                    <a:pt x="19545" y="517"/>
                    <a:pt x="19575" y="365"/>
                    <a:pt x="19545" y="61"/>
                  </a:cubicBezTo>
                  <a:lnTo>
                    <a:pt x="19423" y="61"/>
                  </a:lnTo>
                  <a:cubicBezTo>
                    <a:pt x="19423" y="183"/>
                    <a:pt x="19423" y="305"/>
                    <a:pt x="19393" y="365"/>
                  </a:cubicBezTo>
                  <a:cubicBezTo>
                    <a:pt x="19332" y="517"/>
                    <a:pt x="19241" y="669"/>
                    <a:pt x="19119" y="882"/>
                  </a:cubicBezTo>
                  <a:cubicBezTo>
                    <a:pt x="18663" y="913"/>
                    <a:pt x="18390" y="943"/>
                    <a:pt x="18390" y="943"/>
                  </a:cubicBezTo>
                  <a:cubicBezTo>
                    <a:pt x="18086" y="973"/>
                    <a:pt x="17812" y="973"/>
                    <a:pt x="17600" y="973"/>
                  </a:cubicBezTo>
                  <a:lnTo>
                    <a:pt x="17478" y="517"/>
                  </a:lnTo>
                  <a:cubicBezTo>
                    <a:pt x="17417" y="335"/>
                    <a:pt x="17356" y="213"/>
                    <a:pt x="17326" y="153"/>
                  </a:cubicBezTo>
                  <a:lnTo>
                    <a:pt x="17144" y="153"/>
                  </a:lnTo>
                  <a:cubicBezTo>
                    <a:pt x="17174" y="305"/>
                    <a:pt x="17265" y="487"/>
                    <a:pt x="17326" y="761"/>
                  </a:cubicBezTo>
                  <a:cubicBezTo>
                    <a:pt x="17356" y="882"/>
                    <a:pt x="17356" y="943"/>
                    <a:pt x="17417" y="1034"/>
                  </a:cubicBezTo>
                  <a:cubicBezTo>
                    <a:pt x="16840" y="1064"/>
                    <a:pt x="16597" y="1064"/>
                    <a:pt x="16141" y="1095"/>
                  </a:cubicBezTo>
                  <a:lnTo>
                    <a:pt x="16293" y="1095"/>
                  </a:lnTo>
                  <a:cubicBezTo>
                    <a:pt x="16718" y="1064"/>
                    <a:pt x="16901" y="1064"/>
                    <a:pt x="17326" y="1064"/>
                  </a:cubicBezTo>
                  <a:lnTo>
                    <a:pt x="17326" y="1095"/>
                  </a:lnTo>
                  <a:lnTo>
                    <a:pt x="17326" y="1794"/>
                  </a:lnTo>
                  <a:cubicBezTo>
                    <a:pt x="17083" y="1824"/>
                    <a:pt x="16901" y="1824"/>
                    <a:pt x="16414" y="1916"/>
                  </a:cubicBezTo>
                  <a:cubicBezTo>
                    <a:pt x="16293" y="1916"/>
                    <a:pt x="16171" y="1946"/>
                    <a:pt x="16080" y="1946"/>
                  </a:cubicBezTo>
                  <a:cubicBezTo>
                    <a:pt x="16080" y="1764"/>
                    <a:pt x="16080" y="1612"/>
                    <a:pt x="16019" y="1399"/>
                  </a:cubicBezTo>
                  <a:lnTo>
                    <a:pt x="16019" y="1095"/>
                  </a:lnTo>
                  <a:lnTo>
                    <a:pt x="16019" y="1095"/>
                  </a:lnTo>
                  <a:cubicBezTo>
                    <a:pt x="15979" y="1096"/>
                    <a:pt x="15939" y="1099"/>
                    <a:pt x="15897" y="1103"/>
                  </a:cubicBezTo>
                  <a:lnTo>
                    <a:pt x="15897" y="1103"/>
                  </a:lnTo>
                  <a:cubicBezTo>
                    <a:pt x="15897" y="1100"/>
                    <a:pt x="15897" y="1097"/>
                    <a:pt x="15897" y="1095"/>
                  </a:cubicBezTo>
                  <a:lnTo>
                    <a:pt x="15594" y="1095"/>
                  </a:lnTo>
                  <a:cubicBezTo>
                    <a:pt x="15130" y="1149"/>
                    <a:pt x="14887" y="1155"/>
                    <a:pt x="14556" y="1156"/>
                  </a:cubicBezTo>
                  <a:lnTo>
                    <a:pt x="14556" y="1156"/>
                  </a:lnTo>
                  <a:cubicBezTo>
                    <a:pt x="14558" y="1166"/>
                    <a:pt x="14559" y="1176"/>
                    <a:pt x="14560" y="1186"/>
                  </a:cubicBezTo>
                  <a:cubicBezTo>
                    <a:pt x="14925" y="1186"/>
                    <a:pt x="15229" y="1125"/>
                    <a:pt x="15533" y="1125"/>
                  </a:cubicBezTo>
                  <a:cubicBezTo>
                    <a:pt x="15676" y="1125"/>
                    <a:pt x="15791" y="1112"/>
                    <a:pt x="15897" y="1103"/>
                  </a:cubicBezTo>
                  <a:lnTo>
                    <a:pt x="15897" y="1103"/>
                  </a:lnTo>
                  <a:cubicBezTo>
                    <a:pt x="15896" y="1344"/>
                    <a:pt x="15838" y="1614"/>
                    <a:pt x="15928" y="1855"/>
                  </a:cubicBezTo>
                  <a:cubicBezTo>
                    <a:pt x="15320" y="1946"/>
                    <a:pt x="14894" y="1976"/>
                    <a:pt x="14530" y="1976"/>
                  </a:cubicBezTo>
                  <a:lnTo>
                    <a:pt x="14530" y="1946"/>
                  </a:lnTo>
                  <a:cubicBezTo>
                    <a:pt x="14469" y="1551"/>
                    <a:pt x="14438" y="1338"/>
                    <a:pt x="14438" y="1156"/>
                  </a:cubicBezTo>
                  <a:cubicBezTo>
                    <a:pt x="14479" y="1156"/>
                    <a:pt x="14518" y="1156"/>
                    <a:pt x="14556" y="1156"/>
                  </a:cubicBezTo>
                  <a:lnTo>
                    <a:pt x="14556" y="1156"/>
                  </a:lnTo>
                  <a:cubicBezTo>
                    <a:pt x="14530" y="920"/>
                    <a:pt x="14527" y="650"/>
                    <a:pt x="14469" y="213"/>
                  </a:cubicBezTo>
                  <a:lnTo>
                    <a:pt x="14286" y="213"/>
                  </a:lnTo>
                  <a:lnTo>
                    <a:pt x="14286" y="1186"/>
                  </a:lnTo>
                  <a:cubicBezTo>
                    <a:pt x="14104" y="1186"/>
                    <a:pt x="13861" y="1186"/>
                    <a:pt x="13618" y="1216"/>
                  </a:cubicBezTo>
                  <a:lnTo>
                    <a:pt x="13618" y="1095"/>
                  </a:lnTo>
                  <a:cubicBezTo>
                    <a:pt x="13557" y="973"/>
                    <a:pt x="13527" y="913"/>
                    <a:pt x="13466" y="730"/>
                  </a:cubicBezTo>
                  <a:cubicBezTo>
                    <a:pt x="13405" y="639"/>
                    <a:pt x="13344" y="426"/>
                    <a:pt x="13253" y="213"/>
                  </a:cubicBezTo>
                  <a:lnTo>
                    <a:pt x="13101" y="213"/>
                  </a:lnTo>
                  <a:cubicBezTo>
                    <a:pt x="13192" y="517"/>
                    <a:pt x="13223" y="639"/>
                    <a:pt x="13314" y="913"/>
                  </a:cubicBezTo>
                  <a:cubicBezTo>
                    <a:pt x="13344" y="1064"/>
                    <a:pt x="13375" y="1125"/>
                    <a:pt x="13405" y="1216"/>
                  </a:cubicBezTo>
                  <a:cubicBezTo>
                    <a:pt x="13071" y="1247"/>
                    <a:pt x="12645" y="1277"/>
                    <a:pt x="12159" y="1368"/>
                  </a:cubicBezTo>
                  <a:cubicBezTo>
                    <a:pt x="12098" y="1368"/>
                    <a:pt x="12007" y="1399"/>
                    <a:pt x="11946" y="1399"/>
                  </a:cubicBezTo>
                  <a:lnTo>
                    <a:pt x="11946" y="1338"/>
                  </a:lnTo>
                  <a:cubicBezTo>
                    <a:pt x="11855" y="791"/>
                    <a:pt x="11976" y="1277"/>
                    <a:pt x="11733" y="274"/>
                  </a:cubicBezTo>
                  <a:lnTo>
                    <a:pt x="11581" y="274"/>
                  </a:lnTo>
                  <a:cubicBezTo>
                    <a:pt x="11642" y="517"/>
                    <a:pt x="11703" y="882"/>
                    <a:pt x="11703" y="1216"/>
                  </a:cubicBezTo>
                  <a:lnTo>
                    <a:pt x="11703" y="1429"/>
                  </a:lnTo>
                  <a:cubicBezTo>
                    <a:pt x="11429" y="1490"/>
                    <a:pt x="11247" y="1490"/>
                    <a:pt x="10882" y="1520"/>
                  </a:cubicBezTo>
                  <a:lnTo>
                    <a:pt x="10426" y="1520"/>
                  </a:lnTo>
                  <a:cubicBezTo>
                    <a:pt x="10365" y="1216"/>
                    <a:pt x="10335" y="1095"/>
                    <a:pt x="10365" y="1095"/>
                  </a:cubicBezTo>
                  <a:lnTo>
                    <a:pt x="10365" y="973"/>
                  </a:lnTo>
                  <a:cubicBezTo>
                    <a:pt x="10365" y="821"/>
                    <a:pt x="10335" y="761"/>
                    <a:pt x="10335" y="609"/>
                  </a:cubicBezTo>
                  <a:cubicBezTo>
                    <a:pt x="10305" y="487"/>
                    <a:pt x="10305" y="365"/>
                    <a:pt x="10305" y="335"/>
                  </a:cubicBezTo>
                  <a:lnTo>
                    <a:pt x="10122" y="335"/>
                  </a:lnTo>
                  <a:cubicBezTo>
                    <a:pt x="10153" y="609"/>
                    <a:pt x="10183" y="943"/>
                    <a:pt x="10274" y="1490"/>
                  </a:cubicBezTo>
                  <a:lnTo>
                    <a:pt x="10274" y="1520"/>
                  </a:lnTo>
                  <a:cubicBezTo>
                    <a:pt x="10237" y="1520"/>
                    <a:pt x="10200" y="1520"/>
                    <a:pt x="10163" y="1520"/>
                  </a:cubicBezTo>
                  <a:lnTo>
                    <a:pt x="10163" y="1520"/>
                  </a:lnTo>
                  <a:cubicBezTo>
                    <a:pt x="10169" y="1520"/>
                    <a:pt x="10176" y="1520"/>
                    <a:pt x="10183" y="1520"/>
                  </a:cubicBezTo>
                  <a:cubicBezTo>
                    <a:pt x="10274" y="1976"/>
                    <a:pt x="10335" y="2250"/>
                    <a:pt x="10426" y="2523"/>
                  </a:cubicBezTo>
                  <a:cubicBezTo>
                    <a:pt x="10031" y="2554"/>
                    <a:pt x="9697" y="2584"/>
                    <a:pt x="9545" y="2584"/>
                  </a:cubicBezTo>
                  <a:cubicBezTo>
                    <a:pt x="9514" y="2402"/>
                    <a:pt x="9514" y="2159"/>
                    <a:pt x="9423" y="1855"/>
                  </a:cubicBezTo>
                  <a:cubicBezTo>
                    <a:pt x="9423" y="1824"/>
                    <a:pt x="9393" y="1703"/>
                    <a:pt x="9393" y="1672"/>
                  </a:cubicBezTo>
                  <a:cubicBezTo>
                    <a:pt x="9362" y="1581"/>
                    <a:pt x="9362" y="1551"/>
                    <a:pt x="9302" y="1490"/>
                  </a:cubicBezTo>
                  <a:cubicBezTo>
                    <a:pt x="9323" y="1490"/>
                    <a:pt x="9345" y="1490"/>
                    <a:pt x="9367" y="1490"/>
                  </a:cubicBezTo>
                  <a:lnTo>
                    <a:pt x="9367" y="1490"/>
                  </a:lnTo>
                  <a:cubicBezTo>
                    <a:pt x="9365" y="1490"/>
                    <a:pt x="9364" y="1490"/>
                    <a:pt x="9362" y="1490"/>
                  </a:cubicBezTo>
                  <a:cubicBezTo>
                    <a:pt x="9271" y="1216"/>
                    <a:pt x="9241" y="943"/>
                    <a:pt x="9210" y="639"/>
                  </a:cubicBezTo>
                  <a:lnTo>
                    <a:pt x="9210" y="335"/>
                  </a:lnTo>
                  <a:lnTo>
                    <a:pt x="9119" y="335"/>
                  </a:lnTo>
                  <a:cubicBezTo>
                    <a:pt x="9119" y="730"/>
                    <a:pt x="9119" y="761"/>
                    <a:pt x="9150" y="1095"/>
                  </a:cubicBezTo>
                  <a:cubicBezTo>
                    <a:pt x="9150" y="1216"/>
                    <a:pt x="9210" y="1338"/>
                    <a:pt x="9241" y="1429"/>
                  </a:cubicBezTo>
                  <a:lnTo>
                    <a:pt x="8359" y="1429"/>
                  </a:lnTo>
                  <a:cubicBezTo>
                    <a:pt x="8359" y="1216"/>
                    <a:pt x="8329" y="913"/>
                    <a:pt x="8147" y="457"/>
                  </a:cubicBezTo>
                  <a:lnTo>
                    <a:pt x="8055" y="457"/>
                  </a:lnTo>
                  <a:cubicBezTo>
                    <a:pt x="8238" y="943"/>
                    <a:pt x="8299" y="1216"/>
                    <a:pt x="8238" y="1429"/>
                  </a:cubicBezTo>
                  <a:cubicBezTo>
                    <a:pt x="7782" y="1429"/>
                    <a:pt x="7265" y="1490"/>
                    <a:pt x="6627" y="1520"/>
                  </a:cubicBezTo>
                  <a:lnTo>
                    <a:pt x="6627" y="1490"/>
                  </a:lnTo>
                  <a:cubicBezTo>
                    <a:pt x="6536" y="1095"/>
                    <a:pt x="6566" y="1338"/>
                    <a:pt x="6536" y="943"/>
                  </a:cubicBezTo>
                  <a:cubicBezTo>
                    <a:pt x="6536" y="821"/>
                    <a:pt x="6505" y="730"/>
                    <a:pt x="6505" y="609"/>
                  </a:cubicBezTo>
                  <a:lnTo>
                    <a:pt x="6414" y="609"/>
                  </a:lnTo>
                  <a:lnTo>
                    <a:pt x="6414" y="639"/>
                  </a:lnTo>
                  <a:lnTo>
                    <a:pt x="6414" y="943"/>
                  </a:lnTo>
                  <a:cubicBezTo>
                    <a:pt x="6414" y="973"/>
                    <a:pt x="6475" y="1247"/>
                    <a:pt x="6475" y="1247"/>
                  </a:cubicBezTo>
                  <a:cubicBezTo>
                    <a:pt x="6475" y="1247"/>
                    <a:pt x="6505" y="1399"/>
                    <a:pt x="6505" y="1520"/>
                  </a:cubicBezTo>
                  <a:cubicBezTo>
                    <a:pt x="6262" y="1551"/>
                    <a:pt x="6019" y="1551"/>
                    <a:pt x="5745" y="1581"/>
                  </a:cubicBezTo>
                  <a:cubicBezTo>
                    <a:pt x="5624" y="1581"/>
                    <a:pt x="5502" y="1642"/>
                    <a:pt x="5411" y="1642"/>
                  </a:cubicBezTo>
                  <a:cubicBezTo>
                    <a:pt x="5411" y="1490"/>
                    <a:pt x="5350" y="1277"/>
                    <a:pt x="5350" y="973"/>
                  </a:cubicBezTo>
                  <a:lnTo>
                    <a:pt x="5350" y="791"/>
                  </a:lnTo>
                  <a:cubicBezTo>
                    <a:pt x="5289" y="791"/>
                    <a:pt x="5259" y="821"/>
                    <a:pt x="5168" y="821"/>
                  </a:cubicBezTo>
                  <a:lnTo>
                    <a:pt x="5168" y="1125"/>
                  </a:lnTo>
                  <a:cubicBezTo>
                    <a:pt x="5168" y="1216"/>
                    <a:pt x="5198" y="1490"/>
                    <a:pt x="5198" y="1672"/>
                  </a:cubicBezTo>
                  <a:cubicBezTo>
                    <a:pt x="4590" y="1733"/>
                    <a:pt x="4256" y="1794"/>
                    <a:pt x="4043" y="1824"/>
                  </a:cubicBezTo>
                  <a:cubicBezTo>
                    <a:pt x="4408" y="1551"/>
                    <a:pt x="4438" y="1216"/>
                    <a:pt x="4347" y="973"/>
                  </a:cubicBezTo>
                  <a:lnTo>
                    <a:pt x="4347" y="973"/>
                  </a:lnTo>
                  <a:cubicBezTo>
                    <a:pt x="3952" y="1064"/>
                    <a:pt x="3618" y="1186"/>
                    <a:pt x="3283" y="1277"/>
                  </a:cubicBezTo>
                  <a:cubicBezTo>
                    <a:pt x="2432" y="1551"/>
                    <a:pt x="1490" y="1824"/>
                    <a:pt x="852" y="2311"/>
                  </a:cubicBezTo>
                  <a:lnTo>
                    <a:pt x="791" y="2311"/>
                  </a:lnTo>
                  <a:lnTo>
                    <a:pt x="791" y="2280"/>
                  </a:lnTo>
                  <a:cubicBezTo>
                    <a:pt x="639" y="2402"/>
                    <a:pt x="548" y="2493"/>
                    <a:pt x="396" y="2645"/>
                  </a:cubicBezTo>
                  <a:cubicBezTo>
                    <a:pt x="456" y="2615"/>
                    <a:pt x="548" y="2615"/>
                    <a:pt x="639" y="2584"/>
                  </a:cubicBezTo>
                  <a:cubicBezTo>
                    <a:pt x="700" y="2706"/>
                    <a:pt x="730" y="2858"/>
                    <a:pt x="760" y="2949"/>
                  </a:cubicBezTo>
                  <a:cubicBezTo>
                    <a:pt x="760" y="3010"/>
                    <a:pt x="852" y="3223"/>
                    <a:pt x="912" y="3527"/>
                  </a:cubicBezTo>
                  <a:cubicBezTo>
                    <a:pt x="456" y="3618"/>
                    <a:pt x="244" y="3618"/>
                    <a:pt x="1" y="3648"/>
                  </a:cubicBezTo>
                  <a:cubicBezTo>
                    <a:pt x="1" y="3709"/>
                    <a:pt x="1" y="3800"/>
                    <a:pt x="31" y="3861"/>
                  </a:cubicBezTo>
                  <a:cubicBezTo>
                    <a:pt x="396" y="3830"/>
                    <a:pt x="700" y="3800"/>
                    <a:pt x="1004" y="3709"/>
                  </a:cubicBezTo>
                  <a:cubicBezTo>
                    <a:pt x="1041" y="3857"/>
                    <a:pt x="1083" y="4005"/>
                    <a:pt x="1130" y="4157"/>
                  </a:cubicBezTo>
                  <a:lnTo>
                    <a:pt x="1130" y="4157"/>
                  </a:lnTo>
                  <a:cubicBezTo>
                    <a:pt x="1084" y="3995"/>
                    <a:pt x="1044" y="3840"/>
                    <a:pt x="1004" y="3679"/>
                  </a:cubicBezTo>
                  <a:cubicBezTo>
                    <a:pt x="1308" y="3648"/>
                    <a:pt x="1581" y="3618"/>
                    <a:pt x="1855" y="3587"/>
                  </a:cubicBezTo>
                  <a:cubicBezTo>
                    <a:pt x="1946" y="3891"/>
                    <a:pt x="2067" y="4286"/>
                    <a:pt x="2159" y="4712"/>
                  </a:cubicBezTo>
                  <a:cubicBezTo>
                    <a:pt x="1834" y="4741"/>
                    <a:pt x="1567" y="4800"/>
                    <a:pt x="1357" y="4831"/>
                  </a:cubicBezTo>
                  <a:lnTo>
                    <a:pt x="1357" y="4831"/>
                  </a:lnTo>
                  <a:cubicBezTo>
                    <a:pt x="1271" y="4591"/>
                    <a:pt x="1195" y="4370"/>
                    <a:pt x="1130" y="4157"/>
                  </a:cubicBezTo>
                  <a:lnTo>
                    <a:pt x="1130" y="4157"/>
                  </a:lnTo>
                  <a:cubicBezTo>
                    <a:pt x="1187" y="4362"/>
                    <a:pt x="1253" y="4579"/>
                    <a:pt x="1338" y="4834"/>
                  </a:cubicBezTo>
                  <a:cubicBezTo>
                    <a:pt x="1344" y="4833"/>
                    <a:pt x="1350" y="4832"/>
                    <a:pt x="1357" y="4831"/>
                  </a:cubicBezTo>
                  <a:lnTo>
                    <a:pt x="1357" y="4831"/>
                  </a:lnTo>
                  <a:cubicBezTo>
                    <a:pt x="1360" y="4842"/>
                    <a:pt x="1364" y="4853"/>
                    <a:pt x="1368" y="4864"/>
                  </a:cubicBezTo>
                  <a:cubicBezTo>
                    <a:pt x="912" y="4894"/>
                    <a:pt x="882" y="4925"/>
                    <a:pt x="760" y="4925"/>
                  </a:cubicBezTo>
                  <a:lnTo>
                    <a:pt x="1004" y="5168"/>
                  </a:lnTo>
                  <a:cubicBezTo>
                    <a:pt x="1034" y="5137"/>
                    <a:pt x="1156" y="5107"/>
                    <a:pt x="1247" y="5107"/>
                  </a:cubicBezTo>
                  <a:cubicBezTo>
                    <a:pt x="1338" y="5259"/>
                    <a:pt x="1368" y="5441"/>
                    <a:pt x="1460" y="5593"/>
                  </a:cubicBezTo>
                  <a:cubicBezTo>
                    <a:pt x="1520" y="5624"/>
                    <a:pt x="1551" y="5654"/>
                    <a:pt x="1642" y="5715"/>
                  </a:cubicBezTo>
                  <a:cubicBezTo>
                    <a:pt x="1551" y="5502"/>
                    <a:pt x="1520" y="5320"/>
                    <a:pt x="1460" y="5198"/>
                  </a:cubicBezTo>
                  <a:cubicBezTo>
                    <a:pt x="1460" y="5168"/>
                    <a:pt x="1399" y="5137"/>
                    <a:pt x="1399" y="5137"/>
                  </a:cubicBezTo>
                  <a:cubicBezTo>
                    <a:pt x="1611" y="5137"/>
                    <a:pt x="1824" y="5107"/>
                    <a:pt x="2250" y="5046"/>
                  </a:cubicBezTo>
                  <a:lnTo>
                    <a:pt x="2371" y="5411"/>
                  </a:lnTo>
                  <a:cubicBezTo>
                    <a:pt x="2523" y="5806"/>
                    <a:pt x="2584" y="6049"/>
                    <a:pt x="2615" y="6201"/>
                  </a:cubicBezTo>
                  <a:cubicBezTo>
                    <a:pt x="2827" y="6262"/>
                    <a:pt x="3040" y="6353"/>
                    <a:pt x="3222" y="6414"/>
                  </a:cubicBezTo>
                  <a:cubicBezTo>
                    <a:pt x="3314" y="6414"/>
                    <a:pt x="3374" y="6414"/>
                    <a:pt x="3466" y="6384"/>
                  </a:cubicBezTo>
                  <a:cubicBezTo>
                    <a:pt x="3435" y="6384"/>
                    <a:pt x="3648" y="6384"/>
                    <a:pt x="4043" y="6353"/>
                  </a:cubicBezTo>
                  <a:cubicBezTo>
                    <a:pt x="4074" y="6475"/>
                    <a:pt x="4074" y="6536"/>
                    <a:pt x="4104" y="6657"/>
                  </a:cubicBezTo>
                  <a:cubicBezTo>
                    <a:pt x="4165" y="6657"/>
                    <a:pt x="4256" y="6688"/>
                    <a:pt x="4317" y="6688"/>
                  </a:cubicBezTo>
                  <a:cubicBezTo>
                    <a:pt x="4286" y="6566"/>
                    <a:pt x="4256" y="6475"/>
                    <a:pt x="4256" y="6323"/>
                  </a:cubicBezTo>
                  <a:cubicBezTo>
                    <a:pt x="4590" y="6262"/>
                    <a:pt x="5016" y="6232"/>
                    <a:pt x="5502" y="6141"/>
                  </a:cubicBezTo>
                  <a:cubicBezTo>
                    <a:pt x="5593" y="6353"/>
                    <a:pt x="5654" y="6627"/>
                    <a:pt x="5745" y="6870"/>
                  </a:cubicBezTo>
                  <a:lnTo>
                    <a:pt x="5867" y="6870"/>
                  </a:lnTo>
                  <a:cubicBezTo>
                    <a:pt x="5806" y="6718"/>
                    <a:pt x="5776" y="6566"/>
                    <a:pt x="5745" y="6475"/>
                  </a:cubicBezTo>
                  <a:cubicBezTo>
                    <a:pt x="5715" y="6353"/>
                    <a:pt x="5654" y="6262"/>
                    <a:pt x="5654" y="6171"/>
                  </a:cubicBezTo>
                  <a:cubicBezTo>
                    <a:pt x="6019" y="6110"/>
                    <a:pt x="6353" y="6049"/>
                    <a:pt x="6657" y="6019"/>
                  </a:cubicBezTo>
                  <a:cubicBezTo>
                    <a:pt x="6688" y="6201"/>
                    <a:pt x="6718" y="6384"/>
                    <a:pt x="6809" y="6627"/>
                  </a:cubicBezTo>
                  <a:cubicBezTo>
                    <a:pt x="6809" y="6621"/>
                    <a:pt x="6810" y="6618"/>
                    <a:pt x="6811" y="6618"/>
                  </a:cubicBezTo>
                  <a:cubicBezTo>
                    <a:pt x="6820" y="6618"/>
                    <a:pt x="6870" y="6852"/>
                    <a:pt x="6870" y="6961"/>
                  </a:cubicBezTo>
                  <a:lnTo>
                    <a:pt x="7113" y="6961"/>
                  </a:lnTo>
                  <a:cubicBezTo>
                    <a:pt x="7083" y="6840"/>
                    <a:pt x="6961" y="6353"/>
                    <a:pt x="6961" y="6323"/>
                  </a:cubicBezTo>
                  <a:cubicBezTo>
                    <a:pt x="6900" y="6232"/>
                    <a:pt x="6900" y="6110"/>
                    <a:pt x="6870" y="6019"/>
                  </a:cubicBezTo>
                  <a:cubicBezTo>
                    <a:pt x="6900" y="6019"/>
                    <a:pt x="6961" y="5958"/>
                    <a:pt x="7022" y="5958"/>
                  </a:cubicBezTo>
                  <a:cubicBezTo>
                    <a:pt x="7417" y="5897"/>
                    <a:pt x="7721" y="5806"/>
                    <a:pt x="7934" y="5745"/>
                  </a:cubicBezTo>
                  <a:cubicBezTo>
                    <a:pt x="8025" y="6171"/>
                    <a:pt x="8086" y="6536"/>
                    <a:pt x="8177" y="6809"/>
                  </a:cubicBezTo>
                  <a:cubicBezTo>
                    <a:pt x="8207" y="6809"/>
                    <a:pt x="8299" y="6779"/>
                    <a:pt x="8359" y="6779"/>
                  </a:cubicBezTo>
                  <a:cubicBezTo>
                    <a:pt x="8299" y="6536"/>
                    <a:pt x="8207" y="6201"/>
                    <a:pt x="8147" y="5654"/>
                  </a:cubicBezTo>
                  <a:cubicBezTo>
                    <a:pt x="8663" y="5502"/>
                    <a:pt x="8937" y="5350"/>
                    <a:pt x="9393" y="5259"/>
                  </a:cubicBezTo>
                  <a:cubicBezTo>
                    <a:pt x="9423" y="5441"/>
                    <a:pt x="9454" y="5654"/>
                    <a:pt x="9514" y="5806"/>
                  </a:cubicBezTo>
                  <a:cubicBezTo>
                    <a:pt x="9514" y="5897"/>
                    <a:pt x="9575" y="5897"/>
                    <a:pt x="9606" y="5897"/>
                  </a:cubicBezTo>
                  <a:cubicBezTo>
                    <a:pt x="9758" y="5897"/>
                    <a:pt x="9697" y="5745"/>
                    <a:pt x="9606" y="5198"/>
                  </a:cubicBezTo>
                  <a:cubicBezTo>
                    <a:pt x="9910" y="5137"/>
                    <a:pt x="10335" y="5046"/>
                    <a:pt x="10943" y="4955"/>
                  </a:cubicBezTo>
                  <a:cubicBezTo>
                    <a:pt x="11095" y="5320"/>
                    <a:pt x="11217" y="5502"/>
                    <a:pt x="11247" y="5745"/>
                  </a:cubicBezTo>
                  <a:cubicBezTo>
                    <a:pt x="11277" y="5715"/>
                    <a:pt x="11369" y="5715"/>
                    <a:pt x="11399" y="5654"/>
                  </a:cubicBezTo>
                  <a:cubicBezTo>
                    <a:pt x="11399" y="5593"/>
                    <a:pt x="11369" y="5472"/>
                    <a:pt x="11338" y="5411"/>
                  </a:cubicBezTo>
                  <a:lnTo>
                    <a:pt x="11277" y="5320"/>
                  </a:lnTo>
                  <a:lnTo>
                    <a:pt x="11277" y="5320"/>
                  </a:lnTo>
                  <a:cubicBezTo>
                    <a:pt x="11281" y="5322"/>
                    <a:pt x="11284" y="5322"/>
                    <a:pt x="11286" y="5322"/>
                  </a:cubicBezTo>
                  <a:cubicBezTo>
                    <a:pt x="11321" y="5322"/>
                    <a:pt x="11183" y="5095"/>
                    <a:pt x="11125" y="4894"/>
                  </a:cubicBezTo>
                  <a:cubicBezTo>
                    <a:pt x="11551" y="4834"/>
                    <a:pt x="11885" y="4803"/>
                    <a:pt x="12189" y="4742"/>
                  </a:cubicBezTo>
                  <a:cubicBezTo>
                    <a:pt x="12189" y="4864"/>
                    <a:pt x="12250" y="5016"/>
                    <a:pt x="12280" y="5198"/>
                  </a:cubicBezTo>
                  <a:cubicBezTo>
                    <a:pt x="12280" y="5259"/>
                    <a:pt x="12280" y="5289"/>
                    <a:pt x="12311" y="5320"/>
                  </a:cubicBezTo>
                  <a:cubicBezTo>
                    <a:pt x="12402" y="5289"/>
                    <a:pt x="12463" y="5259"/>
                    <a:pt x="12554" y="5259"/>
                  </a:cubicBezTo>
                  <a:cubicBezTo>
                    <a:pt x="12493" y="5107"/>
                    <a:pt x="12463" y="4894"/>
                    <a:pt x="12463" y="4712"/>
                  </a:cubicBezTo>
                  <a:cubicBezTo>
                    <a:pt x="12858" y="4621"/>
                    <a:pt x="13162" y="4590"/>
                    <a:pt x="13466" y="4560"/>
                  </a:cubicBezTo>
                  <a:cubicBezTo>
                    <a:pt x="13466" y="4682"/>
                    <a:pt x="13496" y="4742"/>
                    <a:pt x="13496" y="4864"/>
                  </a:cubicBezTo>
                  <a:cubicBezTo>
                    <a:pt x="13557" y="4834"/>
                    <a:pt x="13648" y="4834"/>
                    <a:pt x="13679" y="4773"/>
                  </a:cubicBezTo>
                  <a:cubicBezTo>
                    <a:pt x="13679" y="4712"/>
                    <a:pt x="13648" y="4621"/>
                    <a:pt x="13648" y="4530"/>
                  </a:cubicBezTo>
                  <a:cubicBezTo>
                    <a:pt x="13861" y="4469"/>
                    <a:pt x="14104" y="4438"/>
                    <a:pt x="14378" y="4438"/>
                  </a:cubicBezTo>
                  <a:cubicBezTo>
                    <a:pt x="14438" y="4438"/>
                    <a:pt x="14560" y="4408"/>
                    <a:pt x="14682" y="4408"/>
                  </a:cubicBezTo>
                  <a:lnTo>
                    <a:pt x="14682" y="4469"/>
                  </a:lnTo>
                  <a:cubicBezTo>
                    <a:pt x="14742" y="4438"/>
                    <a:pt x="14834" y="4438"/>
                    <a:pt x="14894" y="4408"/>
                  </a:cubicBezTo>
                  <a:lnTo>
                    <a:pt x="14986" y="4408"/>
                  </a:lnTo>
                  <a:cubicBezTo>
                    <a:pt x="15502" y="4226"/>
                    <a:pt x="15958" y="4074"/>
                    <a:pt x="16384" y="3952"/>
                  </a:cubicBezTo>
                  <a:cubicBezTo>
                    <a:pt x="16384" y="3830"/>
                    <a:pt x="16353" y="3709"/>
                    <a:pt x="16353" y="3618"/>
                  </a:cubicBezTo>
                  <a:cubicBezTo>
                    <a:pt x="16293" y="3344"/>
                    <a:pt x="16353" y="3162"/>
                    <a:pt x="16353" y="2949"/>
                  </a:cubicBezTo>
                  <a:cubicBezTo>
                    <a:pt x="16566" y="2919"/>
                    <a:pt x="16840" y="2888"/>
                    <a:pt x="17113" y="2797"/>
                  </a:cubicBezTo>
                  <a:cubicBezTo>
                    <a:pt x="17265" y="2767"/>
                    <a:pt x="17356" y="2767"/>
                    <a:pt x="17508" y="2736"/>
                  </a:cubicBezTo>
                  <a:cubicBezTo>
                    <a:pt x="17569" y="2858"/>
                    <a:pt x="17600" y="2949"/>
                    <a:pt x="17630" y="3101"/>
                  </a:cubicBezTo>
                  <a:cubicBezTo>
                    <a:pt x="17630" y="3101"/>
                    <a:pt x="17660" y="3314"/>
                    <a:pt x="17721" y="3527"/>
                  </a:cubicBezTo>
                  <a:cubicBezTo>
                    <a:pt x="17752" y="3527"/>
                    <a:pt x="17812" y="3496"/>
                    <a:pt x="17873" y="3496"/>
                  </a:cubicBezTo>
                  <a:cubicBezTo>
                    <a:pt x="17812" y="3192"/>
                    <a:pt x="17752" y="2949"/>
                    <a:pt x="17721" y="2706"/>
                  </a:cubicBezTo>
                  <a:cubicBezTo>
                    <a:pt x="17964" y="2645"/>
                    <a:pt x="18238" y="2615"/>
                    <a:pt x="18481" y="2584"/>
                  </a:cubicBezTo>
                  <a:lnTo>
                    <a:pt x="18481" y="2584"/>
                  </a:lnTo>
                  <a:cubicBezTo>
                    <a:pt x="18420" y="2919"/>
                    <a:pt x="18420" y="3101"/>
                    <a:pt x="18420" y="3344"/>
                  </a:cubicBezTo>
                  <a:cubicBezTo>
                    <a:pt x="18511" y="3314"/>
                    <a:pt x="18572" y="3314"/>
                    <a:pt x="18663" y="3253"/>
                  </a:cubicBezTo>
                  <a:cubicBezTo>
                    <a:pt x="18694" y="2919"/>
                    <a:pt x="18694" y="2767"/>
                    <a:pt x="18724" y="2554"/>
                  </a:cubicBezTo>
                  <a:cubicBezTo>
                    <a:pt x="19332" y="2463"/>
                    <a:pt x="19940" y="2341"/>
                    <a:pt x="20548" y="2280"/>
                  </a:cubicBezTo>
                  <a:cubicBezTo>
                    <a:pt x="20548" y="2432"/>
                    <a:pt x="20609" y="2584"/>
                    <a:pt x="20639" y="2736"/>
                  </a:cubicBezTo>
                  <a:cubicBezTo>
                    <a:pt x="20700" y="2736"/>
                    <a:pt x="20761" y="2706"/>
                    <a:pt x="20822" y="2706"/>
                  </a:cubicBezTo>
                  <a:cubicBezTo>
                    <a:pt x="20791" y="2584"/>
                    <a:pt x="20761" y="2432"/>
                    <a:pt x="20761" y="2250"/>
                  </a:cubicBezTo>
                  <a:cubicBezTo>
                    <a:pt x="21004" y="2189"/>
                    <a:pt x="21278" y="2159"/>
                    <a:pt x="21521" y="2159"/>
                  </a:cubicBezTo>
                  <a:cubicBezTo>
                    <a:pt x="21551" y="2280"/>
                    <a:pt x="21551" y="2402"/>
                    <a:pt x="21581" y="2493"/>
                  </a:cubicBezTo>
                  <a:cubicBezTo>
                    <a:pt x="21673" y="2493"/>
                    <a:pt x="21733" y="2463"/>
                    <a:pt x="21825" y="2463"/>
                  </a:cubicBezTo>
                  <a:cubicBezTo>
                    <a:pt x="21764" y="2341"/>
                    <a:pt x="21764" y="2311"/>
                    <a:pt x="21764" y="2311"/>
                  </a:cubicBezTo>
                  <a:cubicBezTo>
                    <a:pt x="21764" y="2250"/>
                    <a:pt x="21733" y="2189"/>
                    <a:pt x="21733" y="2128"/>
                  </a:cubicBezTo>
                  <a:cubicBezTo>
                    <a:pt x="22189" y="2098"/>
                    <a:pt x="22615" y="2007"/>
                    <a:pt x="23040" y="1976"/>
                  </a:cubicBezTo>
                  <a:cubicBezTo>
                    <a:pt x="23040" y="2037"/>
                    <a:pt x="23071" y="2098"/>
                    <a:pt x="23101" y="2189"/>
                  </a:cubicBezTo>
                  <a:lnTo>
                    <a:pt x="23223" y="2189"/>
                  </a:lnTo>
                  <a:cubicBezTo>
                    <a:pt x="23192" y="2128"/>
                    <a:pt x="23192" y="2037"/>
                    <a:pt x="23132" y="2007"/>
                  </a:cubicBezTo>
                  <a:cubicBezTo>
                    <a:pt x="23588" y="1976"/>
                    <a:pt x="24013" y="1946"/>
                    <a:pt x="24439" y="1885"/>
                  </a:cubicBezTo>
                  <a:cubicBezTo>
                    <a:pt x="24439" y="1976"/>
                    <a:pt x="24469" y="2007"/>
                    <a:pt x="24469" y="2098"/>
                  </a:cubicBezTo>
                  <a:lnTo>
                    <a:pt x="24651" y="2098"/>
                  </a:lnTo>
                  <a:cubicBezTo>
                    <a:pt x="24651" y="2037"/>
                    <a:pt x="24651" y="1976"/>
                    <a:pt x="24621" y="1885"/>
                  </a:cubicBezTo>
                  <a:cubicBezTo>
                    <a:pt x="24803" y="1885"/>
                    <a:pt x="25016" y="1855"/>
                    <a:pt x="25229" y="1855"/>
                  </a:cubicBezTo>
                  <a:cubicBezTo>
                    <a:pt x="25229" y="1946"/>
                    <a:pt x="25229" y="1976"/>
                    <a:pt x="25259" y="2037"/>
                  </a:cubicBezTo>
                  <a:lnTo>
                    <a:pt x="25411" y="2037"/>
                  </a:lnTo>
                  <a:cubicBezTo>
                    <a:pt x="25411" y="1976"/>
                    <a:pt x="25411" y="1946"/>
                    <a:pt x="25381" y="1855"/>
                  </a:cubicBezTo>
                  <a:cubicBezTo>
                    <a:pt x="25685" y="1824"/>
                    <a:pt x="26019" y="1824"/>
                    <a:pt x="26293" y="1824"/>
                  </a:cubicBezTo>
                  <a:lnTo>
                    <a:pt x="26293" y="2037"/>
                  </a:lnTo>
                  <a:lnTo>
                    <a:pt x="26536" y="2037"/>
                  </a:lnTo>
                  <a:lnTo>
                    <a:pt x="26536" y="1824"/>
                  </a:lnTo>
                  <a:cubicBezTo>
                    <a:pt x="26901" y="1824"/>
                    <a:pt x="27235" y="1794"/>
                    <a:pt x="27539" y="1794"/>
                  </a:cubicBezTo>
                  <a:cubicBezTo>
                    <a:pt x="27539" y="1855"/>
                    <a:pt x="27539" y="1946"/>
                    <a:pt x="27509" y="2007"/>
                  </a:cubicBezTo>
                  <a:lnTo>
                    <a:pt x="27661" y="2007"/>
                  </a:lnTo>
                  <a:lnTo>
                    <a:pt x="27661" y="1794"/>
                  </a:lnTo>
                  <a:cubicBezTo>
                    <a:pt x="28360" y="1794"/>
                    <a:pt x="28816" y="1824"/>
                    <a:pt x="28968" y="1885"/>
                  </a:cubicBezTo>
                  <a:cubicBezTo>
                    <a:pt x="28968" y="1905"/>
                    <a:pt x="28971" y="1912"/>
                    <a:pt x="28975" y="1912"/>
                  </a:cubicBezTo>
                  <a:cubicBezTo>
                    <a:pt x="28985" y="1912"/>
                    <a:pt x="28998" y="1885"/>
                    <a:pt x="28998" y="1885"/>
                  </a:cubicBezTo>
                  <a:cubicBezTo>
                    <a:pt x="28998" y="1855"/>
                    <a:pt x="28876" y="1855"/>
                    <a:pt x="28846" y="1824"/>
                  </a:cubicBezTo>
                  <a:cubicBezTo>
                    <a:pt x="28572" y="1733"/>
                    <a:pt x="28147" y="1672"/>
                    <a:pt x="27661" y="1672"/>
                  </a:cubicBezTo>
                  <a:lnTo>
                    <a:pt x="27661" y="1277"/>
                  </a:lnTo>
                  <a:lnTo>
                    <a:pt x="28147" y="1277"/>
                  </a:lnTo>
                  <a:cubicBezTo>
                    <a:pt x="28238" y="1277"/>
                    <a:pt x="28724" y="1368"/>
                    <a:pt x="28816" y="1399"/>
                  </a:cubicBezTo>
                  <a:cubicBezTo>
                    <a:pt x="28816" y="1409"/>
                    <a:pt x="28822" y="1412"/>
                    <a:pt x="28830" y="1412"/>
                  </a:cubicBezTo>
                  <a:cubicBezTo>
                    <a:pt x="28846" y="1412"/>
                    <a:pt x="28866" y="1399"/>
                    <a:pt x="28846" y="1399"/>
                  </a:cubicBezTo>
                  <a:cubicBezTo>
                    <a:pt x="28846" y="1277"/>
                    <a:pt x="28086" y="1186"/>
                    <a:pt x="27904" y="1125"/>
                  </a:cubicBezTo>
                  <a:lnTo>
                    <a:pt x="27630" y="1125"/>
                  </a:lnTo>
                  <a:lnTo>
                    <a:pt x="27630" y="730"/>
                  </a:lnTo>
                  <a:lnTo>
                    <a:pt x="28968" y="730"/>
                  </a:lnTo>
                  <a:cubicBezTo>
                    <a:pt x="28998" y="730"/>
                    <a:pt x="28998" y="669"/>
                    <a:pt x="28998" y="669"/>
                  </a:cubicBezTo>
                  <a:cubicBezTo>
                    <a:pt x="28968" y="517"/>
                    <a:pt x="28390" y="487"/>
                    <a:pt x="27630" y="487"/>
                  </a:cubicBezTo>
                  <a:lnTo>
                    <a:pt x="27630" y="426"/>
                  </a:lnTo>
                  <a:lnTo>
                    <a:pt x="27630" y="274"/>
                  </a:lnTo>
                  <a:lnTo>
                    <a:pt x="27630" y="61"/>
                  </a:lnTo>
                  <a:lnTo>
                    <a:pt x="27539" y="61"/>
                  </a:lnTo>
                  <a:lnTo>
                    <a:pt x="27539" y="274"/>
                  </a:lnTo>
                  <a:lnTo>
                    <a:pt x="27539" y="487"/>
                  </a:lnTo>
                  <a:lnTo>
                    <a:pt x="26627" y="487"/>
                  </a:lnTo>
                  <a:lnTo>
                    <a:pt x="26627" y="274"/>
                  </a:lnTo>
                  <a:cubicBezTo>
                    <a:pt x="26627" y="183"/>
                    <a:pt x="26627" y="61"/>
                    <a:pt x="26597" y="1"/>
                  </a:cubicBezTo>
                  <a:lnTo>
                    <a:pt x="26475" y="1"/>
                  </a:lnTo>
                  <a:lnTo>
                    <a:pt x="26475" y="335"/>
                  </a:lnTo>
                  <a:cubicBezTo>
                    <a:pt x="26475" y="365"/>
                    <a:pt x="26475" y="426"/>
                    <a:pt x="26445" y="457"/>
                  </a:cubicBezTo>
                  <a:cubicBezTo>
                    <a:pt x="26110" y="457"/>
                    <a:pt x="25715" y="487"/>
                    <a:pt x="25381" y="487"/>
                  </a:cubicBezTo>
                  <a:lnTo>
                    <a:pt x="25381" y="1"/>
                  </a:ln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8"/>
            <p:cNvSpPr/>
            <p:nvPr/>
          </p:nvSpPr>
          <p:spPr>
            <a:xfrm>
              <a:off x="4731675" y="2039450"/>
              <a:ext cx="6350" cy="9900"/>
            </a:xfrm>
            <a:custGeom>
              <a:avLst/>
              <a:gdLst/>
              <a:ahLst/>
              <a:cxnLst/>
              <a:rect l="l" t="t" r="r" b="b"/>
              <a:pathLst>
                <a:path w="254" h="396" extrusionOk="0">
                  <a:moveTo>
                    <a:pt x="127" y="1"/>
                  </a:moveTo>
                  <a:cubicBezTo>
                    <a:pt x="68" y="1"/>
                    <a:pt x="1" y="41"/>
                    <a:pt x="41" y="122"/>
                  </a:cubicBezTo>
                  <a:cubicBezTo>
                    <a:pt x="72" y="244"/>
                    <a:pt x="72" y="305"/>
                    <a:pt x="102" y="396"/>
                  </a:cubicBezTo>
                  <a:cubicBezTo>
                    <a:pt x="163" y="335"/>
                    <a:pt x="224" y="335"/>
                    <a:pt x="254" y="305"/>
                  </a:cubicBezTo>
                  <a:cubicBezTo>
                    <a:pt x="224" y="244"/>
                    <a:pt x="224" y="122"/>
                    <a:pt x="193" y="31"/>
                  </a:cubicBezTo>
                  <a:cubicBezTo>
                    <a:pt x="183" y="11"/>
                    <a:pt x="156" y="1"/>
                    <a:pt x="127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8"/>
            <p:cNvSpPr/>
            <p:nvPr/>
          </p:nvSpPr>
          <p:spPr>
            <a:xfrm>
              <a:off x="4586800" y="1976050"/>
              <a:ext cx="638325" cy="317225"/>
            </a:xfrm>
            <a:custGeom>
              <a:avLst/>
              <a:gdLst/>
              <a:ahLst/>
              <a:cxnLst/>
              <a:rect l="l" t="t" r="r" b="b"/>
              <a:pathLst>
                <a:path w="25533" h="12689" extrusionOk="0">
                  <a:moveTo>
                    <a:pt x="22888" y="1108"/>
                  </a:moveTo>
                  <a:cubicBezTo>
                    <a:pt x="22888" y="1139"/>
                    <a:pt x="22919" y="1169"/>
                    <a:pt x="22919" y="1199"/>
                  </a:cubicBezTo>
                  <a:cubicBezTo>
                    <a:pt x="22919" y="1195"/>
                    <a:pt x="22920" y="1193"/>
                    <a:pt x="22922" y="1193"/>
                  </a:cubicBezTo>
                  <a:cubicBezTo>
                    <a:pt x="22922" y="1193"/>
                    <a:pt x="22923" y="1194"/>
                    <a:pt x="22923" y="1194"/>
                  </a:cubicBezTo>
                  <a:lnTo>
                    <a:pt x="22923" y="1194"/>
                  </a:lnTo>
                  <a:cubicBezTo>
                    <a:pt x="22910" y="1165"/>
                    <a:pt x="22898" y="1136"/>
                    <a:pt x="22888" y="1108"/>
                  </a:cubicBezTo>
                  <a:close/>
                  <a:moveTo>
                    <a:pt x="23770" y="713"/>
                  </a:moveTo>
                  <a:cubicBezTo>
                    <a:pt x="23861" y="835"/>
                    <a:pt x="23861" y="895"/>
                    <a:pt x="23891" y="1017"/>
                  </a:cubicBezTo>
                  <a:cubicBezTo>
                    <a:pt x="23648" y="1108"/>
                    <a:pt x="23314" y="1199"/>
                    <a:pt x="23010" y="1351"/>
                  </a:cubicBezTo>
                  <a:cubicBezTo>
                    <a:pt x="22984" y="1276"/>
                    <a:pt x="22938" y="1200"/>
                    <a:pt x="22923" y="1194"/>
                  </a:cubicBezTo>
                  <a:lnTo>
                    <a:pt x="22923" y="1194"/>
                  </a:lnTo>
                  <a:cubicBezTo>
                    <a:pt x="22953" y="1259"/>
                    <a:pt x="22989" y="1328"/>
                    <a:pt x="23010" y="1412"/>
                  </a:cubicBezTo>
                  <a:cubicBezTo>
                    <a:pt x="22979" y="1412"/>
                    <a:pt x="22949" y="1443"/>
                    <a:pt x="22949" y="1443"/>
                  </a:cubicBezTo>
                  <a:cubicBezTo>
                    <a:pt x="22371" y="1655"/>
                    <a:pt x="22250" y="1746"/>
                    <a:pt x="21915" y="1898"/>
                  </a:cubicBezTo>
                  <a:cubicBezTo>
                    <a:pt x="21885" y="1777"/>
                    <a:pt x="21794" y="1655"/>
                    <a:pt x="21764" y="1564"/>
                  </a:cubicBezTo>
                  <a:cubicBezTo>
                    <a:pt x="22007" y="1443"/>
                    <a:pt x="22280" y="1321"/>
                    <a:pt x="22675" y="1169"/>
                  </a:cubicBezTo>
                  <a:cubicBezTo>
                    <a:pt x="22736" y="1139"/>
                    <a:pt x="22827" y="1139"/>
                    <a:pt x="22888" y="1108"/>
                  </a:cubicBezTo>
                  <a:cubicBezTo>
                    <a:pt x="23253" y="956"/>
                    <a:pt x="23526" y="835"/>
                    <a:pt x="23770" y="713"/>
                  </a:cubicBezTo>
                  <a:close/>
                  <a:moveTo>
                    <a:pt x="23922" y="1199"/>
                  </a:moveTo>
                  <a:cubicBezTo>
                    <a:pt x="23982" y="1412"/>
                    <a:pt x="24043" y="1595"/>
                    <a:pt x="24104" y="1746"/>
                  </a:cubicBezTo>
                  <a:cubicBezTo>
                    <a:pt x="23739" y="1868"/>
                    <a:pt x="23466" y="1929"/>
                    <a:pt x="23223" y="2020"/>
                  </a:cubicBezTo>
                  <a:cubicBezTo>
                    <a:pt x="23253" y="1898"/>
                    <a:pt x="23192" y="1777"/>
                    <a:pt x="23131" y="1655"/>
                  </a:cubicBezTo>
                  <a:cubicBezTo>
                    <a:pt x="23131" y="1655"/>
                    <a:pt x="23131" y="1625"/>
                    <a:pt x="23101" y="1595"/>
                  </a:cubicBezTo>
                  <a:cubicBezTo>
                    <a:pt x="23405" y="1443"/>
                    <a:pt x="23648" y="1321"/>
                    <a:pt x="23922" y="1199"/>
                  </a:cubicBezTo>
                  <a:close/>
                  <a:moveTo>
                    <a:pt x="21581" y="1534"/>
                  </a:moveTo>
                  <a:cubicBezTo>
                    <a:pt x="21642" y="1746"/>
                    <a:pt x="21672" y="1868"/>
                    <a:pt x="21733" y="1959"/>
                  </a:cubicBezTo>
                  <a:cubicBezTo>
                    <a:pt x="21520" y="2050"/>
                    <a:pt x="21308" y="2172"/>
                    <a:pt x="20912" y="2324"/>
                  </a:cubicBezTo>
                  <a:cubicBezTo>
                    <a:pt x="20882" y="2324"/>
                    <a:pt x="20852" y="2354"/>
                    <a:pt x="20821" y="2354"/>
                  </a:cubicBezTo>
                  <a:cubicBezTo>
                    <a:pt x="20760" y="2233"/>
                    <a:pt x="20700" y="2111"/>
                    <a:pt x="20639" y="1990"/>
                  </a:cubicBezTo>
                  <a:lnTo>
                    <a:pt x="21581" y="1534"/>
                  </a:lnTo>
                  <a:close/>
                  <a:moveTo>
                    <a:pt x="23010" y="1655"/>
                  </a:moveTo>
                  <a:cubicBezTo>
                    <a:pt x="23040" y="1807"/>
                    <a:pt x="23131" y="1929"/>
                    <a:pt x="23162" y="2081"/>
                  </a:cubicBezTo>
                  <a:cubicBezTo>
                    <a:pt x="22888" y="2172"/>
                    <a:pt x="22615" y="2294"/>
                    <a:pt x="22159" y="2537"/>
                  </a:cubicBezTo>
                  <a:cubicBezTo>
                    <a:pt x="22098" y="2385"/>
                    <a:pt x="22067" y="2263"/>
                    <a:pt x="21976" y="2172"/>
                  </a:cubicBezTo>
                  <a:cubicBezTo>
                    <a:pt x="22007" y="2111"/>
                    <a:pt x="22098" y="2081"/>
                    <a:pt x="22159" y="2081"/>
                  </a:cubicBezTo>
                  <a:cubicBezTo>
                    <a:pt x="22493" y="1929"/>
                    <a:pt x="22736" y="1777"/>
                    <a:pt x="23010" y="1655"/>
                  </a:cubicBezTo>
                  <a:close/>
                  <a:moveTo>
                    <a:pt x="21824" y="2233"/>
                  </a:moveTo>
                  <a:cubicBezTo>
                    <a:pt x="21885" y="2354"/>
                    <a:pt x="21946" y="2506"/>
                    <a:pt x="21976" y="2628"/>
                  </a:cubicBezTo>
                  <a:cubicBezTo>
                    <a:pt x="21733" y="2780"/>
                    <a:pt x="21429" y="2932"/>
                    <a:pt x="21156" y="3084"/>
                  </a:cubicBezTo>
                  <a:cubicBezTo>
                    <a:pt x="21125" y="2932"/>
                    <a:pt x="21034" y="2810"/>
                    <a:pt x="20973" y="2658"/>
                  </a:cubicBezTo>
                  <a:cubicBezTo>
                    <a:pt x="21216" y="2537"/>
                    <a:pt x="21490" y="2415"/>
                    <a:pt x="21824" y="2233"/>
                  </a:cubicBezTo>
                  <a:close/>
                  <a:moveTo>
                    <a:pt x="20548" y="2111"/>
                  </a:moveTo>
                  <a:cubicBezTo>
                    <a:pt x="20548" y="2263"/>
                    <a:pt x="20578" y="2354"/>
                    <a:pt x="20639" y="2476"/>
                  </a:cubicBezTo>
                  <a:cubicBezTo>
                    <a:pt x="19970" y="2780"/>
                    <a:pt x="19727" y="2932"/>
                    <a:pt x="19393" y="3114"/>
                  </a:cubicBezTo>
                  <a:cubicBezTo>
                    <a:pt x="19362" y="2993"/>
                    <a:pt x="19362" y="2841"/>
                    <a:pt x="19362" y="2719"/>
                  </a:cubicBezTo>
                  <a:cubicBezTo>
                    <a:pt x="19879" y="2476"/>
                    <a:pt x="20183" y="2324"/>
                    <a:pt x="20548" y="2111"/>
                  </a:cubicBezTo>
                  <a:close/>
                  <a:moveTo>
                    <a:pt x="19210" y="2810"/>
                  </a:moveTo>
                  <a:cubicBezTo>
                    <a:pt x="19210" y="2932"/>
                    <a:pt x="19241" y="3084"/>
                    <a:pt x="19241" y="3175"/>
                  </a:cubicBezTo>
                  <a:cubicBezTo>
                    <a:pt x="19028" y="3327"/>
                    <a:pt x="18754" y="3479"/>
                    <a:pt x="18298" y="3722"/>
                  </a:cubicBezTo>
                  <a:cubicBezTo>
                    <a:pt x="18238" y="3570"/>
                    <a:pt x="18146" y="3418"/>
                    <a:pt x="18116" y="3266"/>
                  </a:cubicBezTo>
                  <a:cubicBezTo>
                    <a:pt x="18420" y="3114"/>
                    <a:pt x="18754" y="2993"/>
                    <a:pt x="19119" y="2841"/>
                  </a:cubicBezTo>
                  <a:cubicBezTo>
                    <a:pt x="19119" y="2841"/>
                    <a:pt x="19180" y="2810"/>
                    <a:pt x="19210" y="2810"/>
                  </a:cubicBezTo>
                  <a:close/>
                  <a:moveTo>
                    <a:pt x="20760" y="2689"/>
                  </a:moveTo>
                  <a:lnTo>
                    <a:pt x="21004" y="3145"/>
                  </a:lnTo>
                  <a:cubicBezTo>
                    <a:pt x="20487" y="3418"/>
                    <a:pt x="20061" y="3692"/>
                    <a:pt x="19636" y="3905"/>
                  </a:cubicBezTo>
                  <a:cubicBezTo>
                    <a:pt x="19636" y="3874"/>
                    <a:pt x="19605" y="3844"/>
                    <a:pt x="19605" y="3783"/>
                  </a:cubicBezTo>
                  <a:cubicBezTo>
                    <a:pt x="19514" y="3692"/>
                    <a:pt x="19484" y="3540"/>
                    <a:pt x="19453" y="3418"/>
                  </a:cubicBezTo>
                  <a:cubicBezTo>
                    <a:pt x="19697" y="3266"/>
                    <a:pt x="19879" y="3145"/>
                    <a:pt x="20001" y="3084"/>
                  </a:cubicBezTo>
                  <a:cubicBezTo>
                    <a:pt x="20274" y="2932"/>
                    <a:pt x="20548" y="2810"/>
                    <a:pt x="20760" y="2689"/>
                  </a:cubicBezTo>
                  <a:close/>
                  <a:moveTo>
                    <a:pt x="17964" y="3388"/>
                  </a:moveTo>
                  <a:cubicBezTo>
                    <a:pt x="18025" y="3540"/>
                    <a:pt x="18116" y="3692"/>
                    <a:pt x="18146" y="3844"/>
                  </a:cubicBezTo>
                  <a:cubicBezTo>
                    <a:pt x="18086" y="3874"/>
                    <a:pt x="18025" y="3905"/>
                    <a:pt x="17964" y="3935"/>
                  </a:cubicBezTo>
                  <a:cubicBezTo>
                    <a:pt x="17569" y="4148"/>
                    <a:pt x="17235" y="4300"/>
                    <a:pt x="16900" y="4391"/>
                  </a:cubicBezTo>
                  <a:cubicBezTo>
                    <a:pt x="16809" y="4239"/>
                    <a:pt x="16687" y="4087"/>
                    <a:pt x="16627" y="3905"/>
                  </a:cubicBezTo>
                  <a:cubicBezTo>
                    <a:pt x="17022" y="3753"/>
                    <a:pt x="17447" y="3570"/>
                    <a:pt x="17964" y="3388"/>
                  </a:cubicBezTo>
                  <a:close/>
                  <a:moveTo>
                    <a:pt x="19332" y="3479"/>
                  </a:moveTo>
                  <a:cubicBezTo>
                    <a:pt x="19362" y="3631"/>
                    <a:pt x="19393" y="3783"/>
                    <a:pt x="19484" y="3996"/>
                  </a:cubicBezTo>
                  <a:cubicBezTo>
                    <a:pt x="19180" y="4148"/>
                    <a:pt x="18876" y="4300"/>
                    <a:pt x="18602" y="4452"/>
                  </a:cubicBezTo>
                  <a:cubicBezTo>
                    <a:pt x="18572" y="4300"/>
                    <a:pt x="18481" y="4148"/>
                    <a:pt x="18420" y="3996"/>
                  </a:cubicBezTo>
                  <a:cubicBezTo>
                    <a:pt x="18754" y="3783"/>
                    <a:pt x="19058" y="3631"/>
                    <a:pt x="19332" y="3479"/>
                  </a:cubicBezTo>
                  <a:close/>
                  <a:moveTo>
                    <a:pt x="16383" y="3996"/>
                  </a:moveTo>
                  <a:cubicBezTo>
                    <a:pt x="16505" y="4148"/>
                    <a:pt x="16596" y="4300"/>
                    <a:pt x="16657" y="4482"/>
                  </a:cubicBezTo>
                  <a:cubicBezTo>
                    <a:pt x="16201" y="4634"/>
                    <a:pt x="15715" y="4816"/>
                    <a:pt x="15168" y="4999"/>
                  </a:cubicBezTo>
                  <a:lnTo>
                    <a:pt x="14833" y="4543"/>
                  </a:lnTo>
                  <a:cubicBezTo>
                    <a:pt x="15289" y="4391"/>
                    <a:pt x="15776" y="4239"/>
                    <a:pt x="16383" y="3996"/>
                  </a:cubicBezTo>
                  <a:close/>
                  <a:moveTo>
                    <a:pt x="18268" y="4057"/>
                  </a:moveTo>
                  <a:lnTo>
                    <a:pt x="18481" y="4512"/>
                  </a:lnTo>
                  <a:cubicBezTo>
                    <a:pt x="18116" y="4756"/>
                    <a:pt x="17721" y="4908"/>
                    <a:pt x="17417" y="5090"/>
                  </a:cubicBezTo>
                  <a:cubicBezTo>
                    <a:pt x="17265" y="4938"/>
                    <a:pt x="17174" y="4786"/>
                    <a:pt x="17052" y="4604"/>
                  </a:cubicBezTo>
                  <a:cubicBezTo>
                    <a:pt x="17508" y="4391"/>
                    <a:pt x="17873" y="4209"/>
                    <a:pt x="18268" y="4057"/>
                  </a:cubicBezTo>
                  <a:close/>
                  <a:moveTo>
                    <a:pt x="14681" y="4604"/>
                  </a:moveTo>
                  <a:lnTo>
                    <a:pt x="15046" y="5060"/>
                  </a:lnTo>
                  <a:cubicBezTo>
                    <a:pt x="14621" y="5212"/>
                    <a:pt x="14195" y="5364"/>
                    <a:pt x="13678" y="5546"/>
                  </a:cubicBezTo>
                  <a:cubicBezTo>
                    <a:pt x="13557" y="5303"/>
                    <a:pt x="13465" y="5242"/>
                    <a:pt x="13526" y="5242"/>
                  </a:cubicBezTo>
                  <a:cubicBezTo>
                    <a:pt x="13526" y="5242"/>
                    <a:pt x="13435" y="5120"/>
                    <a:pt x="13374" y="4968"/>
                  </a:cubicBezTo>
                  <a:cubicBezTo>
                    <a:pt x="13800" y="4847"/>
                    <a:pt x="14225" y="4756"/>
                    <a:pt x="14681" y="4604"/>
                  </a:cubicBezTo>
                  <a:close/>
                  <a:moveTo>
                    <a:pt x="16870" y="4695"/>
                  </a:moveTo>
                  <a:cubicBezTo>
                    <a:pt x="16961" y="4847"/>
                    <a:pt x="17052" y="4999"/>
                    <a:pt x="17204" y="5212"/>
                  </a:cubicBezTo>
                  <a:cubicBezTo>
                    <a:pt x="16657" y="5455"/>
                    <a:pt x="16262" y="5698"/>
                    <a:pt x="15867" y="5850"/>
                  </a:cubicBezTo>
                  <a:cubicBezTo>
                    <a:pt x="15806" y="5819"/>
                    <a:pt x="15806" y="5759"/>
                    <a:pt x="15745" y="5728"/>
                  </a:cubicBezTo>
                  <a:cubicBezTo>
                    <a:pt x="15684" y="5607"/>
                    <a:pt x="15532" y="5424"/>
                    <a:pt x="15380" y="5212"/>
                  </a:cubicBezTo>
                  <a:cubicBezTo>
                    <a:pt x="15867" y="4999"/>
                    <a:pt x="16201" y="4938"/>
                    <a:pt x="16627" y="4786"/>
                  </a:cubicBezTo>
                  <a:cubicBezTo>
                    <a:pt x="16718" y="4756"/>
                    <a:pt x="16779" y="4756"/>
                    <a:pt x="16870" y="4695"/>
                  </a:cubicBezTo>
                  <a:close/>
                  <a:moveTo>
                    <a:pt x="13131" y="4999"/>
                  </a:moveTo>
                  <a:cubicBezTo>
                    <a:pt x="13222" y="5212"/>
                    <a:pt x="13314" y="5394"/>
                    <a:pt x="13465" y="5576"/>
                  </a:cubicBezTo>
                  <a:cubicBezTo>
                    <a:pt x="13314" y="5607"/>
                    <a:pt x="13222" y="5698"/>
                    <a:pt x="13070" y="5728"/>
                  </a:cubicBezTo>
                  <a:cubicBezTo>
                    <a:pt x="12614" y="5911"/>
                    <a:pt x="12341" y="6032"/>
                    <a:pt x="12098" y="6123"/>
                  </a:cubicBezTo>
                  <a:cubicBezTo>
                    <a:pt x="11946" y="5911"/>
                    <a:pt x="11794" y="5698"/>
                    <a:pt x="11611" y="5455"/>
                  </a:cubicBezTo>
                  <a:lnTo>
                    <a:pt x="11581" y="5424"/>
                  </a:lnTo>
                  <a:cubicBezTo>
                    <a:pt x="12189" y="5242"/>
                    <a:pt x="12675" y="5120"/>
                    <a:pt x="13131" y="4999"/>
                  </a:cubicBezTo>
                  <a:close/>
                  <a:moveTo>
                    <a:pt x="15168" y="5272"/>
                  </a:moveTo>
                  <a:cubicBezTo>
                    <a:pt x="15411" y="5546"/>
                    <a:pt x="15563" y="5728"/>
                    <a:pt x="15684" y="5971"/>
                  </a:cubicBezTo>
                  <a:cubicBezTo>
                    <a:pt x="15046" y="6275"/>
                    <a:pt x="14621" y="6458"/>
                    <a:pt x="14195" y="6640"/>
                  </a:cubicBezTo>
                  <a:cubicBezTo>
                    <a:pt x="14043" y="6275"/>
                    <a:pt x="13891" y="6002"/>
                    <a:pt x="13769" y="5759"/>
                  </a:cubicBezTo>
                  <a:cubicBezTo>
                    <a:pt x="14377" y="5546"/>
                    <a:pt x="14833" y="5394"/>
                    <a:pt x="15168" y="5272"/>
                  </a:cubicBezTo>
                  <a:close/>
                  <a:moveTo>
                    <a:pt x="11368" y="5516"/>
                  </a:moveTo>
                  <a:cubicBezTo>
                    <a:pt x="11368" y="5546"/>
                    <a:pt x="11429" y="5546"/>
                    <a:pt x="11429" y="5576"/>
                  </a:cubicBezTo>
                  <a:cubicBezTo>
                    <a:pt x="11581" y="5759"/>
                    <a:pt x="11763" y="6002"/>
                    <a:pt x="11885" y="6215"/>
                  </a:cubicBezTo>
                  <a:cubicBezTo>
                    <a:pt x="11794" y="6275"/>
                    <a:pt x="11733" y="6275"/>
                    <a:pt x="11763" y="6275"/>
                  </a:cubicBezTo>
                  <a:cubicBezTo>
                    <a:pt x="11733" y="6275"/>
                    <a:pt x="11125" y="6488"/>
                    <a:pt x="10274" y="6792"/>
                  </a:cubicBezTo>
                  <a:cubicBezTo>
                    <a:pt x="10092" y="6519"/>
                    <a:pt x="9940" y="6275"/>
                    <a:pt x="9818" y="6002"/>
                  </a:cubicBezTo>
                  <a:cubicBezTo>
                    <a:pt x="10426" y="5819"/>
                    <a:pt x="10943" y="5607"/>
                    <a:pt x="11368" y="5516"/>
                  </a:cubicBezTo>
                  <a:close/>
                  <a:moveTo>
                    <a:pt x="9727" y="6032"/>
                  </a:moveTo>
                  <a:cubicBezTo>
                    <a:pt x="9757" y="6154"/>
                    <a:pt x="9788" y="6275"/>
                    <a:pt x="9818" y="6336"/>
                  </a:cubicBezTo>
                  <a:cubicBezTo>
                    <a:pt x="9909" y="6519"/>
                    <a:pt x="10000" y="6671"/>
                    <a:pt x="10122" y="6823"/>
                  </a:cubicBezTo>
                  <a:cubicBezTo>
                    <a:pt x="9757" y="6975"/>
                    <a:pt x="9362" y="7127"/>
                    <a:pt x="8967" y="7278"/>
                  </a:cubicBezTo>
                  <a:cubicBezTo>
                    <a:pt x="8906" y="7096"/>
                    <a:pt x="8754" y="6914"/>
                    <a:pt x="8511" y="6458"/>
                  </a:cubicBezTo>
                  <a:cubicBezTo>
                    <a:pt x="8906" y="6306"/>
                    <a:pt x="9332" y="6154"/>
                    <a:pt x="9727" y="6032"/>
                  </a:cubicBezTo>
                  <a:close/>
                  <a:moveTo>
                    <a:pt x="13587" y="5850"/>
                  </a:moveTo>
                  <a:cubicBezTo>
                    <a:pt x="13739" y="6123"/>
                    <a:pt x="13891" y="6367"/>
                    <a:pt x="14043" y="6671"/>
                  </a:cubicBezTo>
                  <a:cubicBezTo>
                    <a:pt x="13739" y="6792"/>
                    <a:pt x="13435" y="6944"/>
                    <a:pt x="13101" y="7096"/>
                  </a:cubicBezTo>
                  <a:cubicBezTo>
                    <a:pt x="12979" y="7127"/>
                    <a:pt x="12858" y="7218"/>
                    <a:pt x="12706" y="7278"/>
                  </a:cubicBezTo>
                  <a:cubicBezTo>
                    <a:pt x="12614" y="6975"/>
                    <a:pt x="12462" y="6671"/>
                    <a:pt x="12219" y="6336"/>
                  </a:cubicBezTo>
                  <a:cubicBezTo>
                    <a:pt x="12766" y="6154"/>
                    <a:pt x="13222" y="5971"/>
                    <a:pt x="13587" y="5850"/>
                  </a:cubicBezTo>
                  <a:close/>
                  <a:moveTo>
                    <a:pt x="8389" y="6488"/>
                  </a:moveTo>
                  <a:cubicBezTo>
                    <a:pt x="8481" y="6792"/>
                    <a:pt x="8663" y="7035"/>
                    <a:pt x="8724" y="7218"/>
                  </a:cubicBezTo>
                  <a:cubicBezTo>
                    <a:pt x="8754" y="7248"/>
                    <a:pt x="8754" y="7339"/>
                    <a:pt x="8754" y="7370"/>
                  </a:cubicBezTo>
                  <a:cubicBezTo>
                    <a:pt x="8268" y="7552"/>
                    <a:pt x="7751" y="7734"/>
                    <a:pt x="7295" y="7947"/>
                  </a:cubicBezTo>
                  <a:lnTo>
                    <a:pt x="7174" y="7704"/>
                  </a:lnTo>
                  <a:cubicBezTo>
                    <a:pt x="7174" y="7704"/>
                    <a:pt x="6930" y="7218"/>
                    <a:pt x="6900" y="7066"/>
                  </a:cubicBezTo>
                  <a:cubicBezTo>
                    <a:pt x="6961" y="7035"/>
                    <a:pt x="7052" y="6975"/>
                    <a:pt x="7174" y="6944"/>
                  </a:cubicBezTo>
                  <a:cubicBezTo>
                    <a:pt x="7630" y="6792"/>
                    <a:pt x="7994" y="6640"/>
                    <a:pt x="8389" y="6488"/>
                  </a:cubicBezTo>
                  <a:close/>
                  <a:moveTo>
                    <a:pt x="12037" y="6427"/>
                  </a:moveTo>
                  <a:cubicBezTo>
                    <a:pt x="12219" y="6762"/>
                    <a:pt x="12371" y="7066"/>
                    <a:pt x="12493" y="7400"/>
                  </a:cubicBezTo>
                  <a:cubicBezTo>
                    <a:pt x="12128" y="7552"/>
                    <a:pt x="11703" y="7795"/>
                    <a:pt x="11307" y="7978"/>
                  </a:cubicBezTo>
                  <a:cubicBezTo>
                    <a:pt x="11095" y="7734"/>
                    <a:pt x="10730" y="7400"/>
                    <a:pt x="10426" y="7035"/>
                  </a:cubicBezTo>
                  <a:cubicBezTo>
                    <a:pt x="11034" y="6792"/>
                    <a:pt x="11551" y="6610"/>
                    <a:pt x="12037" y="6427"/>
                  </a:cubicBezTo>
                  <a:close/>
                  <a:moveTo>
                    <a:pt x="6566" y="7218"/>
                  </a:moveTo>
                  <a:cubicBezTo>
                    <a:pt x="6748" y="7430"/>
                    <a:pt x="6870" y="7704"/>
                    <a:pt x="7022" y="8038"/>
                  </a:cubicBezTo>
                  <a:cubicBezTo>
                    <a:pt x="6687" y="8160"/>
                    <a:pt x="6414" y="8312"/>
                    <a:pt x="6140" y="8434"/>
                  </a:cubicBezTo>
                  <a:cubicBezTo>
                    <a:pt x="6110" y="8434"/>
                    <a:pt x="6079" y="8464"/>
                    <a:pt x="6019" y="8464"/>
                  </a:cubicBezTo>
                  <a:cubicBezTo>
                    <a:pt x="5988" y="8373"/>
                    <a:pt x="5958" y="8342"/>
                    <a:pt x="5897" y="8282"/>
                  </a:cubicBezTo>
                  <a:lnTo>
                    <a:pt x="5745" y="8008"/>
                  </a:lnTo>
                  <a:lnTo>
                    <a:pt x="5745" y="8008"/>
                  </a:lnTo>
                  <a:cubicBezTo>
                    <a:pt x="5750" y="8013"/>
                    <a:pt x="5753" y="8015"/>
                    <a:pt x="5754" y="8015"/>
                  </a:cubicBezTo>
                  <a:cubicBezTo>
                    <a:pt x="5774" y="8015"/>
                    <a:pt x="5586" y="7690"/>
                    <a:pt x="5502" y="7522"/>
                  </a:cubicBezTo>
                  <a:cubicBezTo>
                    <a:pt x="5867" y="7400"/>
                    <a:pt x="5988" y="7400"/>
                    <a:pt x="6566" y="7218"/>
                  </a:cubicBezTo>
                  <a:close/>
                  <a:moveTo>
                    <a:pt x="10274" y="7066"/>
                  </a:moveTo>
                  <a:cubicBezTo>
                    <a:pt x="10547" y="7491"/>
                    <a:pt x="10851" y="7795"/>
                    <a:pt x="11125" y="8038"/>
                  </a:cubicBezTo>
                  <a:cubicBezTo>
                    <a:pt x="10517" y="8342"/>
                    <a:pt x="10000" y="8616"/>
                    <a:pt x="10000" y="8616"/>
                  </a:cubicBezTo>
                  <a:cubicBezTo>
                    <a:pt x="9605" y="8798"/>
                    <a:pt x="9484" y="8829"/>
                    <a:pt x="9210" y="8950"/>
                  </a:cubicBezTo>
                  <a:cubicBezTo>
                    <a:pt x="9058" y="8646"/>
                    <a:pt x="8997" y="8312"/>
                    <a:pt x="8997" y="7947"/>
                  </a:cubicBezTo>
                  <a:lnTo>
                    <a:pt x="8997" y="7552"/>
                  </a:lnTo>
                  <a:cubicBezTo>
                    <a:pt x="9453" y="7370"/>
                    <a:pt x="9909" y="7218"/>
                    <a:pt x="10274" y="7066"/>
                  </a:cubicBezTo>
                  <a:close/>
                  <a:moveTo>
                    <a:pt x="12614" y="7643"/>
                  </a:moveTo>
                  <a:cubicBezTo>
                    <a:pt x="12706" y="7947"/>
                    <a:pt x="12797" y="8251"/>
                    <a:pt x="12918" y="8555"/>
                  </a:cubicBezTo>
                  <a:cubicBezTo>
                    <a:pt x="12554" y="8737"/>
                    <a:pt x="12219" y="8889"/>
                    <a:pt x="11915" y="9072"/>
                  </a:cubicBezTo>
                  <a:cubicBezTo>
                    <a:pt x="11855" y="8737"/>
                    <a:pt x="11763" y="8555"/>
                    <a:pt x="11520" y="8190"/>
                  </a:cubicBezTo>
                  <a:cubicBezTo>
                    <a:pt x="11885" y="7978"/>
                    <a:pt x="12371" y="7734"/>
                    <a:pt x="12462" y="7704"/>
                  </a:cubicBezTo>
                  <a:cubicBezTo>
                    <a:pt x="12493" y="7674"/>
                    <a:pt x="12554" y="7674"/>
                    <a:pt x="12614" y="7643"/>
                  </a:cubicBezTo>
                  <a:close/>
                  <a:moveTo>
                    <a:pt x="5350" y="7552"/>
                  </a:moveTo>
                  <a:cubicBezTo>
                    <a:pt x="5623" y="7886"/>
                    <a:pt x="5806" y="8312"/>
                    <a:pt x="5867" y="8555"/>
                  </a:cubicBezTo>
                  <a:lnTo>
                    <a:pt x="5350" y="8768"/>
                  </a:lnTo>
                  <a:cubicBezTo>
                    <a:pt x="4712" y="9072"/>
                    <a:pt x="5046" y="8889"/>
                    <a:pt x="4134" y="9315"/>
                  </a:cubicBezTo>
                  <a:cubicBezTo>
                    <a:pt x="4012" y="9345"/>
                    <a:pt x="3952" y="9376"/>
                    <a:pt x="3830" y="9406"/>
                  </a:cubicBezTo>
                  <a:cubicBezTo>
                    <a:pt x="3587" y="9041"/>
                    <a:pt x="3526" y="8768"/>
                    <a:pt x="3526" y="8768"/>
                  </a:cubicBezTo>
                  <a:cubicBezTo>
                    <a:pt x="3435" y="8585"/>
                    <a:pt x="3405" y="8434"/>
                    <a:pt x="3374" y="8282"/>
                  </a:cubicBezTo>
                  <a:cubicBezTo>
                    <a:pt x="3435" y="8251"/>
                    <a:pt x="3526" y="8251"/>
                    <a:pt x="3556" y="8190"/>
                  </a:cubicBezTo>
                  <a:cubicBezTo>
                    <a:pt x="4499" y="7826"/>
                    <a:pt x="5046" y="7643"/>
                    <a:pt x="5350" y="7552"/>
                  </a:cubicBezTo>
                  <a:close/>
                  <a:moveTo>
                    <a:pt x="8785" y="7704"/>
                  </a:moveTo>
                  <a:cubicBezTo>
                    <a:pt x="8754" y="8008"/>
                    <a:pt x="8724" y="8403"/>
                    <a:pt x="8997" y="9072"/>
                  </a:cubicBezTo>
                  <a:cubicBezTo>
                    <a:pt x="8845" y="9163"/>
                    <a:pt x="8602" y="9224"/>
                    <a:pt x="8298" y="9376"/>
                  </a:cubicBezTo>
                  <a:lnTo>
                    <a:pt x="8085" y="9497"/>
                  </a:lnTo>
                  <a:cubicBezTo>
                    <a:pt x="7812" y="9011"/>
                    <a:pt x="7569" y="8585"/>
                    <a:pt x="7386" y="8251"/>
                  </a:cubicBezTo>
                  <a:cubicBezTo>
                    <a:pt x="7508" y="8190"/>
                    <a:pt x="7660" y="8130"/>
                    <a:pt x="7781" y="8069"/>
                  </a:cubicBezTo>
                  <a:cubicBezTo>
                    <a:pt x="8116" y="7917"/>
                    <a:pt x="8450" y="7826"/>
                    <a:pt x="8785" y="7704"/>
                  </a:cubicBezTo>
                  <a:close/>
                  <a:moveTo>
                    <a:pt x="3283" y="8312"/>
                  </a:moveTo>
                  <a:cubicBezTo>
                    <a:pt x="3405" y="8768"/>
                    <a:pt x="3556" y="9163"/>
                    <a:pt x="3739" y="9467"/>
                  </a:cubicBezTo>
                  <a:cubicBezTo>
                    <a:pt x="3617" y="9497"/>
                    <a:pt x="3526" y="9528"/>
                    <a:pt x="3374" y="9619"/>
                  </a:cubicBezTo>
                  <a:cubicBezTo>
                    <a:pt x="3161" y="9680"/>
                    <a:pt x="3009" y="9710"/>
                    <a:pt x="2857" y="9801"/>
                  </a:cubicBezTo>
                  <a:cubicBezTo>
                    <a:pt x="2675" y="9406"/>
                    <a:pt x="2493" y="9072"/>
                    <a:pt x="2310" y="8737"/>
                  </a:cubicBezTo>
                  <a:cubicBezTo>
                    <a:pt x="2645" y="8585"/>
                    <a:pt x="2918" y="8464"/>
                    <a:pt x="3283" y="8312"/>
                  </a:cubicBezTo>
                  <a:close/>
                  <a:moveTo>
                    <a:pt x="7174" y="8282"/>
                  </a:moveTo>
                  <a:cubicBezTo>
                    <a:pt x="7234" y="8403"/>
                    <a:pt x="7326" y="8555"/>
                    <a:pt x="7386" y="8707"/>
                  </a:cubicBezTo>
                  <a:cubicBezTo>
                    <a:pt x="7356" y="8707"/>
                    <a:pt x="7842" y="9558"/>
                    <a:pt x="7842" y="9558"/>
                  </a:cubicBezTo>
                  <a:cubicBezTo>
                    <a:pt x="7356" y="9801"/>
                    <a:pt x="7174" y="9801"/>
                    <a:pt x="6718" y="9984"/>
                  </a:cubicBezTo>
                  <a:cubicBezTo>
                    <a:pt x="6626" y="9801"/>
                    <a:pt x="6566" y="9558"/>
                    <a:pt x="6474" y="9315"/>
                  </a:cubicBezTo>
                  <a:cubicBezTo>
                    <a:pt x="6444" y="9133"/>
                    <a:pt x="6322" y="8950"/>
                    <a:pt x="6231" y="8707"/>
                  </a:cubicBezTo>
                  <a:cubicBezTo>
                    <a:pt x="6566" y="8555"/>
                    <a:pt x="6870" y="8434"/>
                    <a:pt x="7174" y="8282"/>
                  </a:cubicBezTo>
                  <a:close/>
                  <a:moveTo>
                    <a:pt x="11307" y="8312"/>
                  </a:moveTo>
                  <a:cubicBezTo>
                    <a:pt x="11399" y="8403"/>
                    <a:pt x="11459" y="8494"/>
                    <a:pt x="11490" y="8585"/>
                  </a:cubicBezTo>
                  <a:cubicBezTo>
                    <a:pt x="11611" y="8768"/>
                    <a:pt x="11642" y="9011"/>
                    <a:pt x="11703" y="9224"/>
                  </a:cubicBezTo>
                  <a:cubicBezTo>
                    <a:pt x="11399" y="9376"/>
                    <a:pt x="11095" y="9528"/>
                    <a:pt x="10699" y="9680"/>
                  </a:cubicBezTo>
                  <a:cubicBezTo>
                    <a:pt x="10426" y="9801"/>
                    <a:pt x="10122" y="9953"/>
                    <a:pt x="9879" y="10105"/>
                  </a:cubicBezTo>
                  <a:cubicBezTo>
                    <a:pt x="9727" y="9862"/>
                    <a:pt x="9575" y="9680"/>
                    <a:pt x="9484" y="9497"/>
                  </a:cubicBezTo>
                  <a:cubicBezTo>
                    <a:pt x="9453" y="9406"/>
                    <a:pt x="9362" y="9315"/>
                    <a:pt x="9332" y="9224"/>
                  </a:cubicBezTo>
                  <a:cubicBezTo>
                    <a:pt x="9453" y="9193"/>
                    <a:pt x="9514" y="9163"/>
                    <a:pt x="9636" y="9102"/>
                  </a:cubicBezTo>
                  <a:cubicBezTo>
                    <a:pt x="10031" y="8950"/>
                    <a:pt x="10821" y="8555"/>
                    <a:pt x="10973" y="8464"/>
                  </a:cubicBezTo>
                  <a:cubicBezTo>
                    <a:pt x="10943" y="8464"/>
                    <a:pt x="11095" y="8403"/>
                    <a:pt x="11307" y="8312"/>
                  </a:cubicBezTo>
                  <a:close/>
                  <a:moveTo>
                    <a:pt x="2189" y="8798"/>
                  </a:moveTo>
                  <a:cubicBezTo>
                    <a:pt x="2401" y="9224"/>
                    <a:pt x="2614" y="9558"/>
                    <a:pt x="2736" y="9862"/>
                  </a:cubicBezTo>
                  <a:cubicBezTo>
                    <a:pt x="2037" y="10136"/>
                    <a:pt x="1642" y="10257"/>
                    <a:pt x="1398" y="10348"/>
                  </a:cubicBezTo>
                  <a:cubicBezTo>
                    <a:pt x="1216" y="10075"/>
                    <a:pt x="1064" y="9801"/>
                    <a:pt x="882" y="9437"/>
                  </a:cubicBezTo>
                  <a:cubicBezTo>
                    <a:pt x="882" y="9437"/>
                    <a:pt x="882" y="9406"/>
                    <a:pt x="851" y="9376"/>
                  </a:cubicBezTo>
                  <a:cubicBezTo>
                    <a:pt x="1482" y="9118"/>
                    <a:pt x="1977" y="8887"/>
                    <a:pt x="2006" y="8887"/>
                  </a:cubicBezTo>
                  <a:cubicBezTo>
                    <a:pt x="2008" y="8887"/>
                    <a:pt x="2008" y="8888"/>
                    <a:pt x="2006" y="8889"/>
                  </a:cubicBezTo>
                  <a:cubicBezTo>
                    <a:pt x="2067" y="8859"/>
                    <a:pt x="2128" y="8859"/>
                    <a:pt x="2189" y="8798"/>
                  </a:cubicBezTo>
                  <a:close/>
                  <a:moveTo>
                    <a:pt x="9119" y="9315"/>
                  </a:moveTo>
                  <a:cubicBezTo>
                    <a:pt x="9271" y="9619"/>
                    <a:pt x="9453" y="9862"/>
                    <a:pt x="9636" y="10166"/>
                  </a:cubicBezTo>
                  <a:cubicBezTo>
                    <a:pt x="9332" y="10318"/>
                    <a:pt x="9028" y="10531"/>
                    <a:pt x="8724" y="10683"/>
                  </a:cubicBezTo>
                  <a:cubicBezTo>
                    <a:pt x="8572" y="10379"/>
                    <a:pt x="8420" y="10014"/>
                    <a:pt x="8237" y="9710"/>
                  </a:cubicBezTo>
                  <a:cubicBezTo>
                    <a:pt x="8450" y="9619"/>
                    <a:pt x="8724" y="9497"/>
                    <a:pt x="9119" y="9315"/>
                  </a:cubicBezTo>
                  <a:close/>
                  <a:moveTo>
                    <a:pt x="6019" y="8768"/>
                  </a:moveTo>
                  <a:cubicBezTo>
                    <a:pt x="6110" y="8920"/>
                    <a:pt x="6171" y="9193"/>
                    <a:pt x="6201" y="9254"/>
                  </a:cubicBezTo>
                  <a:lnTo>
                    <a:pt x="6201" y="9310"/>
                  </a:lnTo>
                  <a:lnTo>
                    <a:pt x="6201" y="9310"/>
                  </a:lnTo>
                  <a:cubicBezTo>
                    <a:pt x="6199" y="9305"/>
                    <a:pt x="6197" y="9302"/>
                    <a:pt x="6197" y="9302"/>
                  </a:cubicBezTo>
                  <a:lnTo>
                    <a:pt x="6197" y="9302"/>
                  </a:lnTo>
                  <a:cubicBezTo>
                    <a:pt x="6197" y="9302"/>
                    <a:pt x="6198" y="9306"/>
                    <a:pt x="6201" y="9315"/>
                  </a:cubicBezTo>
                  <a:lnTo>
                    <a:pt x="6201" y="9310"/>
                  </a:lnTo>
                  <a:lnTo>
                    <a:pt x="6201" y="9310"/>
                  </a:lnTo>
                  <a:cubicBezTo>
                    <a:pt x="6224" y="9364"/>
                    <a:pt x="6339" y="9674"/>
                    <a:pt x="6414" y="9923"/>
                  </a:cubicBezTo>
                  <a:cubicBezTo>
                    <a:pt x="6414" y="9953"/>
                    <a:pt x="6444" y="10014"/>
                    <a:pt x="6444" y="10075"/>
                  </a:cubicBezTo>
                  <a:cubicBezTo>
                    <a:pt x="6201" y="10136"/>
                    <a:pt x="5958" y="10257"/>
                    <a:pt x="5623" y="10409"/>
                  </a:cubicBezTo>
                  <a:cubicBezTo>
                    <a:pt x="5380" y="10531"/>
                    <a:pt x="5076" y="10622"/>
                    <a:pt x="4772" y="10744"/>
                  </a:cubicBezTo>
                  <a:cubicBezTo>
                    <a:pt x="4742" y="10683"/>
                    <a:pt x="4681" y="10622"/>
                    <a:pt x="4681" y="10622"/>
                  </a:cubicBezTo>
                  <a:cubicBezTo>
                    <a:pt x="4499" y="10409"/>
                    <a:pt x="4499" y="10379"/>
                    <a:pt x="4347" y="10166"/>
                  </a:cubicBezTo>
                  <a:cubicBezTo>
                    <a:pt x="4347" y="10166"/>
                    <a:pt x="4195" y="9953"/>
                    <a:pt x="4104" y="9771"/>
                  </a:cubicBezTo>
                  <a:cubicBezTo>
                    <a:pt x="4043" y="9710"/>
                    <a:pt x="4043" y="9680"/>
                    <a:pt x="4012" y="9649"/>
                  </a:cubicBezTo>
                  <a:cubicBezTo>
                    <a:pt x="4164" y="9558"/>
                    <a:pt x="4316" y="9528"/>
                    <a:pt x="4590" y="9376"/>
                  </a:cubicBezTo>
                  <a:cubicBezTo>
                    <a:pt x="5167" y="9102"/>
                    <a:pt x="5167" y="9163"/>
                    <a:pt x="5775" y="8889"/>
                  </a:cubicBezTo>
                  <a:cubicBezTo>
                    <a:pt x="5836" y="8859"/>
                    <a:pt x="5927" y="8798"/>
                    <a:pt x="6019" y="8768"/>
                  </a:cubicBezTo>
                  <a:close/>
                  <a:moveTo>
                    <a:pt x="3860" y="9710"/>
                  </a:moveTo>
                  <a:cubicBezTo>
                    <a:pt x="4104" y="10136"/>
                    <a:pt x="4347" y="10470"/>
                    <a:pt x="4620" y="10835"/>
                  </a:cubicBezTo>
                  <a:cubicBezTo>
                    <a:pt x="4560" y="10865"/>
                    <a:pt x="4499" y="10865"/>
                    <a:pt x="4438" y="10896"/>
                  </a:cubicBezTo>
                  <a:cubicBezTo>
                    <a:pt x="4195" y="10987"/>
                    <a:pt x="3800" y="11139"/>
                    <a:pt x="3405" y="11321"/>
                  </a:cubicBezTo>
                  <a:cubicBezTo>
                    <a:pt x="3344" y="11078"/>
                    <a:pt x="3253" y="10865"/>
                    <a:pt x="3192" y="10592"/>
                  </a:cubicBezTo>
                  <a:cubicBezTo>
                    <a:pt x="3101" y="10409"/>
                    <a:pt x="3070" y="10227"/>
                    <a:pt x="2979" y="10075"/>
                  </a:cubicBezTo>
                  <a:cubicBezTo>
                    <a:pt x="3496" y="9862"/>
                    <a:pt x="3708" y="9801"/>
                    <a:pt x="3860" y="9710"/>
                  </a:cubicBezTo>
                  <a:close/>
                  <a:moveTo>
                    <a:pt x="7994" y="9832"/>
                  </a:moveTo>
                  <a:cubicBezTo>
                    <a:pt x="8146" y="10136"/>
                    <a:pt x="8329" y="10470"/>
                    <a:pt x="8481" y="10865"/>
                  </a:cubicBezTo>
                  <a:cubicBezTo>
                    <a:pt x="8085" y="11078"/>
                    <a:pt x="7660" y="11351"/>
                    <a:pt x="7295" y="11534"/>
                  </a:cubicBezTo>
                  <a:cubicBezTo>
                    <a:pt x="7143" y="11169"/>
                    <a:pt x="7022" y="10926"/>
                    <a:pt x="6778" y="10288"/>
                  </a:cubicBezTo>
                  <a:cubicBezTo>
                    <a:pt x="6961" y="10227"/>
                    <a:pt x="7234" y="10136"/>
                    <a:pt x="7538" y="10014"/>
                  </a:cubicBezTo>
                  <a:cubicBezTo>
                    <a:pt x="7690" y="9953"/>
                    <a:pt x="7842" y="9923"/>
                    <a:pt x="7994" y="9832"/>
                  </a:cubicBezTo>
                  <a:close/>
                  <a:moveTo>
                    <a:pt x="2827" y="10136"/>
                  </a:moveTo>
                  <a:cubicBezTo>
                    <a:pt x="3040" y="10592"/>
                    <a:pt x="3101" y="10987"/>
                    <a:pt x="3222" y="11443"/>
                  </a:cubicBezTo>
                  <a:cubicBezTo>
                    <a:pt x="2918" y="11595"/>
                    <a:pt x="2614" y="11686"/>
                    <a:pt x="2371" y="11807"/>
                  </a:cubicBezTo>
                  <a:cubicBezTo>
                    <a:pt x="2371" y="11807"/>
                    <a:pt x="2341" y="11807"/>
                    <a:pt x="2310" y="11838"/>
                  </a:cubicBezTo>
                  <a:cubicBezTo>
                    <a:pt x="2310" y="11838"/>
                    <a:pt x="2158" y="11534"/>
                    <a:pt x="2006" y="11291"/>
                  </a:cubicBezTo>
                  <a:cubicBezTo>
                    <a:pt x="1824" y="11017"/>
                    <a:pt x="1642" y="10774"/>
                    <a:pt x="1550" y="10592"/>
                  </a:cubicBezTo>
                  <a:cubicBezTo>
                    <a:pt x="1976" y="10440"/>
                    <a:pt x="2462" y="10257"/>
                    <a:pt x="2827" y="10136"/>
                  </a:cubicBezTo>
                  <a:close/>
                  <a:moveTo>
                    <a:pt x="6566" y="10348"/>
                  </a:moveTo>
                  <a:cubicBezTo>
                    <a:pt x="6748" y="10926"/>
                    <a:pt x="6870" y="11230"/>
                    <a:pt x="7052" y="11686"/>
                  </a:cubicBezTo>
                  <a:cubicBezTo>
                    <a:pt x="6566" y="11959"/>
                    <a:pt x="6140" y="12233"/>
                    <a:pt x="5867" y="12415"/>
                  </a:cubicBezTo>
                  <a:cubicBezTo>
                    <a:pt x="5715" y="12111"/>
                    <a:pt x="5532" y="11777"/>
                    <a:pt x="5228" y="11351"/>
                  </a:cubicBezTo>
                  <a:cubicBezTo>
                    <a:pt x="5228" y="11321"/>
                    <a:pt x="5076" y="11169"/>
                    <a:pt x="4955" y="10987"/>
                  </a:cubicBezTo>
                  <a:cubicBezTo>
                    <a:pt x="5076" y="10926"/>
                    <a:pt x="5167" y="10896"/>
                    <a:pt x="5228" y="10896"/>
                  </a:cubicBezTo>
                  <a:cubicBezTo>
                    <a:pt x="6019" y="10592"/>
                    <a:pt x="5715" y="10683"/>
                    <a:pt x="6566" y="10348"/>
                  </a:cubicBezTo>
                  <a:close/>
                  <a:moveTo>
                    <a:pt x="25333" y="0"/>
                  </a:moveTo>
                  <a:cubicBezTo>
                    <a:pt x="25306" y="0"/>
                    <a:pt x="25279" y="4"/>
                    <a:pt x="25259" y="14"/>
                  </a:cubicBezTo>
                  <a:cubicBezTo>
                    <a:pt x="24712" y="105"/>
                    <a:pt x="24195" y="257"/>
                    <a:pt x="23739" y="409"/>
                  </a:cubicBezTo>
                  <a:cubicBezTo>
                    <a:pt x="23709" y="257"/>
                    <a:pt x="23648" y="136"/>
                    <a:pt x="23618" y="14"/>
                  </a:cubicBezTo>
                  <a:cubicBezTo>
                    <a:pt x="23587" y="14"/>
                    <a:pt x="23557" y="75"/>
                    <a:pt x="23496" y="75"/>
                  </a:cubicBezTo>
                  <a:cubicBezTo>
                    <a:pt x="23526" y="166"/>
                    <a:pt x="23587" y="288"/>
                    <a:pt x="23587" y="439"/>
                  </a:cubicBezTo>
                  <a:cubicBezTo>
                    <a:pt x="23344" y="531"/>
                    <a:pt x="23131" y="622"/>
                    <a:pt x="22919" y="713"/>
                  </a:cubicBezTo>
                  <a:cubicBezTo>
                    <a:pt x="22858" y="743"/>
                    <a:pt x="22736" y="774"/>
                    <a:pt x="22675" y="835"/>
                  </a:cubicBezTo>
                  <a:cubicBezTo>
                    <a:pt x="22645" y="683"/>
                    <a:pt x="22584" y="561"/>
                    <a:pt x="22554" y="439"/>
                  </a:cubicBezTo>
                  <a:lnTo>
                    <a:pt x="22523" y="439"/>
                  </a:lnTo>
                  <a:cubicBezTo>
                    <a:pt x="22554" y="561"/>
                    <a:pt x="22584" y="683"/>
                    <a:pt x="22645" y="835"/>
                  </a:cubicBezTo>
                  <a:cubicBezTo>
                    <a:pt x="22128" y="1017"/>
                    <a:pt x="21764" y="1169"/>
                    <a:pt x="21490" y="1291"/>
                  </a:cubicBezTo>
                  <a:cubicBezTo>
                    <a:pt x="21429" y="1139"/>
                    <a:pt x="21368" y="987"/>
                    <a:pt x="21338" y="835"/>
                  </a:cubicBezTo>
                  <a:cubicBezTo>
                    <a:pt x="21308" y="835"/>
                    <a:pt x="21216" y="865"/>
                    <a:pt x="21186" y="865"/>
                  </a:cubicBezTo>
                  <a:cubicBezTo>
                    <a:pt x="21216" y="1017"/>
                    <a:pt x="21247" y="1169"/>
                    <a:pt x="21338" y="1321"/>
                  </a:cubicBezTo>
                  <a:cubicBezTo>
                    <a:pt x="20821" y="1534"/>
                    <a:pt x="20639" y="1625"/>
                    <a:pt x="20396" y="1777"/>
                  </a:cubicBezTo>
                  <a:cubicBezTo>
                    <a:pt x="20305" y="1595"/>
                    <a:pt x="20213" y="1351"/>
                    <a:pt x="20092" y="1169"/>
                  </a:cubicBezTo>
                  <a:cubicBezTo>
                    <a:pt x="20061" y="1169"/>
                    <a:pt x="19970" y="1199"/>
                    <a:pt x="19940" y="1199"/>
                  </a:cubicBezTo>
                  <a:cubicBezTo>
                    <a:pt x="20061" y="1443"/>
                    <a:pt x="20122" y="1655"/>
                    <a:pt x="20244" y="1898"/>
                  </a:cubicBezTo>
                  <a:cubicBezTo>
                    <a:pt x="20122" y="1959"/>
                    <a:pt x="19970" y="2050"/>
                    <a:pt x="19727" y="2142"/>
                  </a:cubicBezTo>
                  <a:cubicBezTo>
                    <a:pt x="19575" y="2233"/>
                    <a:pt x="19362" y="2354"/>
                    <a:pt x="19119" y="2415"/>
                  </a:cubicBezTo>
                  <a:cubicBezTo>
                    <a:pt x="19089" y="2111"/>
                    <a:pt x="19058" y="1807"/>
                    <a:pt x="18937" y="1503"/>
                  </a:cubicBezTo>
                  <a:cubicBezTo>
                    <a:pt x="18906" y="1503"/>
                    <a:pt x="18906" y="1503"/>
                    <a:pt x="18876" y="1534"/>
                  </a:cubicBezTo>
                  <a:cubicBezTo>
                    <a:pt x="18906" y="1625"/>
                    <a:pt x="18937" y="1686"/>
                    <a:pt x="18937" y="1777"/>
                  </a:cubicBezTo>
                  <a:cubicBezTo>
                    <a:pt x="19028" y="1990"/>
                    <a:pt x="19028" y="2233"/>
                    <a:pt x="19028" y="2446"/>
                  </a:cubicBezTo>
                  <a:cubicBezTo>
                    <a:pt x="18663" y="2598"/>
                    <a:pt x="18268" y="2810"/>
                    <a:pt x="17812" y="2993"/>
                  </a:cubicBezTo>
                  <a:cubicBezTo>
                    <a:pt x="17599" y="2537"/>
                    <a:pt x="17508" y="2233"/>
                    <a:pt x="17417" y="1990"/>
                  </a:cubicBezTo>
                  <a:cubicBezTo>
                    <a:pt x="17387" y="1990"/>
                    <a:pt x="17356" y="2050"/>
                    <a:pt x="17295" y="2050"/>
                  </a:cubicBezTo>
                  <a:cubicBezTo>
                    <a:pt x="17356" y="2202"/>
                    <a:pt x="17417" y="2385"/>
                    <a:pt x="17539" y="2689"/>
                  </a:cubicBezTo>
                  <a:cubicBezTo>
                    <a:pt x="17569" y="2810"/>
                    <a:pt x="17599" y="2962"/>
                    <a:pt x="17690" y="3054"/>
                  </a:cubicBezTo>
                  <a:cubicBezTo>
                    <a:pt x="17265" y="3266"/>
                    <a:pt x="16809" y="3449"/>
                    <a:pt x="16353" y="3601"/>
                  </a:cubicBezTo>
                  <a:cubicBezTo>
                    <a:pt x="16231" y="3297"/>
                    <a:pt x="16080" y="2962"/>
                    <a:pt x="15928" y="2506"/>
                  </a:cubicBezTo>
                  <a:cubicBezTo>
                    <a:pt x="15867" y="2537"/>
                    <a:pt x="15776" y="2537"/>
                    <a:pt x="15715" y="2567"/>
                  </a:cubicBezTo>
                  <a:cubicBezTo>
                    <a:pt x="15867" y="3023"/>
                    <a:pt x="16019" y="3357"/>
                    <a:pt x="16140" y="3661"/>
                  </a:cubicBezTo>
                  <a:cubicBezTo>
                    <a:pt x="15563" y="3905"/>
                    <a:pt x="15016" y="4087"/>
                    <a:pt x="14499" y="4269"/>
                  </a:cubicBezTo>
                  <a:cubicBezTo>
                    <a:pt x="14256" y="3935"/>
                    <a:pt x="14013" y="3601"/>
                    <a:pt x="13861" y="3266"/>
                  </a:cubicBezTo>
                  <a:cubicBezTo>
                    <a:pt x="13800" y="3297"/>
                    <a:pt x="13739" y="3297"/>
                    <a:pt x="13709" y="3327"/>
                  </a:cubicBezTo>
                  <a:cubicBezTo>
                    <a:pt x="13921" y="3753"/>
                    <a:pt x="14225" y="4178"/>
                    <a:pt x="14225" y="4209"/>
                  </a:cubicBezTo>
                  <a:cubicBezTo>
                    <a:pt x="14256" y="4239"/>
                    <a:pt x="14317" y="4269"/>
                    <a:pt x="14347" y="4361"/>
                  </a:cubicBezTo>
                  <a:cubicBezTo>
                    <a:pt x="14134" y="4421"/>
                    <a:pt x="13891" y="4512"/>
                    <a:pt x="13709" y="4543"/>
                  </a:cubicBezTo>
                  <a:cubicBezTo>
                    <a:pt x="13435" y="4634"/>
                    <a:pt x="13253" y="4664"/>
                    <a:pt x="13070" y="4725"/>
                  </a:cubicBezTo>
                  <a:cubicBezTo>
                    <a:pt x="12827" y="4361"/>
                    <a:pt x="12554" y="3905"/>
                    <a:pt x="12554" y="3874"/>
                  </a:cubicBezTo>
                  <a:cubicBezTo>
                    <a:pt x="12554" y="3874"/>
                    <a:pt x="12523" y="3813"/>
                    <a:pt x="12523" y="3783"/>
                  </a:cubicBezTo>
                  <a:cubicBezTo>
                    <a:pt x="12462" y="3813"/>
                    <a:pt x="12402" y="3813"/>
                    <a:pt x="12341" y="3874"/>
                  </a:cubicBezTo>
                  <a:cubicBezTo>
                    <a:pt x="12493" y="4117"/>
                    <a:pt x="12645" y="4421"/>
                    <a:pt x="12858" y="4786"/>
                  </a:cubicBezTo>
                  <a:cubicBezTo>
                    <a:pt x="12371" y="4938"/>
                    <a:pt x="12037" y="4999"/>
                    <a:pt x="11307" y="5242"/>
                  </a:cubicBezTo>
                  <a:cubicBezTo>
                    <a:pt x="11186" y="5029"/>
                    <a:pt x="11095" y="4816"/>
                    <a:pt x="10973" y="4543"/>
                  </a:cubicBezTo>
                  <a:cubicBezTo>
                    <a:pt x="10973" y="4543"/>
                    <a:pt x="10943" y="4452"/>
                    <a:pt x="10882" y="4361"/>
                  </a:cubicBezTo>
                  <a:cubicBezTo>
                    <a:pt x="10851" y="4361"/>
                    <a:pt x="10821" y="4391"/>
                    <a:pt x="10791" y="4391"/>
                  </a:cubicBezTo>
                  <a:cubicBezTo>
                    <a:pt x="10851" y="4664"/>
                    <a:pt x="10973" y="4938"/>
                    <a:pt x="11155" y="5272"/>
                  </a:cubicBezTo>
                  <a:cubicBezTo>
                    <a:pt x="11034" y="5303"/>
                    <a:pt x="10882" y="5333"/>
                    <a:pt x="10791" y="5394"/>
                  </a:cubicBezTo>
                  <a:cubicBezTo>
                    <a:pt x="10517" y="5455"/>
                    <a:pt x="10092" y="5607"/>
                    <a:pt x="9636" y="5728"/>
                  </a:cubicBezTo>
                  <a:cubicBezTo>
                    <a:pt x="9575" y="5546"/>
                    <a:pt x="9484" y="5272"/>
                    <a:pt x="9453" y="5120"/>
                  </a:cubicBezTo>
                  <a:cubicBezTo>
                    <a:pt x="9423" y="5029"/>
                    <a:pt x="9423" y="4968"/>
                    <a:pt x="9362" y="4908"/>
                  </a:cubicBezTo>
                  <a:cubicBezTo>
                    <a:pt x="9332" y="4908"/>
                    <a:pt x="9301" y="4938"/>
                    <a:pt x="9271" y="4938"/>
                  </a:cubicBezTo>
                  <a:cubicBezTo>
                    <a:pt x="9301" y="4999"/>
                    <a:pt x="9301" y="5120"/>
                    <a:pt x="9332" y="5242"/>
                  </a:cubicBezTo>
                  <a:cubicBezTo>
                    <a:pt x="9362" y="5424"/>
                    <a:pt x="9453" y="5607"/>
                    <a:pt x="9484" y="5759"/>
                  </a:cubicBezTo>
                  <a:cubicBezTo>
                    <a:pt x="9180" y="5850"/>
                    <a:pt x="8906" y="5971"/>
                    <a:pt x="8663" y="6032"/>
                  </a:cubicBezTo>
                  <a:cubicBezTo>
                    <a:pt x="8541" y="6063"/>
                    <a:pt x="8389" y="6154"/>
                    <a:pt x="8207" y="6184"/>
                  </a:cubicBezTo>
                  <a:cubicBezTo>
                    <a:pt x="8146" y="6123"/>
                    <a:pt x="8085" y="6032"/>
                    <a:pt x="8055" y="5971"/>
                  </a:cubicBezTo>
                  <a:cubicBezTo>
                    <a:pt x="7994" y="5911"/>
                    <a:pt x="7842" y="5607"/>
                    <a:pt x="7751" y="5424"/>
                  </a:cubicBezTo>
                  <a:cubicBezTo>
                    <a:pt x="7690" y="5424"/>
                    <a:pt x="7660" y="5455"/>
                    <a:pt x="7630" y="5455"/>
                  </a:cubicBezTo>
                  <a:cubicBezTo>
                    <a:pt x="7660" y="5516"/>
                    <a:pt x="7660" y="5576"/>
                    <a:pt x="7690" y="5607"/>
                  </a:cubicBezTo>
                  <a:lnTo>
                    <a:pt x="7842" y="5880"/>
                  </a:lnTo>
                  <a:lnTo>
                    <a:pt x="7903" y="5971"/>
                  </a:lnTo>
                  <a:cubicBezTo>
                    <a:pt x="7903" y="5971"/>
                    <a:pt x="7923" y="6010"/>
                    <a:pt x="7930" y="6010"/>
                  </a:cubicBezTo>
                  <a:cubicBezTo>
                    <a:pt x="7932" y="6010"/>
                    <a:pt x="7933" y="6008"/>
                    <a:pt x="7933" y="6002"/>
                  </a:cubicBezTo>
                  <a:cubicBezTo>
                    <a:pt x="7933" y="6002"/>
                    <a:pt x="8055" y="6154"/>
                    <a:pt x="8055" y="6184"/>
                  </a:cubicBezTo>
                  <a:cubicBezTo>
                    <a:pt x="8055" y="6215"/>
                    <a:pt x="8085" y="6215"/>
                    <a:pt x="8085" y="6275"/>
                  </a:cubicBezTo>
                  <a:cubicBezTo>
                    <a:pt x="7660" y="6427"/>
                    <a:pt x="7204" y="6640"/>
                    <a:pt x="6687" y="6823"/>
                  </a:cubicBezTo>
                  <a:cubicBezTo>
                    <a:pt x="6474" y="6306"/>
                    <a:pt x="6535" y="6427"/>
                    <a:pt x="6383" y="5911"/>
                  </a:cubicBezTo>
                  <a:cubicBezTo>
                    <a:pt x="6292" y="5971"/>
                    <a:pt x="6201" y="6002"/>
                    <a:pt x="6110" y="6002"/>
                  </a:cubicBezTo>
                  <a:cubicBezTo>
                    <a:pt x="6231" y="6336"/>
                    <a:pt x="6292" y="6640"/>
                    <a:pt x="6414" y="6914"/>
                  </a:cubicBezTo>
                  <a:cubicBezTo>
                    <a:pt x="6383" y="6914"/>
                    <a:pt x="6262" y="6944"/>
                    <a:pt x="5988" y="7035"/>
                  </a:cubicBezTo>
                  <a:cubicBezTo>
                    <a:pt x="5775" y="7096"/>
                    <a:pt x="5927" y="7066"/>
                    <a:pt x="5532" y="7187"/>
                  </a:cubicBezTo>
                  <a:cubicBezTo>
                    <a:pt x="5380" y="7218"/>
                    <a:pt x="5350" y="7218"/>
                    <a:pt x="5319" y="7248"/>
                  </a:cubicBezTo>
                  <a:cubicBezTo>
                    <a:pt x="5259" y="7187"/>
                    <a:pt x="5228" y="7127"/>
                    <a:pt x="5228" y="7127"/>
                  </a:cubicBezTo>
                  <a:cubicBezTo>
                    <a:pt x="5046" y="6883"/>
                    <a:pt x="5046" y="6792"/>
                    <a:pt x="4863" y="6579"/>
                  </a:cubicBezTo>
                  <a:cubicBezTo>
                    <a:pt x="4863" y="6519"/>
                    <a:pt x="4803" y="6519"/>
                    <a:pt x="4803" y="6519"/>
                  </a:cubicBezTo>
                  <a:cubicBezTo>
                    <a:pt x="4772" y="6579"/>
                    <a:pt x="4712" y="6579"/>
                    <a:pt x="4651" y="6610"/>
                  </a:cubicBezTo>
                  <a:cubicBezTo>
                    <a:pt x="4712" y="6640"/>
                    <a:pt x="4742" y="6671"/>
                    <a:pt x="4772" y="6762"/>
                  </a:cubicBezTo>
                  <a:cubicBezTo>
                    <a:pt x="4772" y="6762"/>
                    <a:pt x="4894" y="6914"/>
                    <a:pt x="4955" y="7035"/>
                  </a:cubicBezTo>
                  <a:cubicBezTo>
                    <a:pt x="4955" y="7035"/>
                    <a:pt x="5107" y="7248"/>
                    <a:pt x="5167" y="7370"/>
                  </a:cubicBezTo>
                  <a:cubicBezTo>
                    <a:pt x="5107" y="7370"/>
                    <a:pt x="5046" y="7400"/>
                    <a:pt x="4924" y="7430"/>
                  </a:cubicBezTo>
                  <a:cubicBezTo>
                    <a:pt x="4712" y="7522"/>
                    <a:pt x="4438" y="7582"/>
                    <a:pt x="4134" y="7704"/>
                  </a:cubicBezTo>
                  <a:cubicBezTo>
                    <a:pt x="4316" y="7582"/>
                    <a:pt x="4438" y="7430"/>
                    <a:pt x="4499" y="7278"/>
                  </a:cubicBezTo>
                  <a:cubicBezTo>
                    <a:pt x="4590" y="7127"/>
                    <a:pt x="4560" y="6914"/>
                    <a:pt x="4408" y="6762"/>
                  </a:cubicBezTo>
                  <a:cubicBezTo>
                    <a:pt x="4408" y="6731"/>
                    <a:pt x="4408" y="6731"/>
                    <a:pt x="4347" y="6671"/>
                  </a:cubicBezTo>
                  <a:cubicBezTo>
                    <a:pt x="3344" y="7096"/>
                    <a:pt x="2371" y="7522"/>
                    <a:pt x="1368" y="8130"/>
                  </a:cubicBezTo>
                  <a:cubicBezTo>
                    <a:pt x="942" y="8342"/>
                    <a:pt x="517" y="8646"/>
                    <a:pt x="304" y="9011"/>
                  </a:cubicBezTo>
                  <a:lnTo>
                    <a:pt x="517" y="9224"/>
                  </a:lnTo>
                  <a:lnTo>
                    <a:pt x="517" y="9254"/>
                  </a:lnTo>
                  <a:cubicBezTo>
                    <a:pt x="335" y="9345"/>
                    <a:pt x="183" y="9406"/>
                    <a:pt x="31" y="9497"/>
                  </a:cubicBezTo>
                  <a:cubicBezTo>
                    <a:pt x="0" y="9619"/>
                    <a:pt x="0" y="9680"/>
                    <a:pt x="0" y="9801"/>
                  </a:cubicBezTo>
                  <a:cubicBezTo>
                    <a:pt x="183" y="9710"/>
                    <a:pt x="395" y="9619"/>
                    <a:pt x="638" y="9497"/>
                  </a:cubicBezTo>
                  <a:cubicBezTo>
                    <a:pt x="699" y="9710"/>
                    <a:pt x="821" y="9953"/>
                    <a:pt x="973" y="10227"/>
                  </a:cubicBezTo>
                  <a:cubicBezTo>
                    <a:pt x="1003" y="10288"/>
                    <a:pt x="1064" y="10379"/>
                    <a:pt x="1125" y="10440"/>
                  </a:cubicBezTo>
                  <a:cubicBezTo>
                    <a:pt x="973" y="10470"/>
                    <a:pt x="851" y="10561"/>
                    <a:pt x="699" y="10592"/>
                  </a:cubicBezTo>
                  <a:cubicBezTo>
                    <a:pt x="547" y="10622"/>
                    <a:pt x="456" y="10683"/>
                    <a:pt x="335" y="10713"/>
                  </a:cubicBezTo>
                  <a:cubicBezTo>
                    <a:pt x="395" y="10774"/>
                    <a:pt x="456" y="10865"/>
                    <a:pt x="517" y="10926"/>
                  </a:cubicBezTo>
                  <a:cubicBezTo>
                    <a:pt x="669" y="10896"/>
                    <a:pt x="1125" y="10713"/>
                    <a:pt x="1277" y="10683"/>
                  </a:cubicBezTo>
                  <a:cubicBezTo>
                    <a:pt x="1520" y="10896"/>
                    <a:pt x="1642" y="11169"/>
                    <a:pt x="1702" y="11200"/>
                  </a:cubicBezTo>
                  <a:cubicBezTo>
                    <a:pt x="1824" y="11382"/>
                    <a:pt x="1915" y="11534"/>
                    <a:pt x="2006" y="11777"/>
                  </a:cubicBezTo>
                  <a:cubicBezTo>
                    <a:pt x="2189" y="11807"/>
                    <a:pt x="2371" y="11899"/>
                    <a:pt x="2645" y="11929"/>
                  </a:cubicBezTo>
                  <a:cubicBezTo>
                    <a:pt x="2888" y="11807"/>
                    <a:pt x="3070" y="11747"/>
                    <a:pt x="3283" y="11625"/>
                  </a:cubicBezTo>
                  <a:cubicBezTo>
                    <a:pt x="3344" y="11777"/>
                    <a:pt x="3405" y="11929"/>
                    <a:pt x="3496" y="12111"/>
                  </a:cubicBezTo>
                  <a:cubicBezTo>
                    <a:pt x="3587" y="12142"/>
                    <a:pt x="3678" y="12142"/>
                    <a:pt x="3800" y="12203"/>
                  </a:cubicBezTo>
                  <a:cubicBezTo>
                    <a:pt x="3678" y="11959"/>
                    <a:pt x="3587" y="11777"/>
                    <a:pt x="3526" y="11534"/>
                  </a:cubicBezTo>
                  <a:cubicBezTo>
                    <a:pt x="4043" y="11321"/>
                    <a:pt x="4499" y="11169"/>
                    <a:pt x="4803" y="11048"/>
                  </a:cubicBezTo>
                  <a:cubicBezTo>
                    <a:pt x="5076" y="11382"/>
                    <a:pt x="5319" y="11747"/>
                    <a:pt x="5532" y="12111"/>
                  </a:cubicBezTo>
                  <a:cubicBezTo>
                    <a:pt x="5530" y="12109"/>
                    <a:pt x="5528" y="12108"/>
                    <a:pt x="5528" y="12108"/>
                  </a:cubicBezTo>
                  <a:lnTo>
                    <a:pt x="5528" y="12108"/>
                  </a:lnTo>
                  <a:cubicBezTo>
                    <a:pt x="5522" y="12108"/>
                    <a:pt x="5631" y="12256"/>
                    <a:pt x="5715" y="12507"/>
                  </a:cubicBezTo>
                  <a:cubicBezTo>
                    <a:pt x="5684" y="12507"/>
                    <a:pt x="5654" y="12537"/>
                    <a:pt x="5654" y="12537"/>
                  </a:cubicBezTo>
                  <a:cubicBezTo>
                    <a:pt x="5715" y="12537"/>
                    <a:pt x="5836" y="12537"/>
                    <a:pt x="5958" y="12567"/>
                  </a:cubicBezTo>
                  <a:lnTo>
                    <a:pt x="6140" y="12567"/>
                  </a:lnTo>
                  <a:cubicBezTo>
                    <a:pt x="6444" y="12385"/>
                    <a:pt x="6778" y="12203"/>
                    <a:pt x="7204" y="11929"/>
                  </a:cubicBezTo>
                  <a:cubicBezTo>
                    <a:pt x="7295" y="12111"/>
                    <a:pt x="7386" y="12385"/>
                    <a:pt x="7538" y="12689"/>
                  </a:cubicBezTo>
                  <a:cubicBezTo>
                    <a:pt x="7660" y="12689"/>
                    <a:pt x="7751" y="12689"/>
                    <a:pt x="7812" y="12659"/>
                  </a:cubicBezTo>
                  <a:cubicBezTo>
                    <a:pt x="7781" y="12567"/>
                    <a:pt x="7781" y="12537"/>
                    <a:pt x="7751" y="12446"/>
                  </a:cubicBezTo>
                  <a:cubicBezTo>
                    <a:pt x="7630" y="12142"/>
                    <a:pt x="7508" y="11959"/>
                    <a:pt x="7447" y="11777"/>
                  </a:cubicBezTo>
                  <a:cubicBezTo>
                    <a:pt x="7690" y="11625"/>
                    <a:pt x="7964" y="11473"/>
                    <a:pt x="8298" y="11291"/>
                  </a:cubicBezTo>
                  <a:cubicBezTo>
                    <a:pt x="8420" y="11200"/>
                    <a:pt x="8541" y="11169"/>
                    <a:pt x="8663" y="11078"/>
                  </a:cubicBezTo>
                  <a:cubicBezTo>
                    <a:pt x="8693" y="11200"/>
                    <a:pt x="8724" y="11291"/>
                    <a:pt x="8754" y="11382"/>
                  </a:cubicBezTo>
                  <a:cubicBezTo>
                    <a:pt x="8876" y="11686"/>
                    <a:pt x="8997" y="11959"/>
                    <a:pt x="9058" y="12142"/>
                  </a:cubicBezTo>
                  <a:lnTo>
                    <a:pt x="9119" y="12142"/>
                  </a:lnTo>
                  <a:cubicBezTo>
                    <a:pt x="9149" y="12111"/>
                    <a:pt x="9210" y="12081"/>
                    <a:pt x="9332" y="11990"/>
                  </a:cubicBezTo>
                  <a:cubicBezTo>
                    <a:pt x="9210" y="11655"/>
                    <a:pt x="9058" y="11291"/>
                    <a:pt x="8906" y="10926"/>
                  </a:cubicBezTo>
                  <a:cubicBezTo>
                    <a:pt x="9210" y="10774"/>
                    <a:pt x="9575" y="10592"/>
                    <a:pt x="9879" y="10409"/>
                  </a:cubicBezTo>
                  <a:cubicBezTo>
                    <a:pt x="10061" y="10683"/>
                    <a:pt x="10213" y="10926"/>
                    <a:pt x="10396" y="11200"/>
                  </a:cubicBezTo>
                  <a:cubicBezTo>
                    <a:pt x="10426" y="11169"/>
                    <a:pt x="10517" y="11078"/>
                    <a:pt x="10578" y="11048"/>
                  </a:cubicBezTo>
                  <a:cubicBezTo>
                    <a:pt x="10426" y="10835"/>
                    <a:pt x="10244" y="10561"/>
                    <a:pt x="10092" y="10318"/>
                  </a:cubicBezTo>
                  <a:cubicBezTo>
                    <a:pt x="10699" y="10014"/>
                    <a:pt x="11307" y="9680"/>
                    <a:pt x="11794" y="9437"/>
                  </a:cubicBezTo>
                  <a:cubicBezTo>
                    <a:pt x="11794" y="9497"/>
                    <a:pt x="11855" y="9558"/>
                    <a:pt x="11855" y="9589"/>
                  </a:cubicBezTo>
                  <a:cubicBezTo>
                    <a:pt x="11885" y="9710"/>
                    <a:pt x="11915" y="9832"/>
                    <a:pt x="11915" y="9893"/>
                  </a:cubicBezTo>
                  <a:cubicBezTo>
                    <a:pt x="12006" y="9832"/>
                    <a:pt x="12067" y="9801"/>
                    <a:pt x="12098" y="9710"/>
                  </a:cubicBezTo>
                  <a:cubicBezTo>
                    <a:pt x="12067" y="9558"/>
                    <a:pt x="12037" y="9437"/>
                    <a:pt x="12006" y="9345"/>
                  </a:cubicBezTo>
                  <a:lnTo>
                    <a:pt x="12827" y="8920"/>
                  </a:lnTo>
                  <a:cubicBezTo>
                    <a:pt x="12827" y="8920"/>
                    <a:pt x="12949" y="8889"/>
                    <a:pt x="13010" y="8798"/>
                  </a:cubicBezTo>
                  <a:cubicBezTo>
                    <a:pt x="13010" y="8829"/>
                    <a:pt x="13070" y="8889"/>
                    <a:pt x="13070" y="8889"/>
                  </a:cubicBezTo>
                  <a:cubicBezTo>
                    <a:pt x="13131" y="8798"/>
                    <a:pt x="13222" y="8768"/>
                    <a:pt x="13253" y="8707"/>
                  </a:cubicBezTo>
                  <a:lnTo>
                    <a:pt x="13253" y="8646"/>
                  </a:lnTo>
                  <a:cubicBezTo>
                    <a:pt x="13314" y="8616"/>
                    <a:pt x="13374" y="8585"/>
                    <a:pt x="13435" y="8555"/>
                  </a:cubicBezTo>
                  <a:cubicBezTo>
                    <a:pt x="13769" y="8251"/>
                    <a:pt x="14134" y="7978"/>
                    <a:pt x="14499" y="7704"/>
                  </a:cubicBezTo>
                  <a:lnTo>
                    <a:pt x="14499" y="7704"/>
                  </a:lnTo>
                  <a:cubicBezTo>
                    <a:pt x="14195" y="7856"/>
                    <a:pt x="13891" y="8008"/>
                    <a:pt x="13617" y="8160"/>
                  </a:cubicBezTo>
                  <a:cubicBezTo>
                    <a:pt x="13465" y="8282"/>
                    <a:pt x="13283" y="8342"/>
                    <a:pt x="13131" y="8434"/>
                  </a:cubicBezTo>
                  <a:cubicBezTo>
                    <a:pt x="13010" y="8130"/>
                    <a:pt x="12918" y="7826"/>
                    <a:pt x="12827" y="7552"/>
                  </a:cubicBezTo>
                  <a:cubicBezTo>
                    <a:pt x="13253" y="7370"/>
                    <a:pt x="13709" y="7127"/>
                    <a:pt x="14195" y="6914"/>
                  </a:cubicBezTo>
                  <a:cubicBezTo>
                    <a:pt x="14317" y="7187"/>
                    <a:pt x="14438" y="7400"/>
                    <a:pt x="14590" y="7674"/>
                  </a:cubicBezTo>
                  <a:lnTo>
                    <a:pt x="14681" y="7552"/>
                  </a:lnTo>
                  <a:cubicBezTo>
                    <a:pt x="14590" y="7278"/>
                    <a:pt x="14469" y="7035"/>
                    <a:pt x="14347" y="6792"/>
                  </a:cubicBezTo>
                  <a:cubicBezTo>
                    <a:pt x="14985" y="6488"/>
                    <a:pt x="15563" y="6275"/>
                    <a:pt x="15867" y="6123"/>
                  </a:cubicBezTo>
                  <a:lnTo>
                    <a:pt x="15867" y="6154"/>
                  </a:lnTo>
                  <a:cubicBezTo>
                    <a:pt x="15867" y="6154"/>
                    <a:pt x="15958" y="6306"/>
                    <a:pt x="16019" y="6488"/>
                  </a:cubicBezTo>
                  <a:cubicBezTo>
                    <a:pt x="16019" y="6488"/>
                    <a:pt x="16049" y="6519"/>
                    <a:pt x="16049" y="6610"/>
                  </a:cubicBezTo>
                  <a:cubicBezTo>
                    <a:pt x="16110" y="6579"/>
                    <a:pt x="16140" y="6579"/>
                    <a:pt x="16171" y="6519"/>
                  </a:cubicBezTo>
                  <a:cubicBezTo>
                    <a:pt x="16140" y="6367"/>
                    <a:pt x="16049" y="6215"/>
                    <a:pt x="15988" y="6032"/>
                  </a:cubicBezTo>
                  <a:cubicBezTo>
                    <a:pt x="16353" y="5850"/>
                    <a:pt x="16809" y="5607"/>
                    <a:pt x="17326" y="5394"/>
                  </a:cubicBezTo>
                  <a:cubicBezTo>
                    <a:pt x="17387" y="5455"/>
                    <a:pt x="17417" y="5576"/>
                    <a:pt x="17508" y="5698"/>
                  </a:cubicBezTo>
                  <a:cubicBezTo>
                    <a:pt x="17569" y="5668"/>
                    <a:pt x="17660" y="5576"/>
                    <a:pt x="17721" y="5546"/>
                  </a:cubicBezTo>
                  <a:cubicBezTo>
                    <a:pt x="17660" y="5424"/>
                    <a:pt x="17630" y="5364"/>
                    <a:pt x="17539" y="5272"/>
                  </a:cubicBezTo>
                  <a:cubicBezTo>
                    <a:pt x="17873" y="5090"/>
                    <a:pt x="18238" y="4938"/>
                    <a:pt x="18572" y="4756"/>
                  </a:cubicBezTo>
                  <a:lnTo>
                    <a:pt x="18694" y="4968"/>
                  </a:lnTo>
                  <a:cubicBezTo>
                    <a:pt x="18724" y="4938"/>
                    <a:pt x="18785" y="4877"/>
                    <a:pt x="18846" y="4847"/>
                  </a:cubicBezTo>
                  <a:cubicBezTo>
                    <a:pt x="18785" y="4816"/>
                    <a:pt x="18785" y="4786"/>
                    <a:pt x="18785" y="4786"/>
                  </a:cubicBezTo>
                  <a:cubicBezTo>
                    <a:pt x="18785" y="4791"/>
                    <a:pt x="18785" y="4794"/>
                    <a:pt x="18784" y="4794"/>
                  </a:cubicBezTo>
                  <a:cubicBezTo>
                    <a:pt x="18783" y="4794"/>
                    <a:pt x="18774" y="4735"/>
                    <a:pt x="18724" y="4634"/>
                  </a:cubicBezTo>
                  <a:cubicBezTo>
                    <a:pt x="18997" y="4482"/>
                    <a:pt x="19301" y="4330"/>
                    <a:pt x="19545" y="4178"/>
                  </a:cubicBezTo>
                  <a:cubicBezTo>
                    <a:pt x="19605" y="4239"/>
                    <a:pt x="19636" y="4269"/>
                    <a:pt x="19636" y="4361"/>
                  </a:cubicBezTo>
                  <a:cubicBezTo>
                    <a:pt x="19666" y="4330"/>
                    <a:pt x="19697" y="4330"/>
                    <a:pt x="19757" y="4269"/>
                  </a:cubicBezTo>
                  <a:lnTo>
                    <a:pt x="19757" y="4239"/>
                  </a:lnTo>
                  <a:lnTo>
                    <a:pt x="19666" y="4087"/>
                  </a:lnTo>
                  <a:cubicBezTo>
                    <a:pt x="20153" y="3813"/>
                    <a:pt x="20608" y="3570"/>
                    <a:pt x="21034" y="3327"/>
                  </a:cubicBezTo>
                  <a:cubicBezTo>
                    <a:pt x="21064" y="3418"/>
                    <a:pt x="21125" y="3449"/>
                    <a:pt x="21125" y="3509"/>
                  </a:cubicBezTo>
                  <a:cubicBezTo>
                    <a:pt x="21186" y="3479"/>
                    <a:pt x="21277" y="3449"/>
                    <a:pt x="21308" y="3418"/>
                  </a:cubicBezTo>
                  <a:cubicBezTo>
                    <a:pt x="21277" y="3327"/>
                    <a:pt x="21216" y="3297"/>
                    <a:pt x="21186" y="3205"/>
                  </a:cubicBezTo>
                  <a:cubicBezTo>
                    <a:pt x="21490" y="3023"/>
                    <a:pt x="21764" y="2871"/>
                    <a:pt x="21976" y="2750"/>
                  </a:cubicBezTo>
                  <a:lnTo>
                    <a:pt x="22098" y="2993"/>
                  </a:lnTo>
                  <a:cubicBezTo>
                    <a:pt x="22189" y="2962"/>
                    <a:pt x="22219" y="2902"/>
                    <a:pt x="22280" y="2871"/>
                  </a:cubicBezTo>
                  <a:lnTo>
                    <a:pt x="22189" y="2658"/>
                  </a:lnTo>
                  <a:cubicBezTo>
                    <a:pt x="22493" y="2506"/>
                    <a:pt x="22645" y="2385"/>
                    <a:pt x="22645" y="2385"/>
                  </a:cubicBezTo>
                  <a:cubicBezTo>
                    <a:pt x="22858" y="2263"/>
                    <a:pt x="22979" y="2233"/>
                    <a:pt x="23131" y="2142"/>
                  </a:cubicBezTo>
                  <a:cubicBezTo>
                    <a:pt x="23162" y="2233"/>
                    <a:pt x="23192" y="2354"/>
                    <a:pt x="23192" y="2415"/>
                  </a:cubicBezTo>
                  <a:cubicBezTo>
                    <a:pt x="23253" y="2385"/>
                    <a:pt x="23283" y="2385"/>
                    <a:pt x="23314" y="2354"/>
                  </a:cubicBezTo>
                  <a:cubicBezTo>
                    <a:pt x="23283" y="2263"/>
                    <a:pt x="23253" y="2202"/>
                    <a:pt x="23192" y="2081"/>
                  </a:cubicBezTo>
                  <a:cubicBezTo>
                    <a:pt x="23344" y="1990"/>
                    <a:pt x="23587" y="1929"/>
                    <a:pt x="23952" y="1807"/>
                  </a:cubicBezTo>
                  <a:cubicBezTo>
                    <a:pt x="24013" y="1807"/>
                    <a:pt x="24043" y="1777"/>
                    <a:pt x="24043" y="1777"/>
                  </a:cubicBezTo>
                  <a:cubicBezTo>
                    <a:pt x="24043" y="1807"/>
                    <a:pt x="24074" y="1838"/>
                    <a:pt x="24074" y="1929"/>
                  </a:cubicBezTo>
                  <a:cubicBezTo>
                    <a:pt x="24074" y="1929"/>
                    <a:pt x="24074" y="1959"/>
                    <a:pt x="24104" y="1959"/>
                  </a:cubicBezTo>
                  <a:cubicBezTo>
                    <a:pt x="24195" y="1929"/>
                    <a:pt x="24226" y="1898"/>
                    <a:pt x="24286" y="1898"/>
                  </a:cubicBezTo>
                  <a:cubicBezTo>
                    <a:pt x="24256" y="1807"/>
                    <a:pt x="24256" y="1777"/>
                    <a:pt x="24226" y="1686"/>
                  </a:cubicBezTo>
                  <a:cubicBezTo>
                    <a:pt x="24499" y="1595"/>
                    <a:pt x="24378" y="1625"/>
                    <a:pt x="25472" y="1199"/>
                  </a:cubicBezTo>
                  <a:cubicBezTo>
                    <a:pt x="25533" y="1199"/>
                    <a:pt x="25472" y="1169"/>
                    <a:pt x="25472" y="1169"/>
                  </a:cubicBezTo>
                  <a:cubicBezTo>
                    <a:pt x="25107" y="1230"/>
                    <a:pt x="24712" y="1382"/>
                    <a:pt x="24226" y="1595"/>
                  </a:cubicBezTo>
                  <a:lnTo>
                    <a:pt x="24195" y="1595"/>
                  </a:lnTo>
                  <a:cubicBezTo>
                    <a:pt x="24104" y="1382"/>
                    <a:pt x="24043" y="1199"/>
                    <a:pt x="23952" y="1047"/>
                  </a:cubicBezTo>
                  <a:cubicBezTo>
                    <a:pt x="24712" y="743"/>
                    <a:pt x="25229" y="561"/>
                    <a:pt x="25229" y="561"/>
                  </a:cubicBezTo>
                  <a:cubicBezTo>
                    <a:pt x="25259" y="561"/>
                    <a:pt x="25259" y="531"/>
                    <a:pt x="25259" y="531"/>
                  </a:cubicBezTo>
                  <a:cubicBezTo>
                    <a:pt x="25248" y="520"/>
                    <a:pt x="25225" y="515"/>
                    <a:pt x="25193" y="515"/>
                  </a:cubicBezTo>
                  <a:cubicBezTo>
                    <a:pt x="24956" y="515"/>
                    <a:pt x="24211" y="781"/>
                    <a:pt x="24104" y="835"/>
                  </a:cubicBezTo>
                  <a:cubicBezTo>
                    <a:pt x="24165" y="835"/>
                    <a:pt x="24043" y="835"/>
                    <a:pt x="23891" y="895"/>
                  </a:cubicBezTo>
                  <a:cubicBezTo>
                    <a:pt x="23861" y="774"/>
                    <a:pt x="23800" y="683"/>
                    <a:pt x="23770" y="591"/>
                  </a:cubicBezTo>
                  <a:cubicBezTo>
                    <a:pt x="24317" y="379"/>
                    <a:pt x="24712" y="227"/>
                    <a:pt x="25259" y="105"/>
                  </a:cubicBezTo>
                  <a:lnTo>
                    <a:pt x="25411" y="105"/>
                  </a:lnTo>
                  <a:cubicBezTo>
                    <a:pt x="25418" y="109"/>
                    <a:pt x="25424" y="110"/>
                    <a:pt x="25429" y="110"/>
                  </a:cubicBezTo>
                  <a:cubicBezTo>
                    <a:pt x="25471" y="110"/>
                    <a:pt x="25468" y="14"/>
                    <a:pt x="25441" y="14"/>
                  </a:cubicBezTo>
                  <a:cubicBezTo>
                    <a:pt x="25441" y="14"/>
                    <a:pt x="25387" y="0"/>
                    <a:pt x="2533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8"/>
            <p:cNvSpPr/>
            <p:nvPr/>
          </p:nvSpPr>
          <p:spPr>
            <a:xfrm>
              <a:off x="5267650" y="2008050"/>
              <a:ext cx="130725" cy="631875"/>
            </a:xfrm>
            <a:custGeom>
              <a:avLst/>
              <a:gdLst/>
              <a:ahLst/>
              <a:cxnLst/>
              <a:rect l="l" t="t" r="r" b="b"/>
              <a:pathLst>
                <a:path w="5229" h="25275" extrusionOk="0">
                  <a:moveTo>
                    <a:pt x="512" y="0"/>
                  </a:moveTo>
                  <a:cubicBezTo>
                    <a:pt x="485" y="0"/>
                    <a:pt x="456" y="4"/>
                    <a:pt x="426" y="11"/>
                  </a:cubicBezTo>
                  <a:cubicBezTo>
                    <a:pt x="31" y="71"/>
                    <a:pt x="1" y="588"/>
                    <a:pt x="31" y="953"/>
                  </a:cubicBezTo>
                  <a:cubicBezTo>
                    <a:pt x="791" y="8430"/>
                    <a:pt x="2341" y="15877"/>
                    <a:pt x="2615" y="23415"/>
                  </a:cubicBezTo>
                  <a:cubicBezTo>
                    <a:pt x="2644" y="24119"/>
                    <a:pt x="2786" y="25274"/>
                    <a:pt x="3451" y="25274"/>
                  </a:cubicBezTo>
                  <a:cubicBezTo>
                    <a:pt x="3475" y="25274"/>
                    <a:pt x="3501" y="25273"/>
                    <a:pt x="3527" y="25269"/>
                  </a:cubicBezTo>
                  <a:cubicBezTo>
                    <a:pt x="3800" y="25269"/>
                    <a:pt x="3983" y="25087"/>
                    <a:pt x="4104" y="25026"/>
                  </a:cubicBezTo>
                  <a:cubicBezTo>
                    <a:pt x="4126" y="25019"/>
                    <a:pt x="4150" y="25016"/>
                    <a:pt x="4176" y="25016"/>
                  </a:cubicBezTo>
                  <a:cubicBezTo>
                    <a:pt x="4285" y="25016"/>
                    <a:pt x="4428" y="25068"/>
                    <a:pt x="4591" y="25068"/>
                  </a:cubicBezTo>
                  <a:cubicBezTo>
                    <a:pt x="4714" y="25068"/>
                    <a:pt x="4848" y="25038"/>
                    <a:pt x="4986" y="24935"/>
                  </a:cubicBezTo>
                  <a:cubicBezTo>
                    <a:pt x="5198" y="24753"/>
                    <a:pt x="5229" y="24236"/>
                    <a:pt x="5198" y="23932"/>
                  </a:cubicBezTo>
                  <a:cubicBezTo>
                    <a:pt x="4408" y="18765"/>
                    <a:pt x="3071" y="13689"/>
                    <a:pt x="2280" y="8521"/>
                  </a:cubicBezTo>
                  <a:cubicBezTo>
                    <a:pt x="1855" y="5968"/>
                    <a:pt x="1490" y="3415"/>
                    <a:pt x="1095" y="892"/>
                  </a:cubicBezTo>
                  <a:cubicBezTo>
                    <a:pt x="1067" y="498"/>
                    <a:pt x="857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8"/>
            <p:cNvSpPr/>
            <p:nvPr/>
          </p:nvSpPr>
          <p:spPr>
            <a:xfrm>
              <a:off x="5171900" y="1718775"/>
              <a:ext cx="150500" cy="101600"/>
            </a:xfrm>
            <a:custGeom>
              <a:avLst/>
              <a:gdLst/>
              <a:ahLst/>
              <a:cxnLst/>
              <a:rect l="l" t="t" r="r" b="b"/>
              <a:pathLst>
                <a:path w="6020" h="4064" extrusionOk="0">
                  <a:moveTo>
                    <a:pt x="3648" y="1"/>
                  </a:moveTo>
                  <a:cubicBezTo>
                    <a:pt x="2554" y="1"/>
                    <a:pt x="1247" y="396"/>
                    <a:pt x="609" y="1277"/>
                  </a:cubicBezTo>
                  <a:cubicBezTo>
                    <a:pt x="1" y="2068"/>
                    <a:pt x="183" y="3223"/>
                    <a:pt x="943" y="3739"/>
                  </a:cubicBezTo>
                  <a:cubicBezTo>
                    <a:pt x="1156" y="3952"/>
                    <a:pt x="1429" y="4013"/>
                    <a:pt x="1825" y="4043"/>
                  </a:cubicBezTo>
                  <a:cubicBezTo>
                    <a:pt x="1909" y="4058"/>
                    <a:pt x="1997" y="4064"/>
                    <a:pt x="2087" y="4064"/>
                  </a:cubicBezTo>
                  <a:cubicBezTo>
                    <a:pt x="2384" y="4064"/>
                    <a:pt x="2700" y="3999"/>
                    <a:pt x="2980" y="3952"/>
                  </a:cubicBezTo>
                  <a:cubicBezTo>
                    <a:pt x="3557" y="3831"/>
                    <a:pt x="4135" y="3709"/>
                    <a:pt x="4651" y="3405"/>
                  </a:cubicBezTo>
                  <a:cubicBezTo>
                    <a:pt x="5016" y="3223"/>
                    <a:pt x="5351" y="2919"/>
                    <a:pt x="5502" y="2524"/>
                  </a:cubicBezTo>
                  <a:cubicBezTo>
                    <a:pt x="6019" y="1125"/>
                    <a:pt x="4955" y="31"/>
                    <a:pt x="3648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8"/>
            <p:cNvSpPr/>
            <p:nvPr/>
          </p:nvSpPr>
          <p:spPr>
            <a:xfrm>
              <a:off x="5206100" y="1793400"/>
              <a:ext cx="136800" cy="269450"/>
            </a:xfrm>
            <a:custGeom>
              <a:avLst/>
              <a:gdLst/>
              <a:ahLst/>
              <a:cxnLst/>
              <a:rect l="l" t="t" r="r" b="b"/>
              <a:pathLst>
                <a:path w="5472" h="10778" extrusionOk="0">
                  <a:moveTo>
                    <a:pt x="1777" y="0"/>
                  </a:moveTo>
                  <a:cubicBezTo>
                    <a:pt x="1302" y="0"/>
                    <a:pt x="900" y="245"/>
                    <a:pt x="639" y="724"/>
                  </a:cubicBezTo>
                  <a:cubicBezTo>
                    <a:pt x="335" y="1302"/>
                    <a:pt x="244" y="1758"/>
                    <a:pt x="183" y="2396"/>
                  </a:cubicBezTo>
                  <a:cubicBezTo>
                    <a:pt x="61" y="3277"/>
                    <a:pt x="1" y="7867"/>
                    <a:pt x="92" y="8779"/>
                  </a:cubicBezTo>
                  <a:cubicBezTo>
                    <a:pt x="276" y="10125"/>
                    <a:pt x="1165" y="10777"/>
                    <a:pt x="2277" y="10777"/>
                  </a:cubicBezTo>
                  <a:cubicBezTo>
                    <a:pt x="2998" y="10777"/>
                    <a:pt x="3813" y="10503"/>
                    <a:pt x="4590" y="9964"/>
                  </a:cubicBezTo>
                  <a:cubicBezTo>
                    <a:pt x="5107" y="9569"/>
                    <a:pt x="5381" y="9022"/>
                    <a:pt x="5411" y="8445"/>
                  </a:cubicBezTo>
                  <a:cubicBezTo>
                    <a:pt x="5472" y="7533"/>
                    <a:pt x="4742" y="5375"/>
                    <a:pt x="4621" y="5131"/>
                  </a:cubicBezTo>
                  <a:cubicBezTo>
                    <a:pt x="4347" y="4037"/>
                    <a:pt x="3739" y="1606"/>
                    <a:pt x="3071" y="694"/>
                  </a:cubicBezTo>
                  <a:cubicBezTo>
                    <a:pt x="2888" y="451"/>
                    <a:pt x="2676" y="238"/>
                    <a:pt x="2372" y="116"/>
                  </a:cubicBezTo>
                  <a:cubicBezTo>
                    <a:pt x="2165" y="39"/>
                    <a:pt x="1965" y="0"/>
                    <a:pt x="1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8"/>
            <p:cNvSpPr/>
            <p:nvPr/>
          </p:nvSpPr>
          <p:spPr>
            <a:xfrm>
              <a:off x="5283900" y="1689475"/>
              <a:ext cx="65100" cy="81225"/>
            </a:xfrm>
            <a:custGeom>
              <a:avLst/>
              <a:gdLst/>
              <a:ahLst/>
              <a:cxnLst/>
              <a:rect l="l" t="t" r="r" b="b"/>
              <a:pathLst>
                <a:path w="2604" h="3249" extrusionOk="0">
                  <a:moveTo>
                    <a:pt x="1473" y="0"/>
                  </a:moveTo>
                  <a:cubicBezTo>
                    <a:pt x="788" y="0"/>
                    <a:pt x="0" y="821"/>
                    <a:pt x="475" y="2449"/>
                  </a:cubicBezTo>
                  <a:cubicBezTo>
                    <a:pt x="667" y="2997"/>
                    <a:pt x="1106" y="3249"/>
                    <a:pt x="1413" y="3249"/>
                  </a:cubicBezTo>
                  <a:cubicBezTo>
                    <a:pt x="1447" y="3249"/>
                    <a:pt x="1479" y="3246"/>
                    <a:pt x="1509" y="3240"/>
                  </a:cubicBezTo>
                  <a:cubicBezTo>
                    <a:pt x="2603" y="3088"/>
                    <a:pt x="2451" y="747"/>
                    <a:pt x="2086" y="291"/>
                  </a:cubicBezTo>
                  <a:cubicBezTo>
                    <a:pt x="1931" y="97"/>
                    <a:pt x="1708" y="0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8"/>
            <p:cNvSpPr/>
            <p:nvPr/>
          </p:nvSpPr>
          <p:spPr>
            <a:xfrm>
              <a:off x="5247900" y="1668475"/>
              <a:ext cx="21300" cy="67800"/>
            </a:xfrm>
            <a:custGeom>
              <a:avLst/>
              <a:gdLst/>
              <a:ahLst/>
              <a:cxnLst/>
              <a:rect l="l" t="t" r="r" b="b"/>
              <a:pathLst>
                <a:path w="852" h="2712" extrusionOk="0">
                  <a:moveTo>
                    <a:pt x="441" y="0"/>
                  </a:moveTo>
                  <a:cubicBezTo>
                    <a:pt x="296" y="0"/>
                    <a:pt x="146" y="88"/>
                    <a:pt x="92" y="250"/>
                  </a:cubicBezTo>
                  <a:cubicBezTo>
                    <a:pt x="0" y="432"/>
                    <a:pt x="61" y="675"/>
                    <a:pt x="244" y="736"/>
                  </a:cubicBezTo>
                  <a:lnTo>
                    <a:pt x="244" y="827"/>
                  </a:lnTo>
                  <a:cubicBezTo>
                    <a:pt x="304" y="1040"/>
                    <a:pt x="335" y="1891"/>
                    <a:pt x="335" y="2317"/>
                  </a:cubicBezTo>
                  <a:cubicBezTo>
                    <a:pt x="335" y="2469"/>
                    <a:pt x="304" y="2712"/>
                    <a:pt x="365" y="2712"/>
                  </a:cubicBezTo>
                  <a:cubicBezTo>
                    <a:pt x="487" y="2712"/>
                    <a:pt x="821" y="1800"/>
                    <a:pt x="639" y="736"/>
                  </a:cubicBezTo>
                  <a:lnTo>
                    <a:pt x="639" y="706"/>
                  </a:lnTo>
                  <a:cubicBezTo>
                    <a:pt x="791" y="584"/>
                    <a:pt x="852" y="341"/>
                    <a:pt x="700" y="128"/>
                  </a:cubicBezTo>
                  <a:cubicBezTo>
                    <a:pt x="638" y="42"/>
                    <a:pt x="540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8"/>
            <p:cNvSpPr/>
            <p:nvPr/>
          </p:nvSpPr>
          <p:spPr>
            <a:xfrm>
              <a:off x="5303400" y="1706625"/>
              <a:ext cx="21275" cy="21450"/>
            </a:xfrm>
            <a:custGeom>
              <a:avLst/>
              <a:gdLst/>
              <a:ahLst/>
              <a:cxnLst/>
              <a:rect l="l" t="t" r="r" b="b"/>
              <a:pathLst>
                <a:path w="851" h="858" extrusionOk="0">
                  <a:moveTo>
                    <a:pt x="427" y="0"/>
                  </a:moveTo>
                  <a:cubicBezTo>
                    <a:pt x="228" y="0"/>
                    <a:pt x="0" y="209"/>
                    <a:pt x="60" y="548"/>
                  </a:cubicBezTo>
                  <a:cubicBezTo>
                    <a:pt x="87" y="761"/>
                    <a:pt x="207" y="857"/>
                    <a:pt x="339" y="857"/>
                  </a:cubicBezTo>
                  <a:cubicBezTo>
                    <a:pt x="357" y="857"/>
                    <a:pt x="376" y="855"/>
                    <a:pt x="394" y="852"/>
                  </a:cubicBezTo>
                  <a:cubicBezTo>
                    <a:pt x="698" y="821"/>
                    <a:pt x="850" y="365"/>
                    <a:pt x="668" y="183"/>
                  </a:cubicBezTo>
                  <a:cubicBezTo>
                    <a:pt x="626" y="57"/>
                    <a:pt x="531" y="0"/>
                    <a:pt x="42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8"/>
            <p:cNvSpPr/>
            <p:nvPr/>
          </p:nvSpPr>
          <p:spPr>
            <a:xfrm>
              <a:off x="5314350" y="1743525"/>
              <a:ext cx="11850" cy="9475"/>
            </a:xfrm>
            <a:custGeom>
              <a:avLst/>
              <a:gdLst/>
              <a:ahLst/>
              <a:cxnLst/>
              <a:rect l="l" t="t" r="r" b="b"/>
              <a:pathLst>
                <a:path w="474" h="379" extrusionOk="0">
                  <a:moveTo>
                    <a:pt x="221" y="0"/>
                  </a:moveTo>
                  <a:cubicBezTo>
                    <a:pt x="98" y="0"/>
                    <a:pt x="1" y="129"/>
                    <a:pt x="78" y="257"/>
                  </a:cubicBezTo>
                  <a:cubicBezTo>
                    <a:pt x="78" y="318"/>
                    <a:pt x="139" y="379"/>
                    <a:pt x="260" y="379"/>
                  </a:cubicBezTo>
                  <a:cubicBezTo>
                    <a:pt x="443" y="379"/>
                    <a:pt x="473" y="105"/>
                    <a:pt x="291" y="14"/>
                  </a:cubicBezTo>
                  <a:cubicBezTo>
                    <a:pt x="267" y="4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8"/>
            <p:cNvSpPr/>
            <p:nvPr/>
          </p:nvSpPr>
          <p:spPr>
            <a:xfrm>
              <a:off x="5132600" y="1709375"/>
              <a:ext cx="59325" cy="80275"/>
            </a:xfrm>
            <a:custGeom>
              <a:avLst/>
              <a:gdLst/>
              <a:ahLst/>
              <a:cxnLst/>
              <a:rect l="l" t="t" r="r" b="b"/>
              <a:pathLst>
                <a:path w="2373" h="3211" extrusionOk="0">
                  <a:moveTo>
                    <a:pt x="1004" y="1"/>
                  </a:moveTo>
                  <a:cubicBezTo>
                    <a:pt x="678" y="1"/>
                    <a:pt x="381" y="177"/>
                    <a:pt x="235" y="498"/>
                  </a:cubicBezTo>
                  <a:cubicBezTo>
                    <a:pt x="0" y="1028"/>
                    <a:pt x="392" y="3211"/>
                    <a:pt x="1410" y="3211"/>
                  </a:cubicBezTo>
                  <a:cubicBezTo>
                    <a:pt x="1443" y="3211"/>
                    <a:pt x="1477" y="3208"/>
                    <a:pt x="1512" y="3204"/>
                  </a:cubicBezTo>
                  <a:cubicBezTo>
                    <a:pt x="1846" y="3173"/>
                    <a:pt x="2333" y="2808"/>
                    <a:pt x="2333" y="2201"/>
                  </a:cubicBezTo>
                  <a:cubicBezTo>
                    <a:pt x="2373" y="659"/>
                    <a:pt x="1634" y="1"/>
                    <a:pt x="1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8"/>
            <p:cNvSpPr/>
            <p:nvPr/>
          </p:nvSpPr>
          <p:spPr>
            <a:xfrm>
              <a:off x="5199275" y="1675150"/>
              <a:ext cx="29650" cy="64925"/>
            </a:xfrm>
            <a:custGeom>
              <a:avLst/>
              <a:gdLst/>
              <a:ahLst/>
              <a:cxnLst/>
              <a:rect l="l" t="t" r="r" b="b"/>
              <a:pathLst>
                <a:path w="1186" h="2597" extrusionOk="0">
                  <a:moveTo>
                    <a:pt x="390" y="0"/>
                  </a:moveTo>
                  <a:cubicBezTo>
                    <a:pt x="256" y="0"/>
                    <a:pt x="127" y="77"/>
                    <a:pt x="61" y="226"/>
                  </a:cubicBezTo>
                  <a:cubicBezTo>
                    <a:pt x="0" y="439"/>
                    <a:pt x="122" y="621"/>
                    <a:pt x="334" y="743"/>
                  </a:cubicBezTo>
                  <a:lnTo>
                    <a:pt x="334" y="773"/>
                  </a:lnTo>
                  <a:cubicBezTo>
                    <a:pt x="365" y="1837"/>
                    <a:pt x="942" y="2597"/>
                    <a:pt x="1064" y="2597"/>
                  </a:cubicBezTo>
                  <a:cubicBezTo>
                    <a:pt x="1186" y="2567"/>
                    <a:pt x="1064" y="2354"/>
                    <a:pt x="1034" y="2202"/>
                  </a:cubicBezTo>
                  <a:cubicBezTo>
                    <a:pt x="912" y="1807"/>
                    <a:pt x="760" y="986"/>
                    <a:pt x="699" y="743"/>
                  </a:cubicBezTo>
                  <a:lnTo>
                    <a:pt x="699" y="682"/>
                  </a:lnTo>
                  <a:cubicBezTo>
                    <a:pt x="882" y="560"/>
                    <a:pt x="882" y="317"/>
                    <a:pt x="699" y="165"/>
                  </a:cubicBezTo>
                  <a:cubicBezTo>
                    <a:pt x="616" y="54"/>
                    <a:pt x="50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8"/>
            <p:cNvSpPr/>
            <p:nvPr/>
          </p:nvSpPr>
          <p:spPr>
            <a:xfrm>
              <a:off x="5153825" y="1726275"/>
              <a:ext cx="22675" cy="20700"/>
            </a:xfrm>
            <a:custGeom>
              <a:avLst/>
              <a:gdLst/>
              <a:ahLst/>
              <a:cxnLst/>
              <a:rect l="l" t="t" r="r" b="b"/>
              <a:pathLst>
                <a:path w="907" h="828" extrusionOk="0">
                  <a:moveTo>
                    <a:pt x="423" y="1"/>
                  </a:moveTo>
                  <a:cubicBezTo>
                    <a:pt x="289" y="1"/>
                    <a:pt x="172" y="77"/>
                    <a:pt x="146" y="218"/>
                  </a:cubicBezTo>
                  <a:cubicBezTo>
                    <a:pt x="0" y="480"/>
                    <a:pt x="247" y="827"/>
                    <a:pt x="536" y="827"/>
                  </a:cubicBezTo>
                  <a:cubicBezTo>
                    <a:pt x="548" y="827"/>
                    <a:pt x="560" y="827"/>
                    <a:pt x="572" y="825"/>
                  </a:cubicBezTo>
                  <a:cubicBezTo>
                    <a:pt x="754" y="795"/>
                    <a:pt x="906" y="643"/>
                    <a:pt x="876" y="461"/>
                  </a:cubicBezTo>
                  <a:cubicBezTo>
                    <a:pt x="823" y="144"/>
                    <a:pt x="607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8"/>
            <p:cNvSpPr/>
            <p:nvPr/>
          </p:nvSpPr>
          <p:spPr>
            <a:xfrm>
              <a:off x="5161275" y="1763125"/>
              <a:ext cx="11200" cy="9625"/>
            </a:xfrm>
            <a:custGeom>
              <a:avLst/>
              <a:gdLst/>
              <a:ahLst/>
              <a:cxnLst/>
              <a:rect l="l" t="t" r="r" b="b"/>
              <a:pathLst>
                <a:path w="448" h="385" extrusionOk="0">
                  <a:moveTo>
                    <a:pt x="265" y="1"/>
                  </a:moveTo>
                  <a:cubicBezTo>
                    <a:pt x="227" y="1"/>
                    <a:pt x="187" y="16"/>
                    <a:pt x="152" y="51"/>
                  </a:cubicBezTo>
                  <a:cubicBezTo>
                    <a:pt x="0" y="142"/>
                    <a:pt x="122" y="385"/>
                    <a:pt x="304" y="385"/>
                  </a:cubicBezTo>
                  <a:cubicBezTo>
                    <a:pt x="365" y="355"/>
                    <a:pt x="426" y="294"/>
                    <a:pt x="426" y="203"/>
                  </a:cubicBezTo>
                  <a:cubicBezTo>
                    <a:pt x="448" y="94"/>
                    <a:pt x="361" y="1"/>
                    <a:pt x="26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940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p57"/>
          <p:cNvSpPr txBox="1">
            <a:spLocks noGrp="1"/>
          </p:cNvSpPr>
          <p:nvPr>
            <p:ph type="title"/>
          </p:nvPr>
        </p:nvSpPr>
        <p:spPr>
          <a:xfrm>
            <a:off x="611560" y="559975"/>
            <a:ext cx="7116140" cy="639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uk-UA" dirty="0"/>
              <a:t>Ви сильніші, ніж ви думаєте!!!</a:t>
            </a:r>
          </a:p>
        </p:txBody>
      </p:sp>
      <p:grpSp>
        <p:nvGrpSpPr>
          <p:cNvPr id="3894" name="Google Shape;3894;p57"/>
          <p:cNvGrpSpPr/>
          <p:nvPr/>
        </p:nvGrpSpPr>
        <p:grpSpPr>
          <a:xfrm>
            <a:off x="2664412" y="1608594"/>
            <a:ext cx="832128" cy="747344"/>
            <a:chOff x="1683089" y="-2237982"/>
            <a:chExt cx="1300200" cy="1167725"/>
          </a:xfrm>
        </p:grpSpPr>
        <p:sp>
          <p:nvSpPr>
            <p:cNvPr id="3895" name="Google Shape;3895;p57"/>
            <p:cNvSpPr/>
            <p:nvPr/>
          </p:nvSpPr>
          <p:spPr>
            <a:xfrm>
              <a:off x="2539489" y="-2002407"/>
              <a:ext cx="443800" cy="328200"/>
            </a:xfrm>
            <a:custGeom>
              <a:avLst/>
              <a:gdLst/>
              <a:ahLst/>
              <a:cxnLst/>
              <a:rect l="l" t="t" r="r" b="b"/>
              <a:pathLst>
                <a:path w="17752" h="13128" extrusionOk="0">
                  <a:moveTo>
                    <a:pt x="13374" y="1"/>
                  </a:moveTo>
                  <a:cubicBezTo>
                    <a:pt x="13022" y="1"/>
                    <a:pt x="12666" y="52"/>
                    <a:pt x="12310" y="123"/>
                  </a:cubicBezTo>
                  <a:cubicBezTo>
                    <a:pt x="10730" y="488"/>
                    <a:pt x="9848" y="1582"/>
                    <a:pt x="9271" y="3011"/>
                  </a:cubicBezTo>
                  <a:cubicBezTo>
                    <a:pt x="8937" y="3801"/>
                    <a:pt x="8663" y="4622"/>
                    <a:pt x="8207" y="5382"/>
                  </a:cubicBezTo>
                  <a:cubicBezTo>
                    <a:pt x="7903" y="5868"/>
                    <a:pt x="7569" y="6354"/>
                    <a:pt x="6991" y="6628"/>
                  </a:cubicBezTo>
                  <a:cubicBezTo>
                    <a:pt x="6194" y="5792"/>
                    <a:pt x="5229" y="5430"/>
                    <a:pt x="4286" y="5430"/>
                  </a:cubicBezTo>
                  <a:cubicBezTo>
                    <a:pt x="2998" y="5430"/>
                    <a:pt x="1753" y="6105"/>
                    <a:pt x="1034" y="7175"/>
                  </a:cubicBezTo>
                  <a:cubicBezTo>
                    <a:pt x="183" y="8330"/>
                    <a:pt x="0" y="9637"/>
                    <a:pt x="639" y="10974"/>
                  </a:cubicBezTo>
                  <a:cubicBezTo>
                    <a:pt x="1277" y="12281"/>
                    <a:pt x="2432" y="12950"/>
                    <a:pt x="3860" y="12950"/>
                  </a:cubicBezTo>
                  <a:cubicBezTo>
                    <a:pt x="5593" y="12889"/>
                    <a:pt x="6839" y="12069"/>
                    <a:pt x="7508" y="10518"/>
                  </a:cubicBezTo>
                  <a:cubicBezTo>
                    <a:pt x="7606" y="10298"/>
                    <a:pt x="7703" y="10196"/>
                    <a:pt x="7849" y="10196"/>
                  </a:cubicBezTo>
                  <a:cubicBezTo>
                    <a:pt x="7884" y="10196"/>
                    <a:pt x="7922" y="10202"/>
                    <a:pt x="7964" y="10214"/>
                  </a:cubicBezTo>
                  <a:cubicBezTo>
                    <a:pt x="8785" y="10306"/>
                    <a:pt x="9484" y="10549"/>
                    <a:pt x="10092" y="11035"/>
                  </a:cubicBezTo>
                  <a:cubicBezTo>
                    <a:pt x="10821" y="11613"/>
                    <a:pt x="11551" y="12190"/>
                    <a:pt x="12341" y="12646"/>
                  </a:cubicBezTo>
                  <a:cubicBezTo>
                    <a:pt x="12940" y="12954"/>
                    <a:pt x="13530" y="13128"/>
                    <a:pt x="14132" y="13128"/>
                  </a:cubicBezTo>
                  <a:cubicBezTo>
                    <a:pt x="14598" y="13128"/>
                    <a:pt x="15072" y="13024"/>
                    <a:pt x="15563" y="12798"/>
                  </a:cubicBezTo>
                  <a:cubicBezTo>
                    <a:pt x="16323" y="12403"/>
                    <a:pt x="16870" y="11734"/>
                    <a:pt x="17447" y="11126"/>
                  </a:cubicBezTo>
                  <a:cubicBezTo>
                    <a:pt x="17539" y="10974"/>
                    <a:pt x="17751" y="10822"/>
                    <a:pt x="17599" y="10670"/>
                  </a:cubicBezTo>
                  <a:cubicBezTo>
                    <a:pt x="17539" y="10610"/>
                    <a:pt x="17486" y="10586"/>
                    <a:pt x="17438" y="10586"/>
                  </a:cubicBezTo>
                  <a:cubicBezTo>
                    <a:pt x="17317" y="10586"/>
                    <a:pt x="17230" y="10735"/>
                    <a:pt x="17143" y="10822"/>
                  </a:cubicBezTo>
                  <a:cubicBezTo>
                    <a:pt x="16779" y="11126"/>
                    <a:pt x="16505" y="11461"/>
                    <a:pt x="16140" y="11765"/>
                  </a:cubicBezTo>
                  <a:cubicBezTo>
                    <a:pt x="15463" y="12302"/>
                    <a:pt x="14760" y="12618"/>
                    <a:pt x="14013" y="12618"/>
                  </a:cubicBezTo>
                  <a:cubicBezTo>
                    <a:pt x="13621" y="12618"/>
                    <a:pt x="13216" y="12531"/>
                    <a:pt x="12797" y="12342"/>
                  </a:cubicBezTo>
                  <a:cubicBezTo>
                    <a:pt x="12280" y="12069"/>
                    <a:pt x="11703" y="11765"/>
                    <a:pt x="11247" y="11369"/>
                  </a:cubicBezTo>
                  <a:cubicBezTo>
                    <a:pt x="10396" y="10701"/>
                    <a:pt x="9544" y="10062"/>
                    <a:pt x="8420" y="9819"/>
                  </a:cubicBezTo>
                  <a:cubicBezTo>
                    <a:pt x="8237" y="9789"/>
                    <a:pt x="7964" y="9819"/>
                    <a:pt x="7782" y="9698"/>
                  </a:cubicBezTo>
                  <a:cubicBezTo>
                    <a:pt x="7782" y="9242"/>
                    <a:pt x="7812" y="8786"/>
                    <a:pt x="7751" y="8330"/>
                  </a:cubicBezTo>
                  <a:cubicBezTo>
                    <a:pt x="7660" y="7874"/>
                    <a:pt x="7478" y="7479"/>
                    <a:pt x="7265" y="7053"/>
                  </a:cubicBezTo>
                  <a:cubicBezTo>
                    <a:pt x="7538" y="6871"/>
                    <a:pt x="7751" y="6658"/>
                    <a:pt x="7964" y="6445"/>
                  </a:cubicBezTo>
                  <a:cubicBezTo>
                    <a:pt x="8511" y="5868"/>
                    <a:pt x="8845" y="5169"/>
                    <a:pt x="9149" y="4470"/>
                  </a:cubicBezTo>
                  <a:cubicBezTo>
                    <a:pt x="9544" y="3649"/>
                    <a:pt x="9818" y="2859"/>
                    <a:pt x="10244" y="2129"/>
                  </a:cubicBezTo>
                  <a:cubicBezTo>
                    <a:pt x="10888" y="1069"/>
                    <a:pt x="12186" y="563"/>
                    <a:pt x="13331" y="563"/>
                  </a:cubicBezTo>
                  <a:cubicBezTo>
                    <a:pt x="13861" y="563"/>
                    <a:pt x="14358" y="672"/>
                    <a:pt x="14742" y="883"/>
                  </a:cubicBezTo>
                  <a:cubicBezTo>
                    <a:pt x="14822" y="943"/>
                    <a:pt x="14929" y="1029"/>
                    <a:pt x="15027" y="1029"/>
                  </a:cubicBezTo>
                  <a:cubicBezTo>
                    <a:pt x="15077" y="1029"/>
                    <a:pt x="15126" y="1006"/>
                    <a:pt x="15168" y="944"/>
                  </a:cubicBezTo>
                  <a:cubicBezTo>
                    <a:pt x="15289" y="731"/>
                    <a:pt x="15137" y="579"/>
                    <a:pt x="14985" y="488"/>
                  </a:cubicBezTo>
                  <a:cubicBezTo>
                    <a:pt x="14864" y="397"/>
                    <a:pt x="14712" y="305"/>
                    <a:pt x="14560" y="245"/>
                  </a:cubicBezTo>
                  <a:cubicBezTo>
                    <a:pt x="14172" y="67"/>
                    <a:pt x="13775" y="1"/>
                    <a:pt x="13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7"/>
            <p:cNvSpPr/>
            <p:nvPr/>
          </p:nvSpPr>
          <p:spPr>
            <a:xfrm>
              <a:off x="2356339" y="-2237982"/>
              <a:ext cx="80575" cy="322750"/>
            </a:xfrm>
            <a:custGeom>
              <a:avLst/>
              <a:gdLst/>
              <a:ahLst/>
              <a:cxnLst/>
              <a:rect l="l" t="t" r="r" b="b"/>
              <a:pathLst>
                <a:path w="3223" h="12910" extrusionOk="0">
                  <a:moveTo>
                    <a:pt x="1046" y="1"/>
                  </a:moveTo>
                  <a:cubicBezTo>
                    <a:pt x="1014" y="1"/>
                    <a:pt x="979" y="11"/>
                    <a:pt x="943" y="32"/>
                  </a:cubicBezTo>
                  <a:cubicBezTo>
                    <a:pt x="791" y="93"/>
                    <a:pt x="791" y="215"/>
                    <a:pt x="822" y="367"/>
                  </a:cubicBezTo>
                  <a:cubicBezTo>
                    <a:pt x="882" y="519"/>
                    <a:pt x="943" y="671"/>
                    <a:pt x="973" y="823"/>
                  </a:cubicBezTo>
                  <a:cubicBezTo>
                    <a:pt x="1673" y="2646"/>
                    <a:pt x="2341" y="4470"/>
                    <a:pt x="2645" y="6385"/>
                  </a:cubicBezTo>
                  <a:cubicBezTo>
                    <a:pt x="2736" y="6902"/>
                    <a:pt x="2736" y="7327"/>
                    <a:pt x="2432" y="7753"/>
                  </a:cubicBezTo>
                  <a:cubicBezTo>
                    <a:pt x="1794" y="8756"/>
                    <a:pt x="1277" y="9820"/>
                    <a:pt x="730" y="10883"/>
                  </a:cubicBezTo>
                  <a:cubicBezTo>
                    <a:pt x="457" y="11370"/>
                    <a:pt x="214" y="11917"/>
                    <a:pt x="122" y="12464"/>
                  </a:cubicBezTo>
                  <a:cubicBezTo>
                    <a:pt x="62" y="12646"/>
                    <a:pt x="1" y="12829"/>
                    <a:pt x="183" y="12890"/>
                  </a:cubicBezTo>
                  <a:cubicBezTo>
                    <a:pt x="224" y="12903"/>
                    <a:pt x="260" y="12910"/>
                    <a:pt x="291" y="12910"/>
                  </a:cubicBezTo>
                  <a:cubicBezTo>
                    <a:pt x="466" y="12910"/>
                    <a:pt x="492" y="12715"/>
                    <a:pt x="518" y="12586"/>
                  </a:cubicBezTo>
                  <a:cubicBezTo>
                    <a:pt x="761" y="11947"/>
                    <a:pt x="1034" y="11339"/>
                    <a:pt x="1369" y="10732"/>
                  </a:cubicBezTo>
                  <a:lnTo>
                    <a:pt x="2949" y="7874"/>
                  </a:lnTo>
                  <a:cubicBezTo>
                    <a:pt x="3101" y="7570"/>
                    <a:pt x="3223" y="7266"/>
                    <a:pt x="3192" y="6932"/>
                  </a:cubicBezTo>
                  <a:cubicBezTo>
                    <a:pt x="3223" y="6598"/>
                    <a:pt x="3101" y="6233"/>
                    <a:pt x="3040" y="5959"/>
                  </a:cubicBezTo>
                  <a:cubicBezTo>
                    <a:pt x="2767" y="4196"/>
                    <a:pt x="2129" y="2555"/>
                    <a:pt x="1521" y="883"/>
                  </a:cubicBezTo>
                  <a:cubicBezTo>
                    <a:pt x="1429" y="671"/>
                    <a:pt x="1369" y="427"/>
                    <a:pt x="1247" y="215"/>
                  </a:cubicBezTo>
                  <a:cubicBezTo>
                    <a:pt x="1224" y="99"/>
                    <a:pt x="1148" y="1"/>
                    <a:pt x="104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7"/>
            <p:cNvSpPr/>
            <p:nvPr/>
          </p:nvSpPr>
          <p:spPr>
            <a:xfrm>
              <a:off x="2515914" y="-1669157"/>
              <a:ext cx="324500" cy="164525"/>
            </a:xfrm>
            <a:custGeom>
              <a:avLst/>
              <a:gdLst/>
              <a:ahLst/>
              <a:cxnLst/>
              <a:rect l="l" t="t" r="r" b="b"/>
              <a:pathLst>
                <a:path w="12980" h="6581" extrusionOk="0">
                  <a:moveTo>
                    <a:pt x="258" y="0"/>
                  </a:moveTo>
                  <a:cubicBezTo>
                    <a:pt x="220" y="0"/>
                    <a:pt x="185" y="14"/>
                    <a:pt x="153" y="46"/>
                  </a:cubicBezTo>
                  <a:cubicBezTo>
                    <a:pt x="1" y="167"/>
                    <a:pt x="92" y="289"/>
                    <a:pt x="183" y="410"/>
                  </a:cubicBezTo>
                  <a:cubicBezTo>
                    <a:pt x="366" y="623"/>
                    <a:pt x="609" y="805"/>
                    <a:pt x="852" y="927"/>
                  </a:cubicBezTo>
                  <a:cubicBezTo>
                    <a:pt x="2341" y="1626"/>
                    <a:pt x="3831" y="2295"/>
                    <a:pt x="5472" y="2568"/>
                  </a:cubicBezTo>
                  <a:cubicBezTo>
                    <a:pt x="6019" y="2690"/>
                    <a:pt x="6414" y="2933"/>
                    <a:pt x="6718" y="3389"/>
                  </a:cubicBezTo>
                  <a:cubicBezTo>
                    <a:pt x="7022" y="3906"/>
                    <a:pt x="7387" y="4362"/>
                    <a:pt x="7904" y="4696"/>
                  </a:cubicBezTo>
                  <a:cubicBezTo>
                    <a:pt x="9150" y="5578"/>
                    <a:pt x="10518" y="6094"/>
                    <a:pt x="12007" y="6429"/>
                  </a:cubicBezTo>
                  <a:cubicBezTo>
                    <a:pt x="12220" y="6489"/>
                    <a:pt x="12463" y="6550"/>
                    <a:pt x="12676" y="6581"/>
                  </a:cubicBezTo>
                  <a:cubicBezTo>
                    <a:pt x="12798" y="6581"/>
                    <a:pt x="12919" y="6550"/>
                    <a:pt x="12980" y="6398"/>
                  </a:cubicBezTo>
                  <a:cubicBezTo>
                    <a:pt x="12980" y="6216"/>
                    <a:pt x="12828" y="6185"/>
                    <a:pt x="12706" y="6125"/>
                  </a:cubicBezTo>
                  <a:cubicBezTo>
                    <a:pt x="12220" y="6033"/>
                    <a:pt x="11703" y="5882"/>
                    <a:pt x="11187" y="5730"/>
                  </a:cubicBezTo>
                  <a:cubicBezTo>
                    <a:pt x="9576" y="5182"/>
                    <a:pt x="7965" y="4514"/>
                    <a:pt x="6992" y="2933"/>
                  </a:cubicBezTo>
                  <a:cubicBezTo>
                    <a:pt x="6749" y="2568"/>
                    <a:pt x="6384" y="2295"/>
                    <a:pt x="5867" y="2173"/>
                  </a:cubicBezTo>
                  <a:cubicBezTo>
                    <a:pt x="3952" y="1778"/>
                    <a:pt x="2129" y="1201"/>
                    <a:pt x="487" y="106"/>
                  </a:cubicBezTo>
                  <a:cubicBezTo>
                    <a:pt x="408" y="47"/>
                    <a:pt x="329" y="0"/>
                    <a:pt x="25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7"/>
            <p:cNvSpPr/>
            <p:nvPr/>
          </p:nvSpPr>
          <p:spPr>
            <a:xfrm>
              <a:off x="2459689" y="-1518257"/>
              <a:ext cx="197600" cy="292775"/>
            </a:xfrm>
            <a:custGeom>
              <a:avLst/>
              <a:gdLst/>
              <a:ahLst/>
              <a:cxnLst/>
              <a:rect l="l" t="t" r="r" b="b"/>
              <a:pathLst>
                <a:path w="7904" h="11711" extrusionOk="0">
                  <a:moveTo>
                    <a:pt x="273" y="1"/>
                  </a:moveTo>
                  <a:cubicBezTo>
                    <a:pt x="234" y="1"/>
                    <a:pt x="193" y="18"/>
                    <a:pt x="153" y="58"/>
                  </a:cubicBezTo>
                  <a:cubicBezTo>
                    <a:pt x="1" y="210"/>
                    <a:pt x="122" y="332"/>
                    <a:pt x="244" y="453"/>
                  </a:cubicBezTo>
                  <a:cubicBezTo>
                    <a:pt x="578" y="788"/>
                    <a:pt x="913" y="1092"/>
                    <a:pt x="1308" y="1365"/>
                  </a:cubicBezTo>
                  <a:cubicBezTo>
                    <a:pt x="2706" y="2338"/>
                    <a:pt x="4134" y="3341"/>
                    <a:pt x="5563" y="4283"/>
                  </a:cubicBezTo>
                  <a:cubicBezTo>
                    <a:pt x="5776" y="4435"/>
                    <a:pt x="5897" y="4618"/>
                    <a:pt x="5897" y="4891"/>
                  </a:cubicBezTo>
                  <a:cubicBezTo>
                    <a:pt x="5928" y="5560"/>
                    <a:pt x="5958" y="6289"/>
                    <a:pt x="6080" y="6988"/>
                  </a:cubicBezTo>
                  <a:cubicBezTo>
                    <a:pt x="6323" y="8387"/>
                    <a:pt x="6779" y="9663"/>
                    <a:pt x="7235" y="11001"/>
                  </a:cubicBezTo>
                  <a:cubicBezTo>
                    <a:pt x="7296" y="11183"/>
                    <a:pt x="7417" y="11396"/>
                    <a:pt x="7478" y="11578"/>
                  </a:cubicBezTo>
                  <a:cubicBezTo>
                    <a:pt x="7524" y="11671"/>
                    <a:pt x="7571" y="11711"/>
                    <a:pt x="7644" y="11711"/>
                  </a:cubicBezTo>
                  <a:cubicBezTo>
                    <a:pt x="7667" y="11711"/>
                    <a:pt x="7692" y="11707"/>
                    <a:pt x="7721" y="11700"/>
                  </a:cubicBezTo>
                  <a:cubicBezTo>
                    <a:pt x="7843" y="11700"/>
                    <a:pt x="7873" y="11578"/>
                    <a:pt x="7873" y="11457"/>
                  </a:cubicBezTo>
                  <a:cubicBezTo>
                    <a:pt x="7904" y="11396"/>
                    <a:pt x="7843" y="11274"/>
                    <a:pt x="7752" y="11183"/>
                  </a:cubicBezTo>
                  <a:cubicBezTo>
                    <a:pt x="7083" y="9268"/>
                    <a:pt x="6384" y="7323"/>
                    <a:pt x="6323" y="5226"/>
                  </a:cubicBezTo>
                  <a:cubicBezTo>
                    <a:pt x="6262" y="4648"/>
                    <a:pt x="6110" y="4162"/>
                    <a:pt x="5563" y="3797"/>
                  </a:cubicBezTo>
                  <a:cubicBezTo>
                    <a:pt x="3831" y="2612"/>
                    <a:pt x="2068" y="1548"/>
                    <a:pt x="487" y="149"/>
                  </a:cubicBezTo>
                  <a:cubicBezTo>
                    <a:pt x="426" y="68"/>
                    <a:pt x="352" y="1"/>
                    <a:pt x="27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7"/>
            <p:cNvSpPr/>
            <p:nvPr/>
          </p:nvSpPr>
          <p:spPr>
            <a:xfrm>
              <a:off x="2488564" y="-2097657"/>
              <a:ext cx="175575" cy="266275"/>
            </a:xfrm>
            <a:custGeom>
              <a:avLst/>
              <a:gdLst/>
              <a:ahLst/>
              <a:cxnLst/>
              <a:rect l="l" t="t" r="r" b="b"/>
              <a:pathLst>
                <a:path w="7023" h="10651" extrusionOk="0">
                  <a:moveTo>
                    <a:pt x="6685" y="0"/>
                  </a:moveTo>
                  <a:cubicBezTo>
                    <a:pt x="6594" y="0"/>
                    <a:pt x="6504" y="62"/>
                    <a:pt x="6414" y="134"/>
                  </a:cubicBezTo>
                  <a:cubicBezTo>
                    <a:pt x="4803" y="1197"/>
                    <a:pt x="3983" y="2808"/>
                    <a:pt x="3648" y="4663"/>
                  </a:cubicBezTo>
                  <a:cubicBezTo>
                    <a:pt x="3557" y="5149"/>
                    <a:pt x="3679" y="5757"/>
                    <a:pt x="3131" y="6182"/>
                  </a:cubicBezTo>
                  <a:cubicBezTo>
                    <a:pt x="2615" y="6608"/>
                    <a:pt x="2189" y="7155"/>
                    <a:pt x="1733" y="7702"/>
                  </a:cubicBezTo>
                  <a:cubicBezTo>
                    <a:pt x="1065" y="8462"/>
                    <a:pt x="548" y="9374"/>
                    <a:pt x="92" y="10286"/>
                  </a:cubicBezTo>
                  <a:cubicBezTo>
                    <a:pt x="31" y="10438"/>
                    <a:pt x="1" y="10590"/>
                    <a:pt x="183" y="10651"/>
                  </a:cubicBezTo>
                  <a:cubicBezTo>
                    <a:pt x="365" y="10620"/>
                    <a:pt x="487" y="10499"/>
                    <a:pt x="517" y="10407"/>
                  </a:cubicBezTo>
                  <a:cubicBezTo>
                    <a:pt x="1308" y="8827"/>
                    <a:pt x="2463" y="7520"/>
                    <a:pt x="3709" y="6304"/>
                  </a:cubicBezTo>
                  <a:cubicBezTo>
                    <a:pt x="3952" y="6061"/>
                    <a:pt x="4013" y="5757"/>
                    <a:pt x="4043" y="5422"/>
                  </a:cubicBezTo>
                  <a:cubicBezTo>
                    <a:pt x="4195" y="3416"/>
                    <a:pt x="5016" y="1745"/>
                    <a:pt x="6688" y="529"/>
                  </a:cubicBezTo>
                  <a:cubicBezTo>
                    <a:pt x="6779" y="407"/>
                    <a:pt x="7022" y="316"/>
                    <a:pt x="6870" y="103"/>
                  </a:cubicBezTo>
                  <a:cubicBezTo>
                    <a:pt x="6808" y="29"/>
                    <a:pt x="6746" y="0"/>
                    <a:pt x="668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7"/>
            <p:cNvSpPr/>
            <p:nvPr/>
          </p:nvSpPr>
          <p:spPr>
            <a:xfrm>
              <a:off x="2186889" y="-2208407"/>
              <a:ext cx="91225" cy="262375"/>
            </a:xfrm>
            <a:custGeom>
              <a:avLst/>
              <a:gdLst/>
              <a:ahLst/>
              <a:cxnLst/>
              <a:rect l="l" t="t" r="r" b="b"/>
              <a:pathLst>
                <a:path w="3649" h="10495" extrusionOk="0">
                  <a:moveTo>
                    <a:pt x="318" y="0"/>
                  </a:moveTo>
                  <a:cubicBezTo>
                    <a:pt x="264" y="0"/>
                    <a:pt x="208" y="20"/>
                    <a:pt x="153" y="65"/>
                  </a:cubicBezTo>
                  <a:cubicBezTo>
                    <a:pt x="1" y="156"/>
                    <a:pt x="92" y="308"/>
                    <a:pt x="153" y="430"/>
                  </a:cubicBezTo>
                  <a:cubicBezTo>
                    <a:pt x="213" y="460"/>
                    <a:pt x="244" y="551"/>
                    <a:pt x="274" y="582"/>
                  </a:cubicBezTo>
                  <a:cubicBezTo>
                    <a:pt x="1308" y="2071"/>
                    <a:pt x="2311" y="3530"/>
                    <a:pt x="3040" y="5202"/>
                  </a:cubicBezTo>
                  <a:cubicBezTo>
                    <a:pt x="3192" y="5597"/>
                    <a:pt x="3192" y="5901"/>
                    <a:pt x="2919" y="6266"/>
                  </a:cubicBezTo>
                  <a:cubicBezTo>
                    <a:pt x="2098" y="7451"/>
                    <a:pt x="1520" y="8758"/>
                    <a:pt x="1338" y="10156"/>
                  </a:cubicBezTo>
                  <a:cubicBezTo>
                    <a:pt x="1338" y="10308"/>
                    <a:pt x="1338" y="10460"/>
                    <a:pt x="1490" y="10491"/>
                  </a:cubicBezTo>
                  <a:cubicBezTo>
                    <a:pt x="1503" y="10493"/>
                    <a:pt x="1516" y="10495"/>
                    <a:pt x="1529" y="10495"/>
                  </a:cubicBezTo>
                  <a:cubicBezTo>
                    <a:pt x="1658" y="10495"/>
                    <a:pt x="1736" y="10361"/>
                    <a:pt x="1764" y="10278"/>
                  </a:cubicBezTo>
                  <a:cubicBezTo>
                    <a:pt x="1764" y="10217"/>
                    <a:pt x="1794" y="10156"/>
                    <a:pt x="1794" y="10126"/>
                  </a:cubicBezTo>
                  <a:cubicBezTo>
                    <a:pt x="2068" y="8758"/>
                    <a:pt x="2675" y="7482"/>
                    <a:pt x="3466" y="6357"/>
                  </a:cubicBezTo>
                  <a:cubicBezTo>
                    <a:pt x="3618" y="6175"/>
                    <a:pt x="3648" y="5962"/>
                    <a:pt x="3648" y="5658"/>
                  </a:cubicBezTo>
                  <a:lnTo>
                    <a:pt x="3648" y="5476"/>
                  </a:lnTo>
                  <a:cubicBezTo>
                    <a:pt x="3648" y="5415"/>
                    <a:pt x="3618" y="5293"/>
                    <a:pt x="3587" y="5232"/>
                  </a:cubicBezTo>
                  <a:cubicBezTo>
                    <a:pt x="2858" y="3348"/>
                    <a:pt x="1703" y="1767"/>
                    <a:pt x="578" y="156"/>
                  </a:cubicBezTo>
                  <a:cubicBezTo>
                    <a:pt x="501" y="60"/>
                    <a:pt x="412" y="0"/>
                    <a:pt x="31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7"/>
            <p:cNvSpPr/>
            <p:nvPr/>
          </p:nvSpPr>
          <p:spPr>
            <a:xfrm>
              <a:off x="2363939" y="-1418857"/>
              <a:ext cx="115525" cy="261625"/>
            </a:xfrm>
            <a:custGeom>
              <a:avLst/>
              <a:gdLst/>
              <a:ahLst/>
              <a:cxnLst/>
              <a:rect l="l" t="t" r="r" b="b"/>
              <a:pathLst>
                <a:path w="4621" h="10465" extrusionOk="0">
                  <a:moveTo>
                    <a:pt x="197" y="0"/>
                  </a:moveTo>
                  <a:cubicBezTo>
                    <a:pt x="138" y="0"/>
                    <a:pt x="74" y="19"/>
                    <a:pt x="1" y="64"/>
                  </a:cubicBezTo>
                  <a:cubicBezTo>
                    <a:pt x="31" y="338"/>
                    <a:pt x="214" y="429"/>
                    <a:pt x="305" y="490"/>
                  </a:cubicBezTo>
                  <a:cubicBezTo>
                    <a:pt x="1277" y="1402"/>
                    <a:pt x="2372" y="2101"/>
                    <a:pt x="3527" y="2769"/>
                  </a:cubicBezTo>
                  <a:cubicBezTo>
                    <a:pt x="3679" y="2891"/>
                    <a:pt x="3739" y="2982"/>
                    <a:pt x="3709" y="3164"/>
                  </a:cubicBezTo>
                  <a:cubicBezTo>
                    <a:pt x="3679" y="3468"/>
                    <a:pt x="3648" y="3803"/>
                    <a:pt x="3648" y="4137"/>
                  </a:cubicBezTo>
                  <a:cubicBezTo>
                    <a:pt x="3557" y="5475"/>
                    <a:pt x="3679" y="6812"/>
                    <a:pt x="3800" y="8149"/>
                  </a:cubicBezTo>
                  <a:cubicBezTo>
                    <a:pt x="3861" y="8848"/>
                    <a:pt x="3952" y="9548"/>
                    <a:pt x="4165" y="10216"/>
                  </a:cubicBezTo>
                  <a:cubicBezTo>
                    <a:pt x="4192" y="10352"/>
                    <a:pt x="4268" y="10464"/>
                    <a:pt x="4415" y="10464"/>
                  </a:cubicBezTo>
                  <a:cubicBezTo>
                    <a:pt x="4432" y="10464"/>
                    <a:pt x="4450" y="10463"/>
                    <a:pt x="4469" y="10459"/>
                  </a:cubicBezTo>
                  <a:cubicBezTo>
                    <a:pt x="4621" y="10429"/>
                    <a:pt x="4621" y="10216"/>
                    <a:pt x="4591" y="10095"/>
                  </a:cubicBezTo>
                  <a:cubicBezTo>
                    <a:pt x="4560" y="9882"/>
                    <a:pt x="4469" y="9639"/>
                    <a:pt x="4439" y="9426"/>
                  </a:cubicBezTo>
                  <a:cubicBezTo>
                    <a:pt x="4135" y="7450"/>
                    <a:pt x="4043" y="5475"/>
                    <a:pt x="4165" y="3468"/>
                  </a:cubicBezTo>
                  <a:cubicBezTo>
                    <a:pt x="4195" y="2860"/>
                    <a:pt x="4104" y="2587"/>
                    <a:pt x="3557" y="2283"/>
                  </a:cubicBezTo>
                  <a:cubicBezTo>
                    <a:pt x="2493" y="1705"/>
                    <a:pt x="1490" y="976"/>
                    <a:pt x="548" y="186"/>
                  </a:cubicBezTo>
                  <a:cubicBezTo>
                    <a:pt x="441" y="100"/>
                    <a:pt x="335" y="0"/>
                    <a:pt x="197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7"/>
            <p:cNvSpPr/>
            <p:nvPr/>
          </p:nvSpPr>
          <p:spPr>
            <a:xfrm>
              <a:off x="1683089" y="-2060882"/>
              <a:ext cx="372375" cy="459825"/>
            </a:xfrm>
            <a:custGeom>
              <a:avLst/>
              <a:gdLst/>
              <a:ahLst/>
              <a:cxnLst/>
              <a:rect l="l" t="t" r="r" b="b"/>
              <a:pathLst>
                <a:path w="14895" h="18393" extrusionOk="0">
                  <a:moveTo>
                    <a:pt x="3891" y="0"/>
                  </a:moveTo>
                  <a:cubicBezTo>
                    <a:pt x="3040" y="122"/>
                    <a:pt x="2189" y="243"/>
                    <a:pt x="1368" y="426"/>
                  </a:cubicBezTo>
                  <a:cubicBezTo>
                    <a:pt x="973" y="486"/>
                    <a:pt x="669" y="669"/>
                    <a:pt x="487" y="1033"/>
                  </a:cubicBezTo>
                  <a:cubicBezTo>
                    <a:pt x="152" y="1763"/>
                    <a:pt x="0" y="2462"/>
                    <a:pt x="61" y="3283"/>
                  </a:cubicBezTo>
                  <a:cubicBezTo>
                    <a:pt x="183" y="4894"/>
                    <a:pt x="669" y="6383"/>
                    <a:pt x="1611" y="7690"/>
                  </a:cubicBezTo>
                  <a:cubicBezTo>
                    <a:pt x="2736" y="9210"/>
                    <a:pt x="3891" y="10638"/>
                    <a:pt x="5198" y="12006"/>
                  </a:cubicBezTo>
                  <a:cubicBezTo>
                    <a:pt x="6991" y="13921"/>
                    <a:pt x="8845" y="15684"/>
                    <a:pt x="10274" y="17873"/>
                  </a:cubicBezTo>
                  <a:cubicBezTo>
                    <a:pt x="10500" y="18211"/>
                    <a:pt x="10830" y="18393"/>
                    <a:pt x="11290" y="18393"/>
                  </a:cubicBezTo>
                  <a:cubicBezTo>
                    <a:pt x="11325" y="18393"/>
                    <a:pt x="11362" y="18392"/>
                    <a:pt x="11399" y="18389"/>
                  </a:cubicBezTo>
                  <a:cubicBezTo>
                    <a:pt x="11733" y="18389"/>
                    <a:pt x="12037" y="18207"/>
                    <a:pt x="12341" y="18177"/>
                  </a:cubicBezTo>
                  <a:cubicBezTo>
                    <a:pt x="13162" y="18025"/>
                    <a:pt x="14043" y="17873"/>
                    <a:pt x="14894" y="17660"/>
                  </a:cubicBezTo>
                  <a:cubicBezTo>
                    <a:pt x="14286" y="16839"/>
                    <a:pt x="13466" y="16019"/>
                    <a:pt x="12706" y="15259"/>
                  </a:cubicBezTo>
                  <a:cubicBezTo>
                    <a:pt x="10396" y="13040"/>
                    <a:pt x="8207" y="10638"/>
                    <a:pt x="6566" y="7872"/>
                  </a:cubicBezTo>
                  <a:cubicBezTo>
                    <a:pt x="5107" y="5471"/>
                    <a:pt x="4104" y="2766"/>
                    <a:pt x="389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7"/>
            <p:cNvSpPr/>
            <p:nvPr/>
          </p:nvSpPr>
          <p:spPr>
            <a:xfrm>
              <a:off x="1779589" y="-2070782"/>
              <a:ext cx="798675" cy="452175"/>
            </a:xfrm>
            <a:custGeom>
              <a:avLst/>
              <a:gdLst/>
              <a:ahLst/>
              <a:cxnLst/>
              <a:rect l="l" t="t" r="r" b="b"/>
              <a:pathLst>
                <a:path w="31947" h="18087" extrusionOk="0">
                  <a:moveTo>
                    <a:pt x="6696" y="0"/>
                  </a:moveTo>
                  <a:cubicBezTo>
                    <a:pt x="6622" y="0"/>
                    <a:pt x="6549" y="0"/>
                    <a:pt x="6475" y="1"/>
                  </a:cubicBezTo>
                  <a:cubicBezTo>
                    <a:pt x="5107" y="1"/>
                    <a:pt x="3466" y="122"/>
                    <a:pt x="1824" y="244"/>
                  </a:cubicBezTo>
                  <a:cubicBezTo>
                    <a:pt x="1216" y="274"/>
                    <a:pt x="608" y="366"/>
                    <a:pt x="0" y="396"/>
                  </a:cubicBezTo>
                  <a:cubicBezTo>
                    <a:pt x="183" y="3162"/>
                    <a:pt x="1216" y="5867"/>
                    <a:pt x="2675" y="8268"/>
                  </a:cubicBezTo>
                  <a:cubicBezTo>
                    <a:pt x="4347" y="11034"/>
                    <a:pt x="6536" y="13436"/>
                    <a:pt x="8815" y="15655"/>
                  </a:cubicBezTo>
                  <a:cubicBezTo>
                    <a:pt x="9575" y="16415"/>
                    <a:pt x="10365" y="17235"/>
                    <a:pt x="10973" y="18086"/>
                  </a:cubicBezTo>
                  <a:cubicBezTo>
                    <a:pt x="12189" y="17843"/>
                    <a:pt x="13466" y="17539"/>
                    <a:pt x="14651" y="17235"/>
                  </a:cubicBezTo>
                  <a:cubicBezTo>
                    <a:pt x="18511" y="16232"/>
                    <a:pt x="22372" y="15290"/>
                    <a:pt x="26171" y="14135"/>
                  </a:cubicBezTo>
                  <a:cubicBezTo>
                    <a:pt x="27813" y="13649"/>
                    <a:pt x="29454" y="13223"/>
                    <a:pt x="31095" y="12706"/>
                  </a:cubicBezTo>
                  <a:cubicBezTo>
                    <a:pt x="31794" y="12524"/>
                    <a:pt x="31946" y="12098"/>
                    <a:pt x="31612" y="11460"/>
                  </a:cubicBezTo>
                  <a:cubicBezTo>
                    <a:pt x="30487" y="9332"/>
                    <a:pt x="29028" y="7478"/>
                    <a:pt x="27022" y="6080"/>
                  </a:cubicBezTo>
                  <a:cubicBezTo>
                    <a:pt x="24743" y="4530"/>
                    <a:pt x="22220" y="3405"/>
                    <a:pt x="19606" y="2433"/>
                  </a:cubicBezTo>
                  <a:cubicBezTo>
                    <a:pt x="15537" y="937"/>
                    <a:pt x="11320" y="0"/>
                    <a:pt x="6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7"/>
            <p:cNvSpPr/>
            <p:nvPr/>
          </p:nvSpPr>
          <p:spPr>
            <a:xfrm>
              <a:off x="1971089" y="-1945307"/>
              <a:ext cx="208225" cy="194075"/>
            </a:xfrm>
            <a:custGeom>
              <a:avLst/>
              <a:gdLst/>
              <a:ahLst/>
              <a:cxnLst/>
              <a:rect l="l" t="t" r="r" b="b"/>
              <a:pathLst>
                <a:path w="8329" h="7763" extrusionOk="0">
                  <a:moveTo>
                    <a:pt x="3567" y="0"/>
                  </a:moveTo>
                  <a:cubicBezTo>
                    <a:pt x="3338" y="0"/>
                    <a:pt x="3111" y="19"/>
                    <a:pt x="2888" y="58"/>
                  </a:cubicBezTo>
                  <a:cubicBezTo>
                    <a:pt x="1216" y="392"/>
                    <a:pt x="0" y="1760"/>
                    <a:pt x="0" y="3432"/>
                  </a:cubicBezTo>
                  <a:cubicBezTo>
                    <a:pt x="0" y="5639"/>
                    <a:pt x="2192" y="7762"/>
                    <a:pt x="4587" y="7762"/>
                  </a:cubicBezTo>
                  <a:cubicBezTo>
                    <a:pt x="4699" y="7762"/>
                    <a:pt x="4812" y="7758"/>
                    <a:pt x="4924" y="7748"/>
                  </a:cubicBezTo>
                  <a:cubicBezTo>
                    <a:pt x="5107" y="7748"/>
                    <a:pt x="5380" y="7718"/>
                    <a:pt x="5623" y="7657"/>
                  </a:cubicBezTo>
                  <a:cubicBezTo>
                    <a:pt x="5958" y="7566"/>
                    <a:pt x="6262" y="7444"/>
                    <a:pt x="6505" y="7292"/>
                  </a:cubicBezTo>
                  <a:cubicBezTo>
                    <a:pt x="7690" y="6623"/>
                    <a:pt x="8329" y="5408"/>
                    <a:pt x="8268" y="4222"/>
                  </a:cubicBezTo>
                  <a:cubicBezTo>
                    <a:pt x="8116" y="2490"/>
                    <a:pt x="6961" y="1122"/>
                    <a:pt x="5593" y="484"/>
                  </a:cubicBezTo>
                  <a:cubicBezTo>
                    <a:pt x="4935" y="166"/>
                    <a:pt x="4243" y="0"/>
                    <a:pt x="3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7"/>
            <p:cNvSpPr/>
            <p:nvPr/>
          </p:nvSpPr>
          <p:spPr>
            <a:xfrm>
              <a:off x="2066839" y="-1934757"/>
              <a:ext cx="112475" cy="171775"/>
            </a:xfrm>
            <a:custGeom>
              <a:avLst/>
              <a:gdLst/>
              <a:ahLst/>
              <a:cxnLst/>
              <a:rect l="l" t="t" r="r" b="b"/>
              <a:pathLst>
                <a:path w="4499" h="6871" extrusionOk="0">
                  <a:moveTo>
                    <a:pt x="1733" y="1"/>
                  </a:moveTo>
                  <a:cubicBezTo>
                    <a:pt x="669" y="578"/>
                    <a:pt x="0" y="1672"/>
                    <a:pt x="0" y="2979"/>
                  </a:cubicBezTo>
                  <a:cubicBezTo>
                    <a:pt x="0" y="4590"/>
                    <a:pt x="1125" y="6110"/>
                    <a:pt x="2675" y="6870"/>
                  </a:cubicBezTo>
                  <a:cubicBezTo>
                    <a:pt x="3860" y="6201"/>
                    <a:pt x="4499" y="4986"/>
                    <a:pt x="4407" y="3770"/>
                  </a:cubicBezTo>
                  <a:cubicBezTo>
                    <a:pt x="4255" y="2007"/>
                    <a:pt x="3100" y="639"/>
                    <a:pt x="173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7"/>
            <p:cNvSpPr/>
            <p:nvPr/>
          </p:nvSpPr>
          <p:spPr>
            <a:xfrm>
              <a:off x="2246164" y="-1885557"/>
              <a:ext cx="257625" cy="81875"/>
            </a:xfrm>
            <a:custGeom>
              <a:avLst/>
              <a:gdLst/>
              <a:ahLst/>
              <a:cxnLst/>
              <a:rect l="l" t="t" r="r" b="b"/>
              <a:pathLst>
                <a:path w="10305" h="3275" extrusionOk="0">
                  <a:moveTo>
                    <a:pt x="1547" y="1"/>
                  </a:moveTo>
                  <a:cubicBezTo>
                    <a:pt x="1437" y="1"/>
                    <a:pt x="1327" y="3"/>
                    <a:pt x="1216" y="8"/>
                  </a:cubicBezTo>
                  <a:cubicBezTo>
                    <a:pt x="912" y="39"/>
                    <a:pt x="608" y="100"/>
                    <a:pt x="335" y="252"/>
                  </a:cubicBezTo>
                  <a:cubicBezTo>
                    <a:pt x="152" y="343"/>
                    <a:pt x="0" y="464"/>
                    <a:pt x="0" y="708"/>
                  </a:cubicBezTo>
                  <a:cubicBezTo>
                    <a:pt x="0" y="920"/>
                    <a:pt x="152" y="1042"/>
                    <a:pt x="304" y="1103"/>
                  </a:cubicBezTo>
                  <a:cubicBezTo>
                    <a:pt x="456" y="1194"/>
                    <a:pt x="639" y="1255"/>
                    <a:pt x="791" y="1315"/>
                  </a:cubicBezTo>
                  <a:cubicBezTo>
                    <a:pt x="2402" y="1771"/>
                    <a:pt x="4073" y="1984"/>
                    <a:pt x="5684" y="2258"/>
                  </a:cubicBezTo>
                  <a:cubicBezTo>
                    <a:pt x="7113" y="2470"/>
                    <a:pt x="8542" y="2714"/>
                    <a:pt x="9909" y="3200"/>
                  </a:cubicBezTo>
                  <a:cubicBezTo>
                    <a:pt x="9967" y="3219"/>
                    <a:pt x="10025" y="3275"/>
                    <a:pt x="10113" y="3275"/>
                  </a:cubicBezTo>
                  <a:cubicBezTo>
                    <a:pt x="10164" y="3275"/>
                    <a:pt x="10226" y="3256"/>
                    <a:pt x="10305" y="3200"/>
                  </a:cubicBezTo>
                  <a:cubicBezTo>
                    <a:pt x="10061" y="2866"/>
                    <a:pt x="9727" y="2683"/>
                    <a:pt x="9393" y="2470"/>
                  </a:cubicBezTo>
                  <a:cubicBezTo>
                    <a:pt x="8025" y="1680"/>
                    <a:pt x="6536" y="1103"/>
                    <a:pt x="5016" y="616"/>
                  </a:cubicBezTo>
                  <a:cubicBezTo>
                    <a:pt x="3849" y="283"/>
                    <a:pt x="2709" y="1"/>
                    <a:pt x="154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7"/>
            <p:cNvSpPr/>
            <p:nvPr/>
          </p:nvSpPr>
          <p:spPr>
            <a:xfrm>
              <a:off x="2180064" y="-1946232"/>
              <a:ext cx="34975" cy="28350"/>
            </a:xfrm>
            <a:custGeom>
              <a:avLst/>
              <a:gdLst/>
              <a:ahLst/>
              <a:cxnLst/>
              <a:rect l="l" t="t" r="r" b="b"/>
              <a:pathLst>
                <a:path w="1399" h="1134" extrusionOk="0">
                  <a:moveTo>
                    <a:pt x="1265" y="0"/>
                  </a:moveTo>
                  <a:cubicBezTo>
                    <a:pt x="938" y="0"/>
                    <a:pt x="349" y="174"/>
                    <a:pt x="152" y="399"/>
                  </a:cubicBezTo>
                  <a:cubicBezTo>
                    <a:pt x="61" y="581"/>
                    <a:pt x="0" y="733"/>
                    <a:pt x="122" y="916"/>
                  </a:cubicBezTo>
                  <a:cubicBezTo>
                    <a:pt x="233" y="1049"/>
                    <a:pt x="344" y="1134"/>
                    <a:pt x="491" y="1134"/>
                  </a:cubicBezTo>
                  <a:cubicBezTo>
                    <a:pt x="545" y="1134"/>
                    <a:pt x="604" y="1122"/>
                    <a:pt x="669" y="1098"/>
                  </a:cubicBezTo>
                  <a:cubicBezTo>
                    <a:pt x="973" y="1007"/>
                    <a:pt x="1398" y="399"/>
                    <a:pt x="1337" y="4"/>
                  </a:cubicBezTo>
                  <a:cubicBezTo>
                    <a:pt x="1315" y="2"/>
                    <a:pt x="1291" y="0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7"/>
            <p:cNvSpPr/>
            <p:nvPr/>
          </p:nvSpPr>
          <p:spPr>
            <a:xfrm>
              <a:off x="2139014" y="-1974257"/>
              <a:ext cx="30425" cy="30300"/>
            </a:xfrm>
            <a:custGeom>
              <a:avLst/>
              <a:gdLst/>
              <a:ahLst/>
              <a:cxnLst/>
              <a:rect l="l" t="t" r="r" b="b"/>
              <a:pathLst>
                <a:path w="1217" h="1212" extrusionOk="0">
                  <a:moveTo>
                    <a:pt x="1216" y="0"/>
                  </a:moveTo>
                  <a:cubicBezTo>
                    <a:pt x="761" y="0"/>
                    <a:pt x="457" y="91"/>
                    <a:pt x="183" y="395"/>
                  </a:cubicBezTo>
                  <a:cubicBezTo>
                    <a:pt x="1" y="638"/>
                    <a:pt x="1" y="912"/>
                    <a:pt x="213" y="1094"/>
                  </a:cubicBezTo>
                  <a:cubicBezTo>
                    <a:pt x="318" y="1173"/>
                    <a:pt x="422" y="1212"/>
                    <a:pt x="519" y="1212"/>
                  </a:cubicBezTo>
                  <a:cubicBezTo>
                    <a:pt x="648" y="1212"/>
                    <a:pt x="765" y="1142"/>
                    <a:pt x="852" y="1003"/>
                  </a:cubicBezTo>
                  <a:cubicBezTo>
                    <a:pt x="1065" y="760"/>
                    <a:pt x="1186" y="395"/>
                    <a:pt x="1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7"/>
            <p:cNvSpPr/>
            <p:nvPr/>
          </p:nvSpPr>
          <p:spPr>
            <a:xfrm>
              <a:off x="2205889" y="-1810382"/>
              <a:ext cx="37250" cy="24025"/>
            </a:xfrm>
            <a:custGeom>
              <a:avLst/>
              <a:gdLst/>
              <a:ahLst/>
              <a:cxnLst/>
              <a:rect l="l" t="t" r="r" b="b"/>
              <a:pathLst>
                <a:path w="1490" h="961" extrusionOk="0">
                  <a:moveTo>
                    <a:pt x="454" y="1"/>
                  </a:moveTo>
                  <a:cubicBezTo>
                    <a:pt x="423" y="1"/>
                    <a:pt x="393" y="4"/>
                    <a:pt x="365" y="11"/>
                  </a:cubicBezTo>
                  <a:cubicBezTo>
                    <a:pt x="213" y="41"/>
                    <a:pt x="92" y="132"/>
                    <a:pt x="61" y="315"/>
                  </a:cubicBezTo>
                  <a:cubicBezTo>
                    <a:pt x="0" y="497"/>
                    <a:pt x="122" y="649"/>
                    <a:pt x="274" y="740"/>
                  </a:cubicBezTo>
                  <a:cubicBezTo>
                    <a:pt x="605" y="893"/>
                    <a:pt x="936" y="960"/>
                    <a:pt x="1285" y="960"/>
                  </a:cubicBezTo>
                  <a:cubicBezTo>
                    <a:pt x="1353" y="960"/>
                    <a:pt x="1421" y="958"/>
                    <a:pt x="1490" y="953"/>
                  </a:cubicBezTo>
                  <a:cubicBezTo>
                    <a:pt x="1462" y="529"/>
                    <a:pt x="857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7"/>
            <p:cNvSpPr/>
            <p:nvPr/>
          </p:nvSpPr>
          <p:spPr>
            <a:xfrm>
              <a:off x="2188414" y="-1768382"/>
              <a:ext cx="35725" cy="22725"/>
            </a:xfrm>
            <a:custGeom>
              <a:avLst/>
              <a:gdLst/>
              <a:ahLst/>
              <a:cxnLst/>
              <a:rect l="l" t="t" r="r" b="b"/>
              <a:pathLst>
                <a:path w="1429" h="909" extrusionOk="0">
                  <a:moveTo>
                    <a:pt x="415" y="1"/>
                  </a:moveTo>
                  <a:cubicBezTo>
                    <a:pt x="324" y="1"/>
                    <a:pt x="238" y="38"/>
                    <a:pt x="152" y="124"/>
                  </a:cubicBezTo>
                  <a:cubicBezTo>
                    <a:pt x="31" y="215"/>
                    <a:pt x="0" y="367"/>
                    <a:pt x="61" y="519"/>
                  </a:cubicBezTo>
                  <a:cubicBezTo>
                    <a:pt x="170" y="738"/>
                    <a:pt x="641" y="909"/>
                    <a:pt x="1033" y="909"/>
                  </a:cubicBezTo>
                  <a:cubicBezTo>
                    <a:pt x="1186" y="909"/>
                    <a:pt x="1326" y="883"/>
                    <a:pt x="1429" y="823"/>
                  </a:cubicBezTo>
                  <a:cubicBezTo>
                    <a:pt x="1216" y="489"/>
                    <a:pt x="943" y="276"/>
                    <a:pt x="639" y="63"/>
                  </a:cubicBezTo>
                  <a:cubicBezTo>
                    <a:pt x="559" y="23"/>
                    <a:pt x="485" y="1"/>
                    <a:pt x="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7"/>
            <p:cNvSpPr/>
            <p:nvPr/>
          </p:nvSpPr>
          <p:spPr>
            <a:xfrm>
              <a:off x="1892814" y="-1617107"/>
              <a:ext cx="161125" cy="546850"/>
            </a:xfrm>
            <a:custGeom>
              <a:avLst/>
              <a:gdLst/>
              <a:ahLst/>
              <a:cxnLst/>
              <a:rect l="l" t="t" r="r" b="b"/>
              <a:pathLst>
                <a:path w="6445" h="21874" extrusionOk="0">
                  <a:moveTo>
                    <a:pt x="6444" y="0"/>
                  </a:moveTo>
                  <a:lnTo>
                    <a:pt x="6444" y="0"/>
                  </a:lnTo>
                  <a:cubicBezTo>
                    <a:pt x="5654" y="274"/>
                    <a:pt x="4803" y="547"/>
                    <a:pt x="4013" y="882"/>
                  </a:cubicBezTo>
                  <a:cubicBezTo>
                    <a:pt x="3709" y="973"/>
                    <a:pt x="3374" y="942"/>
                    <a:pt x="3070" y="1125"/>
                  </a:cubicBezTo>
                  <a:cubicBezTo>
                    <a:pt x="2675" y="1368"/>
                    <a:pt x="2463" y="1702"/>
                    <a:pt x="2432" y="2158"/>
                  </a:cubicBezTo>
                  <a:cubicBezTo>
                    <a:pt x="2311" y="4772"/>
                    <a:pt x="1581" y="7295"/>
                    <a:pt x="1004" y="9787"/>
                  </a:cubicBezTo>
                  <a:cubicBezTo>
                    <a:pt x="608" y="11642"/>
                    <a:pt x="304" y="13526"/>
                    <a:pt x="152" y="15380"/>
                  </a:cubicBezTo>
                  <a:cubicBezTo>
                    <a:pt x="0" y="16961"/>
                    <a:pt x="335" y="18541"/>
                    <a:pt x="1064" y="19970"/>
                  </a:cubicBezTo>
                  <a:cubicBezTo>
                    <a:pt x="1399" y="20699"/>
                    <a:pt x="1885" y="21216"/>
                    <a:pt x="2523" y="21672"/>
                  </a:cubicBezTo>
                  <a:cubicBezTo>
                    <a:pt x="2737" y="21815"/>
                    <a:pt x="2951" y="21874"/>
                    <a:pt x="3164" y="21874"/>
                  </a:cubicBezTo>
                  <a:cubicBezTo>
                    <a:pt x="3315" y="21874"/>
                    <a:pt x="3466" y="21844"/>
                    <a:pt x="3618" y="21794"/>
                  </a:cubicBezTo>
                  <a:cubicBezTo>
                    <a:pt x="4408" y="21520"/>
                    <a:pt x="5198" y="21186"/>
                    <a:pt x="5988" y="20851"/>
                  </a:cubicBezTo>
                  <a:cubicBezTo>
                    <a:pt x="4742" y="18329"/>
                    <a:pt x="4256" y="15532"/>
                    <a:pt x="4286" y="12705"/>
                  </a:cubicBezTo>
                  <a:cubicBezTo>
                    <a:pt x="4317" y="9483"/>
                    <a:pt x="5016" y="6322"/>
                    <a:pt x="5836" y="3222"/>
                  </a:cubicBezTo>
                  <a:cubicBezTo>
                    <a:pt x="6110" y="2189"/>
                    <a:pt x="6384" y="1094"/>
                    <a:pt x="644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7"/>
            <p:cNvSpPr/>
            <p:nvPr/>
          </p:nvSpPr>
          <p:spPr>
            <a:xfrm>
              <a:off x="1997689" y="-1755282"/>
              <a:ext cx="588175" cy="661000"/>
            </a:xfrm>
            <a:custGeom>
              <a:avLst/>
              <a:gdLst/>
              <a:ahLst/>
              <a:cxnLst/>
              <a:rect l="l" t="t" r="r" b="b"/>
              <a:pathLst>
                <a:path w="23527" h="26440" extrusionOk="0">
                  <a:moveTo>
                    <a:pt x="22737" y="0"/>
                  </a:moveTo>
                  <a:cubicBezTo>
                    <a:pt x="22599" y="0"/>
                    <a:pt x="22437" y="29"/>
                    <a:pt x="22250" y="86"/>
                  </a:cubicBezTo>
                  <a:cubicBezTo>
                    <a:pt x="20578" y="451"/>
                    <a:pt x="18937" y="907"/>
                    <a:pt x="17295" y="1332"/>
                  </a:cubicBezTo>
                  <a:cubicBezTo>
                    <a:pt x="13465" y="2275"/>
                    <a:pt x="9666" y="3460"/>
                    <a:pt x="5836" y="4524"/>
                  </a:cubicBezTo>
                  <a:cubicBezTo>
                    <a:pt x="4620" y="4858"/>
                    <a:pt x="3404" y="5254"/>
                    <a:pt x="2219" y="5618"/>
                  </a:cubicBezTo>
                  <a:cubicBezTo>
                    <a:pt x="2189" y="6682"/>
                    <a:pt x="1885" y="7807"/>
                    <a:pt x="1611" y="8810"/>
                  </a:cubicBezTo>
                  <a:cubicBezTo>
                    <a:pt x="760" y="11941"/>
                    <a:pt x="91" y="15102"/>
                    <a:pt x="61" y="18324"/>
                  </a:cubicBezTo>
                  <a:cubicBezTo>
                    <a:pt x="0" y="21090"/>
                    <a:pt x="517" y="23947"/>
                    <a:pt x="1763" y="26439"/>
                  </a:cubicBezTo>
                  <a:cubicBezTo>
                    <a:pt x="2341" y="26196"/>
                    <a:pt x="2888" y="25922"/>
                    <a:pt x="3435" y="25649"/>
                  </a:cubicBezTo>
                  <a:cubicBezTo>
                    <a:pt x="4924" y="24889"/>
                    <a:pt x="6414" y="24160"/>
                    <a:pt x="7569" y="23491"/>
                  </a:cubicBezTo>
                  <a:cubicBezTo>
                    <a:pt x="11642" y="21090"/>
                    <a:pt x="14833" y="18141"/>
                    <a:pt x="17660" y="14707"/>
                  </a:cubicBezTo>
                  <a:cubicBezTo>
                    <a:pt x="19393" y="12579"/>
                    <a:pt x="21003" y="10330"/>
                    <a:pt x="22159" y="7837"/>
                  </a:cubicBezTo>
                  <a:cubicBezTo>
                    <a:pt x="23192" y="5618"/>
                    <a:pt x="23526" y="3278"/>
                    <a:pt x="23435" y="877"/>
                  </a:cubicBezTo>
                  <a:cubicBezTo>
                    <a:pt x="23389" y="297"/>
                    <a:pt x="23183" y="0"/>
                    <a:pt x="22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7"/>
            <p:cNvSpPr/>
            <p:nvPr/>
          </p:nvSpPr>
          <p:spPr>
            <a:xfrm>
              <a:off x="2075189" y="-1531282"/>
              <a:ext cx="216600" cy="208475"/>
            </a:xfrm>
            <a:custGeom>
              <a:avLst/>
              <a:gdLst/>
              <a:ahLst/>
              <a:cxnLst/>
              <a:rect l="l" t="t" r="r" b="b"/>
              <a:pathLst>
                <a:path w="8664" h="8339" extrusionOk="0">
                  <a:moveTo>
                    <a:pt x="4916" y="1"/>
                  </a:moveTo>
                  <a:cubicBezTo>
                    <a:pt x="4888" y="1"/>
                    <a:pt x="4861" y="1"/>
                    <a:pt x="4833" y="2"/>
                  </a:cubicBezTo>
                  <a:cubicBezTo>
                    <a:pt x="4499" y="2"/>
                    <a:pt x="4225" y="63"/>
                    <a:pt x="3861" y="154"/>
                  </a:cubicBezTo>
                  <a:cubicBezTo>
                    <a:pt x="3618" y="245"/>
                    <a:pt x="3344" y="367"/>
                    <a:pt x="3222" y="427"/>
                  </a:cubicBezTo>
                  <a:cubicBezTo>
                    <a:pt x="973" y="1582"/>
                    <a:pt x="0" y="4652"/>
                    <a:pt x="1216" y="6658"/>
                  </a:cubicBezTo>
                  <a:cubicBezTo>
                    <a:pt x="1870" y="7741"/>
                    <a:pt x="2977" y="8338"/>
                    <a:pt x="4150" y="8338"/>
                  </a:cubicBezTo>
                  <a:cubicBezTo>
                    <a:pt x="4557" y="8338"/>
                    <a:pt x="4973" y="8266"/>
                    <a:pt x="5380" y="8117"/>
                  </a:cubicBezTo>
                  <a:cubicBezTo>
                    <a:pt x="6232" y="7813"/>
                    <a:pt x="6991" y="7206"/>
                    <a:pt x="7508" y="6415"/>
                  </a:cubicBezTo>
                  <a:cubicBezTo>
                    <a:pt x="8359" y="5108"/>
                    <a:pt x="8663" y="3406"/>
                    <a:pt x="7903" y="1856"/>
                  </a:cubicBezTo>
                  <a:cubicBezTo>
                    <a:pt x="7367" y="724"/>
                    <a:pt x="6247" y="1"/>
                    <a:pt x="4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7"/>
            <p:cNvSpPr/>
            <p:nvPr/>
          </p:nvSpPr>
          <p:spPr>
            <a:xfrm>
              <a:off x="2166364" y="-1531282"/>
              <a:ext cx="125425" cy="160425"/>
            </a:xfrm>
            <a:custGeom>
              <a:avLst/>
              <a:gdLst/>
              <a:ahLst/>
              <a:cxnLst/>
              <a:rect l="l" t="t" r="r" b="b"/>
              <a:pathLst>
                <a:path w="5017" h="6417" extrusionOk="0">
                  <a:moveTo>
                    <a:pt x="1269" y="1"/>
                  </a:moveTo>
                  <a:cubicBezTo>
                    <a:pt x="1241" y="1"/>
                    <a:pt x="1214" y="1"/>
                    <a:pt x="1186" y="2"/>
                  </a:cubicBezTo>
                  <a:cubicBezTo>
                    <a:pt x="214" y="1430"/>
                    <a:pt x="1" y="3376"/>
                    <a:pt x="822" y="4713"/>
                  </a:cubicBezTo>
                  <a:cubicBezTo>
                    <a:pt x="1445" y="5811"/>
                    <a:pt x="2589" y="6416"/>
                    <a:pt x="3774" y="6416"/>
                  </a:cubicBezTo>
                  <a:cubicBezTo>
                    <a:pt x="3803" y="6416"/>
                    <a:pt x="3832" y="6416"/>
                    <a:pt x="3861" y="6415"/>
                  </a:cubicBezTo>
                  <a:cubicBezTo>
                    <a:pt x="4712" y="5108"/>
                    <a:pt x="5016" y="3406"/>
                    <a:pt x="4256" y="1856"/>
                  </a:cubicBezTo>
                  <a:cubicBezTo>
                    <a:pt x="3720" y="724"/>
                    <a:pt x="2600" y="1"/>
                    <a:pt x="126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7"/>
            <p:cNvSpPr/>
            <p:nvPr/>
          </p:nvSpPr>
          <p:spPr>
            <a:xfrm>
              <a:off x="2341139" y="-1682057"/>
              <a:ext cx="193800" cy="191100"/>
            </a:xfrm>
            <a:custGeom>
              <a:avLst/>
              <a:gdLst/>
              <a:ahLst/>
              <a:cxnLst/>
              <a:rect l="l" t="t" r="r" b="b"/>
              <a:pathLst>
                <a:path w="7752" h="7644" extrusionOk="0">
                  <a:moveTo>
                    <a:pt x="7663" y="0"/>
                  </a:moveTo>
                  <a:cubicBezTo>
                    <a:pt x="7529" y="0"/>
                    <a:pt x="7499" y="120"/>
                    <a:pt x="7448" y="197"/>
                  </a:cubicBezTo>
                  <a:cubicBezTo>
                    <a:pt x="6475" y="1321"/>
                    <a:pt x="5351" y="2233"/>
                    <a:pt x="4256" y="3145"/>
                  </a:cubicBezTo>
                  <a:cubicBezTo>
                    <a:pt x="2949" y="4209"/>
                    <a:pt x="1673" y="5242"/>
                    <a:pt x="487" y="6458"/>
                  </a:cubicBezTo>
                  <a:cubicBezTo>
                    <a:pt x="366" y="6610"/>
                    <a:pt x="244" y="6732"/>
                    <a:pt x="183" y="6884"/>
                  </a:cubicBezTo>
                  <a:cubicBezTo>
                    <a:pt x="62" y="7036"/>
                    <a:pt x="1" y="7218"/>
                    <a:pt x="92" y="7401"/>
                  </a:cubicBezTo>
                  <a:cubicBezTo>
                    <a:pt x="214" y="7644"/>
                    <a:pt x="457" y="7644"/>
                    <a:pt x="639" y="7644"/>
                  </a:cubicBezTo>
                  <a:cubicBezTo>
                    <a:pt x="943" y="7613"/>
                    <a:pt x="1247" y="7522"/>
                    <a:pt x="1521" y="7370"/>
                  </a:cubicBezTo>
                  <a:cubicBezTo>
                    <a:pt x="2706" y="6762"/>
                    <a:pt x="3588" y="5881"/>
                    <a:pt x="4469" y="4908"/>
                  </a:cubicBezTo>
                  <a:cubicBezTo>
                    <a:pt x="5533" y="3692"/>
                    <a:pt x="6536" y="2476"/>
                    <a:pt x="7326" y="1078"/>
                  </a:cubicBezTo>
                  <a:cubicBezTo>
                    <a:pt x="7509" y="774"/>
                    <a:pt x="7721" y="410"/>
                    <a:pt x="7752" y="14"/>
                  </a:cubicBezTo>
                  <a:cubicBezTo>
                    <a:pt x="7718" y="5"/>
                    <a:pt x="7689" y="0"/>
                    <a:pt x="766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7"/>
            <p:cNvSpPr/>
            <p:nvPr/>
          </p:nvSpPr>
          <p:spPr>
            <a:xfrm>
              <a:off x="2319864" y="-1428307"/>
              <a:ext cx="38025" cy="21275"/>
            </a:xfrm>
            <a:custGeom>
              <a:avLst/>
              <a:gdLst/>
              <a:ahLst/>
              <a:cxnLst/>
              <a:rect l="l" t="t" r="r" b="b"/>
              <a:pathLst>
                <a:path w="1521" h="851" extrusionOk="0">
                  <a:moveTo>
                    <a:pt x="493" y="0"/>
                  </a:moveTo>
                  <a:cubicBezTo>
                    <a:pt x="446" y="0"/>
                    <a:pt x="403" y="5"/>
                    <a:pt x="366" y="17"/>
                  </a:cubicBezTo>
                  <a:cubicBezTo>
                    <a:pt x="153" y="47"/>
                    <a:pt x="1" y="199"/>
                    <a:pt x="1" y="412"/>
                  </a:cubicBezTo>
                  <a:cubicBezTo>
                    <a:pt x="1" y="655"/>
                    <a:pt x="122" y="776"/>
                    <a:pt x="305" y="837"/>
                  </a:cubicBezTo>
                  <a:cubicBezTo>
                    <a:pt x="346" y="846"/>
                    <a:pt x="397" y="851"/>
                    <a:pt x="455" y="851"/>
                  </a:cubicBezTo>
                  <a:cubicBezTo>
                    <a:pt x="779" y="851"/>
                    <a:pt x="1314" y="714"/>
                    <a:pt x="1521" y="533"/>
                  </a:cubicBezTo>
                  <a:cubicBezTo>
                    <a:pt x="1361" y="267"/>
                    <a:pt x="827" y="0"/>
                    <a:pt x="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7"/>
            <p:cNvSpPr/>
            <p:nvPr/>
          </p:nvSpPr>
          <p:spPr>
            <a:xfrm>
              <a:off x="2296314" y="-1385007"/>
              <a:ext cx="37250" cy="24750"/>
            </a:xfrm>
            <a:custGeom>
              <a:avLst/>
              <a:gdLst/>
              <a:ahLst/>
              <a:cxnLst/>
              <a:rect l="l" t="t" r="r" b="b"/>
              <a:pathLst>
                <a:path w="1490" h="990" extrusionOk="0">
                  <a:moveTo>
                    <a:pt x="463" y="0"/>
                  </a:moveTo>
                  <a:cubicBezTo>
                    <a:pt x="295" y="0"/>
                    <a:pt x="129" y="119"/>
                    <a:pt x="61" y="321"/>
                  </a:cubicBezTo>
                  <a:cubicBezTo>
                    <a:pt x="1" y="595"/>
                    <a:pt x="122" y="807"/>
                    <a:pt x="396" y="929"/>
                  </a:cubicBezTo>
                  <a:cubicBezTo>
                    <a:pt x="517" y="969"/>
                    <a:pt x="636" y="990"/>
                    <a:pt x="754" y="990"/>
                  </a:cubicBezTo>
                  <a:cubicBezTo>
                    <a:pt x="990" y="990"/>
                    <a:pt x="1227" y="909"/>
                    <a:pt x="1490" y="747"/>
                  </a:cubicBezTo>
                  <a:cubicBezTo>
                    <a:pt x="1308" y="351"/>
                    <a:pt x="973" y="169"/>
                    <a:pt x="639" y="48"/>
                  </a:cubicBezTo>
                  <a:cubicBezTo>
                    <a:pt x="583" y="16"/>
                    <a:pt x="523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7"/>
            <p:cNvSpPr/>
            <p:nvPr/>
          </p:nvSpPr>
          <p:spPr>
            <a:xfrm>
              <a:off x="2276564" y="-1566207"/>
              <a:ext cx="30425" cy="36275"/>
            </a:xfrm>
            <a:custGeom>
              <a:avLst/>
              <a:gdLst/>
              <a:ahLst/>
              <a:cxnLst/>
              <a:rect l="l" t="t" r="r" b="b"/>
              <a:pathLst>
                <a:path w="1217" h="1451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639" y="183"/>
                    <a:pt x="335" y="456"/>
                    <a:pt x="61" y="791"/>
                  </a:cubicBezTo>
                  <a:cubicBezTo>
                    <a:pt x="0" y="943"/>
                    <a:pt x="0" y="1156"/>
                    <a:pt x="91" y="1308"/>
                  </a:cubicBezTo>
                  <a:cubicBezTo>
                    <a:pt x="167" y="1403"/>
                    <a:pt x="255" y="1450"/>
                    <a:pt x="348" y="1450"/>
                  </a:cubicBezTo>
                  <a:cubicBezTo>
                    <a:pt x="403" y="1450"/>
                    <a:pt x="460" y="1433"/>
                    <a:pt x="517" y="1399"/>
                  </a:cubicBezTo>
                  <a:cubicBezTo>
                    <a:pt x="912" y="1247"/>
                    <a:pt x="1216" y="426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7"/>
            <p:cNvSpPr/>
            <p:nvPr/>
          </p:nvSpPr>
          <p:spPr>
            <a:xfrm>
              <a:off x="2240089" y="-1589757"/>
              <a:ext cx="25850" cy="32075"/>
            </a:xfrm>
            <a:custGeom>
              <a:avLst/>
              <a:gdLst/>
              <a:ahLst/>
              <a:cxnLst/>
              <a:rect l="l" t="t" r="r" b="b"/>
              <a:pathLst>
                <a:path w="1034" h="1283" extrusionOk="0">
                  <a:moveTo>
                    <a:pt x="1034" y="0"/>
                  </a:moveTo>
                  <a:cubicBezTo>
                    <a:pt x="608" y="0"/>
                    <a:pt x="0" y="608"/>
                    <a:pt x="61" y="943"/>
                  </a:cubicBezTo>
                  <a:cubicBezTo>
                    <a:pt x="91" y="1095"/>
                    <a:pt x="152" y="1216"/>
                    <a:pt x="304" y="1247"/>
                  </a:cubicBezTo>
                  <a:cubicBezTo>
                    <a:pt x="361" y="1271"/>
                    <a:pt x="414" y="1282"/>
                    <a:pt x="462" y="1282"/>
                  </a:cubicBezTo>
                  <a:cubicBezTo>
                    <a:pt x="592" y="1282"/>
                    <a:pt x="685" y="1198"/>
                    <a:pt x="730" y="1064"/>
                  </a:cubicBezTo>
                  <a:cubicBezTo>
                    <a:pt x="882" y="730"/>
                    <a:pt x="1003" y="365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0" name="Google Shape;3920;p57"/>
          <p:cNvSpPr/>
          <p:nvPr/>
        </p:nvSpPr>
        <p:spPr>
          <a:xfrm rot="9899900">
            <a:off x="7605121" y="2394835"/>
            <a:ext cx="748451" cy="809090"/>
          </a:xfrm>
          <a:custGeom>
            <a:avLst/>
            <a:gdLst/>
            <a:ahLst/>
            <a:cxnLst/>
            <a:rect l="l" t="t" r="r" b="b"/>
            <a:pathLst>
              <a:path w="24044" h="25990" extrusionOk="0">
                <a:moveTo>
                  <a:pt x="383" y="1"/>
                </a:moveTo>
                <a:cubicBezTo>
                  <a:pt x="185" y="1"/>
                  <a:pt x="1" y="130"/>
                  <a:pt x="31" y="385"/>
                </a:cubicBezTo>
                <a:cubicBezTo>
                  <a:pt x="274" y="3850"/>
                  <a:pt x="1581" y="7193"/>
                  <a:pt x="3587" y="10020"/>
                </a:cubicBezTo>
                <a:cubicBezTo>
                  <a:pt x="3587" y="10111"/>
                  <a:pt x="3618" y="10172"/>
                  <a:pt x="3709" y="10233"/>
                </a:cubicBezTo>
                <a:cubicBezTo>
                  <a:pt x="3709" y="10385"/>
                  <a:pt x="3770" y="10476"/>
                  <a:pt x="3922" y="10567"/>
                </a:cubicBezTo>
                <a:lnTo>
                  <a:pt x="3982" y="10567"/>
                </a:lnTo>
                <a:cubicBezTo>
                  <a:pt x="5137" y="12117"/>
                  <a:pt x="6566" y="13485"/>
                  <a:pt x="8147" y="14671"/>
                </a:cubicBezTo>
                <a:cubicBezTo>
                  <a:pt x="6657" y="15582"/>
                  <a:pt x="6809" y="17589"/>
                  <a:pt x="6961" y="19139"/>
                </a:cubicBezTo>
                <a:cubicBezTo>
                  <a:pt x="7204" y="21358"/>
                  <a:pt x="7539" y="23516"/>
                  <a:pt x="7995" y="25674"/>
                </a:cubicBezTo>
                <a:cubicBezTo>
                  <a:pt x="8026" y="25891"/>
                  <a:pt x="8183" y="25989"/>
                  <a:pt x="8350" y="25989"/>
                </a:cubicBezTo>
                <a:cubicBezTo>
                  <a:pt x="8511" y="25989"/>
                  <a:pt x="8680" y="25898"/>
                  <a:pt x="8754" y="25735"/>
                </a:cubicBezTo>
                <a:cubicBezTo>
                  <a:pt x="10001" y="22695"/>
                  <a:pt x="11277" y="19291"/>
                  <a:pt x="10305" y="16069"/>
                </a:cubicBezTo>
                <a:lnTo>
                  <a:pt x="10305" y="16069"/>
                </a:lnTo>
                <a:cubicBezTo>
                  <a:pt x="11186" y="16555"/>
                  <a:pt x="12128" y="16950"/>
                  <a:pt x="13101" y="17285"/>
                </a:cubicBezTo>
                <a:cubicBezTo>
                  <a:pt x="14092" y="18469"/>
                  <a:pt x="15641" y="19038"/>
                  <a:pt x="17181" y="19038"/>
                </a:cubicBezTo>
                <a:cubicBezTo>
                  <a:pt x="17578" y="19038"/>
                  <a:pt x="17974" y="19001"/>
                  <a:pt x="18360" y="18926"/>
                </a:cubicBezTo>
                <a:cubicBezTo>
                  <a:pt x="20639" y="18470"/>
                  <a:pt x="22524" y="16798"/>
                  <a:pt x="23892" y="15005"/>
                </a:cubicBezTo>
                <a:cubicBezTo>
                  <a:pt x="24044" y="14823"/>
                  <a:pt x="23892" y="14427"/>
                  <a:pt x="23648" y="14397"/>
                </a:cubicBezTo>
                <a:cubicBezTo>
                  <a:pt x="22322" y="14176"/>
                  <a:pt x="20858" y="13968"/>
                  <a:pt x="19419" y="13968"/>
                </a:cubicBezTo>
                <a:cubicBezTo>
                  <a:pt x="17099" y="13968"/>
                  <a:pt x="14845" y="14508"/>
                  <a:pt x="13344" y="16403"/>
                </a:cubicBezTo>
                <a:cubicBezTo>
                  <a:pt x="13299" y="16373"/>
                  <a:pt x="13238" y="16358"/>
                  <a:pt x="13173" y="16358"/>
                </a:cubicBezTo>
                <a:cubicBezTo>
                  <a:pt x="13109" y="16358"/>
                  <a:pt x="13040" y="16373"/>
                  <a:pt x="12980" y="16403"/>
                </a:cubicBezTo>
                <a:cubicBezTo>
                  <a:pt x="11885" y="16008"/>
                  <a:pt x="10852" y="15491"/>
                  <a:pt x="9849" y="14883"/>
                </a:cubicBezTo>
                <a:cubicBezTo>
                  <a:pt x="9818" y="14731"/>
                  <a:pt x="9666" y="14701"/>
                  <a:pt x="9545" y="14701"/>
                </a:cubicBezTo>
                <a:cubicBezTo>
                  <a:pt x="7995" y="13728"/>
                  <a:pt x="6596" y="12452"/>
                  <a:pt x="5381" y="11054"/>
                </a:cubicBezTo>
                <a:lnTo>
                  <a:pt x="5381" y="11054"/>
                </a:lnTo>
                <a:cubicBezTo>
                  <a:pt x="6052" y="11215"/>
                  <a:pt x="6739" y="11294"/>
                  <a:pt x="7425" y="11294"/>
                </a:cubicBezTo>
                <a:cubicBezTo>
                  <a:pt x="9068" y="11294"/>
                  <a:pt x="10704" y="10838"/>
                  <a:pt x="12098" y="9959"/>
                </a:cubicBezTo>
                <a:cubicBezTo>
                  <a:pt x="12372" y="9807"/>
                  <a:pt x="12402" y="9473"/>
                  <a:pt x="12128" y="9260"/>
                </a:cubicBezTo>
                <a:cubicBezTo>
                  <a:pt x="10730" y="8257"/>
                  <a:pt x="9058" y="7649"/>
                  <a:pt x="7356" y="7588"/>
                </a:cubicBezTo>
                <a:cubicBezTo>
                  <a:pt x="7309" y="7587"/>
                  <a:pt x="7262" y="7587"/>
                  <a:pt x="7214" y="7587"/>
                </a:cubicBezTo>
                <a:cubicBezTo>
                  <a:pt x="5915" y="7587"/>
                  <a:pt x="4507" y="7993"/>
                  <a:pt x="3891" y="9078"/>
                </a:cubicBezTo>
                <a:cubicBezTo>
                  <a:pt x="3071" y="7862"/>
                  <a:pt x="2371" y="6525"/>
                  <a:pt x="1885" y="5157"/>
                </a:cubicBezTo>
                <a:cubicBezTo>
                  <a:pt x="1308" y="3637"/>
                  <a:pt x="943" y="2056"/>
                  <a:pt x="821" y="415"/>
                </a:cubicBezTo>
                <a:cubicBezTo>
                  <a:pt x="806" y="138"/>
                  <a:pt x="587" y="1"/>
                  <a:pt x="383" y="1"/>
                </a:cubicBezTo>
                <a:close/>
              </a:path>
            </a:pathLst>
          </a:custGeom>
          <a:solidFill>
            <a:srgbClr val="7B7F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1" name="Google Shape;3921;p57"/>
          <p:cNvGrpSpPr/>
          <p:nvPr/>
        </p:nvGrpSpPr>
        <p:grpSpPr>
          <a:xfrm>
            <a:off x="1888292" y="3592259"/>
            <a:ext cx="930554" cy="838737"/>
            <a:chOff x="5166050" y="169950"/>
            <a:chExt cx="724900" cy="653375"/>
          </a:xfrm>
        </p:grpSpPr>
        <p:sp>
          <p:nvSpPr>
            <p:cNvPr id="3922" name="Google Shape;3922;p57"/>
            <p:cNvSpPr/>
            <p:nvPr/>
          </p:nvSpPr>
          <p:spPr>
            <a:xfrm>
              <a:off x="5166050" y="169950"/>
              <a:ext cx="724900" cy="653375"/>
            </a:xfrm>
            <a:custGeom>
              <a:avLst/>
              <a:gdLst/>
              <a:ahLst/>
              <a:cxnLst/>
              <a:rect l="l" t="t" r="r" b="b"/>
              <a:pathLst>
                <a:path w="28996" h="26135" extrusionOk="0">
                  <a:moveTo>
                    <a:pt x="15175" y="1"/>
                  </a:moveTo>
                  <a:cubicBezTo>
                    <a:pt x="13779" y="1"/>
                    <a:pt x="12211" y="1426"/>
                    <a:pt x="11609" y="4097"/>
                  </a:cubicBezTo>
                  <a:cubicBezTo>
                    <a:pt x="11354" y="5216"/>
                    <a:pt x="11428" y="5587"/>
                    <a:pt x="11358" y="5587"/>
                  </a:cubicBezTo>
                  <a:cubicBezTo>
                    <a:pt x="11319" y="5587"/>
                    <a:pt x="11236" y="5475"/>
                    <a:pt x="11031" y="5313"/>
                  </a:cubicBezTo>
                  <a:cubicBezTo>
                    <a:pt x="11031" y="5313"/>
                    <a:pt x="10887" y="5217"/>
                    <a:pt x="10877" y="5217"/>
                  </a:cubicBezTo>
                  <a:lnTo>
                    <a:pt x="10877" y="5217"/>
                  </a:lnTo>
                  <a:cubicBezTo>
                    <a:pt x="10875" y="5217"/>
                    <a:pt x="10876" y="5219"/>
                    <a:pt x="10879" y="5222"/>
                  </a:cubicBezTo>
                  <a:cubicBezTo>
                    <a:pt x="9828" y="4390"/>
                    <a:pt x="8205" y="4228"/>
                    <a:pt x="7358" y="4228"/>
                  </a:cubicBezTo>
                  <a:cubicBezTo>
                    <a:pt x="7152" y="4228"/>
                    <a:pt x="6993" y="4237"/>
                    <a:pt x="6898" y="4249"/>
                  </a:cubicBezTo>
                  <a:cubicBezTo>
                    <a:pt x="5135" y="4492"/>
                    <a:pt x="4192" y="6468"/>
                    <a:pt x="4101" y="7562"/>
                  </a:cubicBezTo>
                  <a:cubicBezTo>
                    <a:pt x="4071" y="8292"/>
                    <a:pt x="4192" y="9021"/>
                    <a:pt x="4922" y="9964"/>
                  </a:cubicBezTo>
                  <a:cubicBezTo>
                    <a:pt x="7384" y="13307"/>
                    <a:pt x="8053" y="10724"/>
                    <a:pt x="4101" y="12973"/>
                  </a:cubicBezTo>
                  <a:cubicBezTo>
                    <a:pt x="1" y="15312"/>
                    <a:pt x="1222" y="19544"/>
                    <a:pt x="4821" y="19544"/>
                  </a:cubicBezTo>
                  <a:cubicBezTo>
                    <a:pt x="5010" y="19544"/>
                    <a:pt x="5206" y="19532"/>
                    <a:pt x="5408" y="19508"/>
                  </a:cubicBezTo>
                  <a:cubicBezTo>
                    <a:pt x="6351" y="19356"/>
                    <a:pt x="7658" y="19082"/>
                    <a:pt x="8661" y="18657"/>
                  </a:cubicBezTo>
                  <a:lnTo>
                    <a:pt x="8661" y="18657"/>
                  </a:lnTo>
                  <a:cubicBezTo>
                    <a:pt x="7749" y="20389"/>
                    <a:pt x="7536" y="21544"/>
                    <a:pt x="7536" y="23125"/>
                  </a:cubicBezTo>
                  <a:cubicBezTo>
                    <a:pt x="7523" y="25288"/>
                    <a:pt x="8338" y="26129"/>
                    <a:pt x="9422" y="26129"/>
                  </a:cubicBezTo>
                  <a:cubicBezTo>
                    <a:pt x="10959" y="26129"/>
                    <a:pt x="13037" y="24440"/>
                    <a:pt x="14071" y="22426"/>
                  </a:cubicBezTo>
                  <a:cubicBezTo>
                    <a:pt x="14234" y="22099"/>
                    <a:pt x="14282" y="21947"/>
                    <a:pt x="14308" y="21947"/>
                  </a:cubicBezTo>
                  <a:cubicBezTo>
                    <a:pt x="14337" y="21947"/>
                    <a:pt x="14342" y="22115"/>
                    <a:pt x="14436" y="22426"/>
                  </a:cubicBezTo>
                  <a:cubicBezTo>
                    <a:pt x="15144" y="24565"/>
                    <a:pt x="16912" y="26135"/>
                    <a:pt x="18433" y="26135"/>
                  </a:cubicBezTo>
                  <a:cubicBezTo>
                    <a:pt x="19721" y="26135"/>
                    <a:pt x="20831" y="25009"/>
                    <a:pt x="20971" y="22152"/>
                  </a:cubicBezTo>
                  <a:cubicBezTo>
                    <a:pt x="21032" y="21271"/>
                    <a:pt x="20971" y="20207"/>
                    <a:pt x="20819" y="19447"/>
                  </a:cubicBezTo>
                  <a:cubicBezTo>
                    <a:pt x="20668" y="18434"/>
                    <a:pt x="20563" y="18231"/>
                    <a:pt x="20612" y="18231"/>
                  </a:cubicBezTo>
                  <a:cubicBezTo>
                    <a:pt x="20632" y="18231"/>
                    <a:pt x="20678" y="18265"/>
                    <a:pt x="20758" y="18292"/>
                  </a:cubicBezTo>
                  <a:cubicBezTo>
                    <a:pt x="21457" y="18525"/>
                    <a:pt x="22246" y="18758"/>
                    <a:pt x="23001" y="18758"/>
                  </a:cubicBezTo>
                  <a:cubicBezTo>
                    <a:pt x="23230" y="18758"/>
                    <a:pt x="23457" y="18737"/>
                    <a:pt x="23676" y="18687"/>
                  </a:cubicBezTo>
                  <a:cubicBezTo>
                    <a:pt x="24102" y="18596"/>
                    <a:pt x="24558" y="18444"/>
                    <a:pt x="24922" y="18231"/>
                  </a:cubicBezTo>
                  <a:cubicBezTo>
                    <a:pt x="28995" y="16164"/>
                    <a:pt x="28205" y="12000"/>
                    <a:pt x="23950" y="10784"/>
                  </a:cubicBezTo>
                  <a:cubicBezTo>
                    <a:pt x="23706" y="10724"/>
                    <a:pt x="23767" y="10754"/>
                    <a:pt x="23858" y="10693"/>
                  </a:cubicBezTo>
                  <a:cubicBezTo>
                    <a:pt x="24983" y="10116"/>
                    <a:pt x="25804" y="9416"/>
                    <a:pt x="26503" y="8322"/>
                  </a:cubicBezTo>
                  <a:cubicBezTo>
                    <a:pt x="27476" y="6742"/>
                    <a:pt x="27810" y="5009"/>
                    <a:pt x="26655" y="3550"/>
                  </a:cubicBezTo>
                  <a:cubicBezTo>
                    <a:pt x="25774" y="2469"/>
                    <a:pt x="24772" y="2021"/>
                    <a:pt x="23732" y="2021"/>
                  </a:cubicBezTo>
                  <a:cubicBezTo>
                    <a:pt x="21613" y="2021"/>
                    <a:pt x="19340" y="3881"/>
                    <a:pt x="17627" y="6043"/>
                  </a:cubicBezTo>
                  <a:cubicBezTo>
                    <a:pt x="17627" y="5465"/>
                    <a:pt x="18083" y="3702"/>
                    <a:pt x="17293" y="1666"/>
                  </a:cubicBezTo>
                  <a:cubicBezTo>
                    <a:pt x="16830" y="542"/>
                    <a:pt x="16035" y="1"/>
                    <a:pt x="15175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7"/>
            <p:cNvSpPr/>
            <p:nvPr/>
          </p:nvSpPr>
          <p:spPr>
            <a:xfrm>
              <a:off x="5407625" y="392325"/>
              <a:ext cx="289925" cy="234975"/>
            </a:xfrm>
            <a:custGeom>
              <a:avLst/>
              <a:gdLst/>
              <a:ahLst/>
              <a:cxnLst/>
              <a:rect l="l" t="t" r="r" b="b"/>
              <a:pathLst>
                <a:path w="11597" h="9399" extrusionOk="0">
                  <a:moveTo>
                    <a:pt x="6279" y="1"/>
                  </a:moveTo>
                  <a:cubicBezTo>
                    <a:pt x="6097" y="1"/>
                    <a:pt x="5901" y="42"/>
                    <a:pt x="5685" y="126"/>
                  </a:cubicBezTo>
                  <a:cubicBezTo>
                    <a:pt x="5138" y="339"/>
                    <a:pt x="4742" y="795"/>
                    <a:pt x="4469" y="1342"/>
                  </a:cubicBezTo>
                  <a:cubicBezTo>
                    <a:pt x="4218" y="1192"/>
                    <a:pt x="3979" y="1129"/>
                    <a:pt x="3757" y="1129"/>
                  </a:cubicBezTo>
                  <a:cubicBezTo>
                    <a:pt x="2899" y="1129"/>
                    <a:pt x="2286" y="2057"/>
                    <a:pt x="2189" y="2467"/>
                  </a:cubicBezTo>
                  <a:cubicBezTo>
                    <a:pt x="2159" y="2740"/>
                    <a:pt x="2280" y="3075"/>
                    <a:pt x="2402" y="3348"/>
                  </a:cubicBezTo>
                  <a:cubicBezTo>
                    <a:pt x="761" y="4017"/>
                    <a:pt x="1" y="6205"/>
                    <a:pt x="1855" y="6874"/>
                  </a:cubicBezTo>
                  <a:cubicBezTo>
                    <a:pt x="2098" y="6965"/>
                    <a:pt x="2250" y="7026"/>
                    <a:pt x="2432" y="7026"/>
                  </a:cubicBezTo>
                  <a:cubicBezTo>
                    <a:pt x="2341" y="7330"/>
                    <a:pt x="2311" y="7756"/>
                    <a:pt x="2341" y="8060"/>
                  </a:cubicBezTo>
                  <a:cubicBezTo>
                    <a:pt x="2546" y="8998"/>
                    <a:pt x="3317" y="9399"/>
                    <a:pt x="3999" y="9399"/>
                  </a:cubicBezTo>
                  <a:cubicBezTo>
                    <a:pt x="4024" y="9399"/>
                    <a:pt x="4049" y="9398"/>
                    <a:pt x="4074" y="9397"/>
                  </a:cubicBezTo>
                  <a:cubicBezTo>
                    <a:pt x="4834" y="9397"/>
                    <a:pt x="5320" y="8971"/>
                    <a:pt x="5806" y="8394"/>
                  </a:cubicBezTo>
                  <a:cubicBezTo>
                    <a:pt x="6295" y="8723"/>
                    <a:pt x="6838" y="8872"/>
                    <a:pt x="7363" y="8872"/>
                  </a:cubicBezTo>
                  <a:cubicBezTo>
                    <a:pt x="8636" y="8872"/>
                    <a:pt x="9806" y="7995"/>
                    <a:pt x="9849" y="6661"/>
                  </a:cubicBezTo>
                  <a:cubicBezTo>
                    <a:pt x="9849" y="6175"/>
                    <a:pt x="9879" y="5932"/>
                    <a:pt x="9484" y="5476"/>
                  </a:cubicBezTo>
                  <a:cubicBezTo>
                    <a:pt x="11597" y="3816"/>
                    <a:pt x="10563" y="1707"/>
                    <a:pt x="8763" y="1707"/>
                  </a:cubicBezTo>
                  <a:cubicBezTo>
                    <a:pt x="8750" y="1707"/>
                    <a:pt x="8737" y="1707"/>
                    <a:pt x="8724" y="1707"/>
                  </a:cubicBezTo>
                  <a:cubicBezTo>
                    <a:pt x="8481" y="1707"/>
                    <a:pt x="8208" y="1798"/>
                    <a:pt x="7934" y="1859"/>
                  </a:cubicBezTo>
                  <a:lnTo>
                    <a:pt x="7934" y="1677"/>
                  </a:lnTo>
                  <a:cubicBezTo>
                    <a:pt x="7873" y="1251"/>
                    <a:pt x="7660" y="886"/>
                    <a:pt x="7356" y="582"/>
                  </a:cubicBezTo>
                  <a:cubicBezTo>
                    <a:pt x="7021" y="205"/>
                    <a:pt x="6685" y="1"/>
                    <a:pt x="6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7"/>
            <p:cNvSpPr/>
            <p:nvPr/>
          </p:nvSpPr>
          <p:spPr>
            <a:xfrm>
              <a:off x="5521625" y="468425"/>
              <a:ext cx="24325" cy="25900"/>
            </a:xfrm>
            <a:custGeom>
              <a:avLst/>
              <a:gdLst/>
              <a:ahLst/>
              <a:cxnLst/>
              <a:rect l="l" t="t" r="r" b="b"/>
              <a:pathLst>
                <a:path w="973" h="1036" extrusionOk="0">
                  <a:moveTo>
                    <a:pt x="213" y="0"/>
                  </a:moveTo>
                  <a:cubicBezTo>
                    <a:pt x="61" y="0"/>
                    <a:pt x="0" y="183"/>
                    <a:pt x="30" y="304"/>
                  </a:cubicBezTo>
                  <a:cubicBezTo>
                    <a:pt x="61" y="426"/>
                    <a:pt x="122" y="487"/>
                    <a:pt x="182" y="608"/>
                  </a:cubicBezTo>
                  <a:cubicBezTo>
                    <a:pt x="298" y="753"/>
                    <a:pt x="442" y="1036"/>
                    <a:pt x="613" y="1036"/>
                  </a:cubicBezTo>
                  <a:cubicBezTo>
                    <a:pt x="621" y="1036"/>
                    <a:pt x="630" y="1035"/>
                    <a:pt x="638" y="1034"/>
                  </a:cubicBezTo>
                  <a:cubicBezTo>
                    <a:pt x="821" y="1034"/>
                    <a:pt x="973" y="851"/>
                    <a:pt x="881" y="608"/>
                  </a:cubicBezTo>
                  <a:cubicBezTo>
                    <a:pt x="790" y="456"/>
                    <a:pt x="426" y="0"/>
                    <a:pt x="21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7"/>
            <p:cNvSpPr/>
            <p:nvPr/>
          </p:nvSpPr>
          <p:spPr>
            <a:xfrm>
              <a:off x="5523325" y="517025"/>
              <a:ext cx="33775" cy="15350"/>
            </a:xfrm>
            <a:custGeom>
              <a:avLst/>
              <a:gdLst/>
              <a:ahLst/>
              <a:cxnLst/>
              <a:rect l="l" t="t" r="r" b="b"/>
              <a:pathLst>
                <a:path w="1351" h="614" extrusionOk="0">
                  <a:moveTo>
                    <a:pt x="930" y="1"/>
                  </a:moveTo>
                  <a:cubicBezTo>
                    <a:pt x="805" y="1"/>
                    <a:pt x="645" y="43"/>
                    <a:pt x="449" y="154"/>
                  </a:cubicBezTo>
                  <a:cubicBezTo>
                    <a:pt x="388" y="184"/>
                    <a:pt x="145" y="336"/>
                    <a:pt x="84" y="427"/>
                  </a:cubicBezTo>
                  <a:cubicBezTo>
                    <a:pt x="1" y="483"/>
                    <a:pt x="44" y="614"/>
                    <a:pt x="190" y="614"/>
                  </a:cubicBezTo>
                  <a:cubicBezTo>
                    <a:pt x="204" y="614"/>
                    <a:pt x="220" y="612"/>
                    <a:pt x="236" y="610"/>
                  </a:cubicBezTo>
                  <a:lnTo>
                    <a:pt x="388" y="610"/>
                  </a:lnTo>
                  <a:cubicBezTo>
                    <a:pt x="844" y="610"/>
                    <a:pt x="996" y="610"/>
                    <a:pt x="1148" y="488"/>
                  </a:cubicBezTo>
                  <a:cubicBezTo>
                    <a:pt x="1351" y="353"/>
                    <a:pt x="1286" y="1"/>
                    <a:pt x="930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7"/>
            <p:cNvSpPr/>
            <p:nvPr/>
          </p:nvSpPr>
          <p:spPr>
            <a:xfrm>
              <a:off x="5575575" y="476650"/>
              <a:ext cx="17500" cy="33600"/>
            </a:xfrm>
            <a:custGeom>
              <a:avLst/>
              <a:gdLst/>
              <a:ahLst/>
              <a:cxnLst/>
              <a:rect l="l" t="t" r="r" b="b"/>
              <a:pathLst>
                <a:path w="700" h="1344" extrusionOk="0">
                  <a:moveTo>
                    <a:pt x="159" y="1"/>
                  </a:moveTo>
                  <a:cubicBezTo>
                    <a:pt x="147" y="1"/>
                    <a:pt x="135" y="2"/>
                    <a:pt x="122" y="6"/>
                  </a:cubicBezTo>
                  <a:lnTo>
                    <a:pt x="31" y="97"/>
                  </a:lnTo>
                  <a:cubicBezTo>
                    <a:pt x="0" y="158"/>
                    <a:pt x="0" y="310"/>
                    <a:pt x="0" y="431"/>
                  </a:cubicBezTo>
                  <a:cubicBezTo>
                    <a:pt x="0" y="1100"/>
                    <a:pt x="0" y="1343"/>
                    <a:pt x="243" y="1343"/>
                  </a:cubicBezTo>
                  <a:cubicBezTo>
                    <a:pt x="699" y="1343"/>
                    <a:pt x="274" y="644"/>
                    <a:pt x="274" y="158"/>
                  </a:cubicBezTo>
                  <a:cubicBezTo>
                    <a:pt x="301" y="103"/>
                    <a:pt x="255" y="1"/>
                    <a:pt x="15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7"/>
            <p:cNvSpPr/>
            <p:nvPr/>
          </p:nvSpPr>
          <p:spPr>
            <a:xfrm>
              <a:off x="5555800" y="518475"/>
              <a:ext cx="43350" cy="38125"/>
            </a:xfrm>
            <a:custGeom>
              <a:avLst/>
              <a:gdLst/>
              <a:ahLst/>
              <a:cxnLst/>
              <a:rect l="l" t="t" r="r" b="b"/>
              <a:pathLst>
                <a:path w="1734" h="1525" extrusionOk="0">
                  <a:moveTo>
                    <a:pt x="1484" y="0"/>
                  </a:moveTo>
                  <a:cubicBezTo>
                    <a:pt x="1129" y="0"/>
                    <a:pt x="446" y="629"/>
                    <a:pt x="274" y="825"/>
                  </a:cubicBezTo>
                  <a:cubicBezTo>
                    <a:pt x="1" y="1068"/>
                    <a:pt x="183" y="1524"/>
                    <a:pt x="578" y="1524"/>
                  </a:cubicBezTo>
                  <a:cubicBezTo>
                    <a:pt x="852" y="1524"/>
                    <a:pt x="852" y="1433"/>
                    <a:pt x="1521" y="460"/>
                  </a:cubicBezTo>
                  <a:cubicBezTo>
                    <a:pt x="1673" y="430"/>
                    <a:pt x="1733" y="278"/>
                    <a:pt x="1673" y="126"/>
                  </a:cubicBezTo>
                  <a:cubicBezTo>
                    <a:pt x="1637" y="37"/>
                    <a:pt x="1570" y="0"/>
                    <a:pt x="148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7"/>
            <p:cNvSpPr/>
            <p:nvPr/>
          </p:nvSpPr>
          <p:spPr>
            <a:xfrm>
              <a:off x="5499050" y="543950"/>
              <a:ext cx="49950" cy="31650"/>
            </a:xfrm>
            <a:custGeom>
              <a:avLst/>
              <a:gdLst/>
              <a:ahLst/>
              <a:cxnLst/>
              <a:rect l="l" t="t" r="r" b="b"/>
              <a:pathLst>
                <a:path w="1998" h="1266" extrusionOk="0">
                  <a:moveTo>
                    <a:pt x="401" y="0"/>
                  </a:moveTo>
                  <a:cubicBezTo>
                    <a:pt x="169" y="0"/>
                    <a:pt x="1" y="283"/>
                    <a:pt x="174" y="505"/>
                  </a:cubicBezTo>
                  <a:cubicBezTo>
                    <a:pt x="508" y="961"/>
                    <a:pt x="1116" y="1265"/>
                    <a:pt x="1359" y="1265"/>
                  </a:cubicBezTo>
                  <a:cubicBezTo>
                    <a:pt x="1693" y="1265"/>
                    <a:pt x="1997" y="779"/>
                    <a:pt x="1572" y="444"/>
                  </a:cubicBezTo>
                  <a:cubicBezTo>
                    <a:pt x="1389" y="323"/>
                    <a:pt x="1177" y="292"/>
                    <a:pt x="569" y="49"/>
                  </a:cubicBezTo>
                  <a:cubicBezTo>
                    <a:pt x="512" y="15"/>
                    <a:pt x="455" y="0"/>
                    <a:pt x="40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7"/>
            <p:cNvSpPr/>
            <p:nvPr/>
          </p:nvSpPr>
          <p:spPr>
            <a:xfrm>
              <a:off x="5480175" y="499300"/>
              <a:ext cx="23225" cy="25675"/>
            </a:xfrm>
            <a:custGeom>
              <a:avLst/>
              <a:gdLst/>
              <a:ahLst/>
              <a:cxnLst/>
              <a:rect l="l" t="t" r="r" b="b"/>
              <a:pathLst>
                <a:path w="929" h="1027" extrusionOk="0">
                  <a:moveTo>
                    <a:pt x="797" y="1"/>
                  </a:moveTo>
                  <a:cubicBezTo>
                    <a:pt x="778" y="1"/>
                    <a:pt x="761" y="4"/>
                    <a:pt x="746" y="12"/>
                  </a:cubicBezTo>
                  <a:cubicBezTo>
                    <a:pt x="655" y="42"/>
                    <a:pt x="503" y="164"/>
                    <a:pt x="473" y="194"/>
                  </a:cubicBezTo>
                  <a:cubicBezTo>
                    <a:pt x="1" y="628"/>
                    <a:pt x="279" y="1027"/>
                    <a:pt x="565" y="1027"/>
                  </a:cubicBezTo>
                  <a:cubicBezTo>
                    <a:pt x="739" y="1027"/>
                    <a:pt x="917" y="878"/>
                    <a:pt x="929" y="498"/>
                  </a:cubicBezTo>
                  <a:lnTo>
                    <a:pt x="929" y="133"/>
                  </a:lnTo>
                  <a:cubicBezTo>
                    <a:pt x="929" y="40"/>
                    <a:pt x="858" y="1"/>
                    <a:pt x="79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7"/>
            <p:cNvSpPr/>
            <p:nvPr/>
          </p:nvSpPr>
          <p:spPr>
            <a:xfrm>
              <a:off x="5544400" y="453275"/>
              <a:ext cx="24575" cy="15175"/>
            </a:xfrm>
            <a:custGeom>
              <a:avLst/>
              <a:gdLst/>
              <a:ahLst/>
              <a:cxnLst/>
              <a:rect l="l" t="t" r="r" b="b"/>
              <a:pathLst>
                <a:path w="983" h="607" extrusionOk="0">
                  <a:moveTo>
                    <a:pt x="592" y="1"/>
                  </a:moveTo>
                  <a:cubicBezTo>
                    <a:pt x="551" y="1"/>
                    <a:pt x="506" y="9"/>
                    <a:pt x="457" y="29"/>
                  </a:cubicBezTo>
                  <a:cubicBezTo>
                    <a:pt x="335" y="59"/>
                    <a:pt x="92" y="181"/>
                    <a:pt x="62" y="242"/>
                  </a:cubicBezTo>
                  <a:cubicBezTo>
                    <a:pt x="1" y="302"/>
                    <a:pt x="1" y="424"/>
                    <a:pt x="62" y="485"/>
                  </a:cubicBezTo>
                  <a:cubicBezTo>
                    <a:pt x="122" y="515"/>
                    <a:pt x="153" y="515"/>
                    <a:pt x="153" y="515"/>
                  </a:cubicBezTo>
                  <a:cubicBezTo>
                    <a:pt x="305" y="515"/>
                    <a:pt x="518" y="576"/>
                    <a:pt x="548" y="606"/>
                  </a:cubicBezTo>
                  <a:cubicBezTo>
                    <a:pt x="982" y="606"/>
                    <a:pt x="932" y="1"/>
                    <a:pt x="59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7"/>
            <p:cNvSpPr/>
            <p:nvPr/>
          </p:nvSpPr>
          <p:spPr>
            <a:xfrm>
              <a:off x="5602925" y="480175"/>
              <a:ext cx="22050" cy="38775"/>
            </a:xfrm>
            <a:custGeom>
              <a:avLst/>
              <a:gdLst/>
              <a:ahLst/>
              <a:cxnLst/>
              <a:rect l="l" t="t" r="r" b="b"/>
              <a:pathLst>
                <a:path w="882" h="1551" extrusionOk="0">
                  <a:moveTo>
                    <a:pt x="377" y="0"/>
                  </a:moveTo>
                  <a:cubicBezTo>
                    <a:pt x="316" y="0"/>
                    <a:pt x="261" y="40"/>
                    <a:pt x="244" y="108"/>
                  </a:cubicBezTo>
                  <a:cubicBezTo>
                    <a:pt x="244" y="108"/>
                    <a:pt x="213" y="381"/>
                    <a:pt x="92" y="837"/>
                  </a:cubicBezTo>
                  <a:cubicBezTo>
                    <a:pt x="61" y="989"/>
                    <a:pt x="0" y="1141"/>
                    <a:pt x="61" y="1293"/>
                  </a:cubicBezTo>
                  <a:cubicBezTo>
                    <a:pt x="87" y="1422"/>
                    <a:pt x="178" y="1550"/>
                    <a:pt x="352" y="1550"/>
                  </a:cubicBezTo>
                  <a:cubicBezTo>
                    <a:pt x="384" y="1550"/>
                    <a:pt x="419" y="1546"/>
                    <a:pt x="456" y="1536"/>
                  </a:cubicBezTo>
                  <a:cubicBezTo>
                    <a:pt x="730" y="1536"/>
                    <a:pt x="882" y="1263"/>
                    <a:pt x="821" y="1050"/>
                  </a:cubicBezTo>
                  <a:cubicBezTo>
                    <a:pt x="699" y="716"/>
                    <a:pt x="608" y="473"/>
                    <a:pt x="578" y="260"/>
                  </a:cubicBezTo>
                  <a:cubicBezTo>
                    <a:pt x="547" y="229"/>
                    <a:pt x="547" y="138"/>
                    <a:pt x="517" y="77"/>
                  </a:cubicBezTo>
                  <a:cubicBezTo>
                    <a:pt x="477" y="24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7"/>
            <p:cNvSpPr/>
            <p:nvPr/>
          </p:nvSpPr>
          <p:spPr>
            <a:xfrm>
              <a:off x="5636350" y="329975"/>
              <a:ext cx="77275" cy="59500"/>
            </a:xfrm>
            <a:custGeom>
              <a:avLst/>
              <a:gdLst/>
              <a:ahLst/>
              <a:cxnLst/>
              <a:rect l="l" t="t" r="r" b="b"/>
              <a:pathLst>
                <a:path w="3091" h="2380" extrusionOk="0">
                  <a:moveTo>
                    <a:pt x="2783" y="0"/>
                  </a:moveTo>
                  <a:cubicBezTo>
                    <a:pt x="2748" y="0"/>
                    <a:pt x="2711" y="11"/>
                    <a:pt x="2676" y="37"/>
                  </a:cubicBezTo>
                  <a:cubicBezTo>
                    <a:pt x="1703" y="675"/>
                    <a:pt x="1095" y="1131"/>
                    <a:pt x="153" y="2073"/>
                  </a:cubicBezTo>
                  <a:cubicBezTo>
                    <a:pt x="122" y="2164"/>
                    <a:pt x="1" y="2225"/>
                    <a:pt x="1" y="2316"/>
                  </a:cubicBezTo>
                  <a:cubicBezTo>
                    <a:pt x="1" y="2354"/>
                    <a:pt x="36" y="2380"/>
                    <a:pt x="69" y="2380"/>
                  </a:cubicBezTo>
                  <a:cubicBezTo>
                    <a:pt x="90" y="2380"/>
                    <a:pt x="111" y="2370"/>
                    <a:pt x="122" y="2347"/>
                  </a:cubicBezTo>
                  <a:cubicBezTo>
                    <a:pt x="153" y="2347"/>
                    <a:pt x="244" y="2316"/>
                    <a:pt x="244" y="2286"/>
                  </a:cubicBezTo>
                  <a:cubicBezTo>
                    <a:pt x="1034" y="1526"/>
                    <a:pt x="2372" y="705"/>
                    <a:pt x="2888" y="371"/>
                  </a:cubicBezTo>
                  <a:cubicBezTo>
                    <a:pt x="3091" y="270"/>
                    <a:pt x="2956" y="0"/>
                    <a:pt x="278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7"/>
            <p:cNvSpPr/>
            <p:nvPr/>
          </p:nvSpPr>
          <p:spPr>
            <a:xfrm>
              <a:off x="5666775" y="367125"/>
              <a:ext cx="51150" cy="31475"/>
            </a:xfrm>
            <a:custGeom>
              <a:avLst/>
              <a:gdLst/>
              <a:ahLst/>
              <a:cxnLst/>
              <a:rect l="l" t="t" r="r" b="b"/>
              <a:pathLst>
                <a:path w="2046" h="1259" extrusionOk="0">
                  <a:moveTo>
                    <a:pt x="1769" y="1"/>
                  </a:moveTo>
                  <a:cubicBezTo>
                    <a:pt x="1726" y="1"/>
                    <a:pt x="1682" y="13"/>
                    <a:pt x="1641" y="40"/>
                  </a:cubicBezTo>
                  <a:cubicBezTo>
                    <a:pt x="638" y="587"/>
                    <a:pt x="486" y="678"/>
                    <a:pt x="152" y="982"/>
                  </a:cubicBezTo>
                  <a:cubicBezTo>
                    <a:pt x="8" y="1040"/>
                    <a:pt x="0" y="1259"/>
                    <a:pt x="203" y="1259"/>
                  </a:cubicBezTo>
                  <a:cubicBezTo>
                    <a:pt x="215" y="1259"/>
                    <a:pt x="229" y="1258"/>
                    <a:pt x="243" y="1256"/>
                  </a:cubicBezTo>
                  <a:cubicBezTo>
                    <a:pt x="273" y="1256"/>
                    <a:pt x="304" y="1195"/>
                    <a:pt x="334" y="1165"/>
                  </a:cubicBezTo>
                  <a:cubicBezTo>
                    <a:pt x="809" y="865"/>
                    <a:pt x="1571" y="545"/>
                    <a:pt x="1709" y="491"/>
                  </a:cubicBezTo>
                  <a:lnTo>
                    <a:pt x="1709" y="491"/>
                  </a:lnTo>
                  <a:cubicBezTo>
                    <a:pt x="1707" y="492"/>
                    <a:pt x="1704" y="494"/>
                    <a:pt x="1702" y="496"/>
                  </a:cubicBezTo>
                  <a:cubicBezTo>
                    <a:pt x="1723" y="487"/>
                    <a:pt x="1732" y="483"/>
                    <a:pt x="1731" y="483"/>
                  </a:cubicBezTo>
                  <a:lnTo>
                    <a:pt x="1731" y="483"/>
                  </a:lnTo>
                  <a:cubicBezTo>
                    <a:pt x="1730" y="483"/>
                    <a:pt x="1722" y="485"/>
                    <a:pt x="1709" y="491"/>
                  </a:cubicBezTo>
                  <a:lnTo>
                    <a:pt x="1709" y="491"/>
                  </a:lnTo>
                  <a:cubicBezTo>
                    <a:pt x="1828" y="405"/>
                    <a:pt x="1946" y="402"/>
                    <a:pt x="1975" y="283"/>
                  </a:cubicBezTo>
                  <a:cubicBezTo>
                    <a:pt x="2046" y="142"/>
                    <a:pt x="1916" y="1"/>
                    <a:pt x="176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7"/>
            <p:cNvSpPr/>
            <p:nvPr/>
          </p:nvSpPr>
          <p:spPr>
            <a:xfrm>
              <a:off x="5692850" y="507175"/>
              <a:ext cx="84875" cy="15975"/>
            </a:xfrm>
            <a:custGeom>
              <a:avLst/>
              <a:gdLst/>
              <a:ahLst/>
              <a:cxnLst/>
              <a:rect l="l" t="t" r="r" b="b"/>
              <a:pathLst>
                <a:path w="3395" h="639" extrusionOk="0">
                  <a:moveTo>
                    <a:pt x="1479" y="1"/>
                  </a:moveTo>
                  <a:cubicBezTo>
                    <a:pt x="1054" y="1"/>
                    <a:pt x="568" y="1"/>
                    <a:pt x="324" y="61"/>
                  </a:cubicBezTo>
                  <a:cubicBezTo>
                    <a:pt x="1" y="91"/>
                    <a:pt x="47" y="519"/>
                    <a:pt x="326" y="519"/>
                  </a:cubicBezTo>
                  <a:cubicBezTo>
                    <a:pt x="335" y="519"/>
                    <a:pt x="345" y="518"/>
                    <a:pt x="355" y="517"/>
                  </a:cubicBezTo>
                  <a:cubicBezTo>
                    <a:pt x="628" y="487"/>
                    <a:pt x="915" y="477"/>
                    <a:pt x="1177" y="477"/>
                  </a:cubicBezTo>
                  <a:cubicBezTo>
                    <a:pt x="1699" y="477"/>
                    <a:pt x="2118" y="517"/>
                    <a:pt x="2118" y="517"/>
                  </a:cubicBezTo>
                  <a:cubicBezTo>
                    <a:pt x="2604" y="578"/>
                    <a:pt x="3151" y="639"/>
                    <a:pt x="3151" y="639"/>
                  </a:cubicBezTo>
                  <a:cubicBezTo>
                    <a:pt x="3364" y="639"/>
                    <a:pt x="3394" y="274"/>
                    <a:pt x="3182" y="244"/>
                  </a:cubicBezTo>
                  <a:cubicBezTo>
                    <a:pt x="2148" y="1"/>
                    <a:pt x="1723" y="1"/>
                    <a:pt x="172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7"/>
            <p:cNvSpPr/>
            <p:nvPr/>
          </p:nvSpPr>
          <p:spPr>
            <a:xfrm>
              <a:off x="5693650" y="542125"/>
              <a:ext cx="73425" cy="16750"/>
            </a:xfrm>
            <a:custGeom>
              <a:avLst/>
              <a:gdLst/>
              <a:ahLst/>
              <a:cxnLst/>
              <a:rect l="l" t="t" r="r" b="b"/>
              <a:pathLst>
                <a:path w="2937" h="670" extrusionOk="0">
                  <a:moveTo>
                    <a:pt x="232" y="1"/>
                  </a:moveTo>
                  <a:cubicBezTo>
                    <a:pt x="0" y="1"/>
                    <a:pt x="17" y="276"/>
                    <a:pt x="202" y="276"/>
                  </a:cubicBezTo>
                  <a:cubicBezTo>
                    <a:pt x="212" y="276"/>
                    <a:pt x="221" y="276"/>
                    <a:pt x="232" y="274"/>
                  </a:cubicBezTo>
                  <a:cubicBezTo>
                    <a:pt x="1326" y="335"/>
                    <a:pt x="2663" y="669"/>
                    <a:pt x="2694" y="669"/>
                  </a:cubicBezTo>
                  <a:cubicBezTo>
                    <a:pt x="2906" y="669"/>
                    <a:pt x="2937" y="305"/>
                    <a:pt x="2724" y="274"/>
                  </a:cubicBezTo>
                  <a:cubicBezTo>
                    <a:pt x="2147" y="183"/>
                    <a:pt x="1326" y="1"/>
                    <a:pt x="23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7"/>
            <p:cNvSpPr/>
            <p:nvPr/>
          </p:nvSpPr>
          <p:spPr>
            <a:xfrm>
              <a:off x="5577100" y="628650"/>
              <a:ext cx="24325" cy="82200"/>
            </a:xfrm>
            <a:custGeom>
              <a:avLst/>
              <a:gdLst/>
              <a:ahLst/>
              <a:cxnLst/>
              <a:rect l="l" t="t" r="r" b="b"/>
              <a:pathLst>
                <a:path w="973" h="3288" extrusionOk="0">
                  <a:moveTo>
                    <a:pt x="193" y="1"/>
                  </a:moveTo>
                  <a:cubicBezTo>
                    <a:pt x="94" y="1"/>
                    <a:pt x="1" y="70"/>
                    <a:pt x="30" y="218"/>
                  </a:cubicBezTo>
                  <a:cubicBezTo>
                    <a:pt x="30" y="213"/>
                    <a:pt x="30" y="210"/>
                    <a:pt x="31" y="210"/>
                  </a:cubicBezTo>
                  <a:cubicBezTo>
                    <a:pt x="34" y="210"/>
                    <a:pt x="62" y="944"/>
                    <a:pt x="91" y="1433"/>
                  </a:cubicBezTo>
                  <a:cubicBezTo>
                    <a:pt x="182" y="1920"/>
                    <a:pt x="243" y="2224"/>
                    <a:pt x="395" y="2588"/>
                  </a:cubicBezTo>
                  <a:cubicBezTo>
                    <a:pt x="577" y="3014"/>
                    <a:pt x="638" y="3257"/>
                    <a:pt x="790" y="3288"/>
                  </a:cubicBezTo>
                  <a:cubicBezTo>
                    <a:pt x="881" y="3288"/>
                    <a:pt x="973" y="3136"/>
                    <a:pt x="942" y="3014"/>
                  </a:cubicBezTo>
                  <a:cubicBezTo>
                    <a:pt x="577" y="2224"/>
                    <a:pt x="365" y="1525"/>
                    <a:pt x="395" y="218"/>
                  </a:cubicBezTo>
                  <a:cubicBezTo>
                    <a:pt x="411" y="77"/>
                    <a:pt x="298" y="1"/>
                    <a:pt x="19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7"/>
            <p:cNvSpPr/>
            <p:nvPr/>
          </p:nvSpPr>
          <p:spPr>
            <a:xfrm>
              <a:off x="5606725" y="628750"/>
              <a:ext cx="25850" cy="82300"/>
            </a:xfrm>
            <a:custGeom>
              <a:avLst/>
              <a:gdLst/>
              <a:ahLst/>
              <a:cxnLst/>
              <a:rect l="l" t="t" r="r" b="b"/>
              <a:pathLst>
                <a:path w="1034" h="3292" extrusionOk="0">
                  <a:moveTo>
                    <a:pt x="152" y="1"/>
                  </a:moveTo>
                  <a:cubicBezTo>
                    <a:pt x="0" y="1"/>
                    <a:pt x="92" y="274"/>
                    <a:pt x="92" y="426"/>
                  </a:cubicBezTo>
                  <a:cubicBezTo>
                    <a:pt x="92" y="578"/>
                    <a:pt x="365" y="2949"/>
                    <a:pt x="395" y="3132"/>
                  </a:cubicBezTo>
                  <a:cubicBezTo>
                    <a:pt x="395" y="3232"/>
                    <a:pt x="479" y="3291"/>
                    <a:pt x="559" y="3291"/>
                  </a:cubicBezTo>
                  <a:cubicBezTo>
                    <a:pt x="576" y="3291"/>
                    <a:pt x="593" y="3289"/>
                    <a:pt x="608" y="3284"/>
                  </a:cubicBezTo>
                  <a:cubicBezTo>
                    <a:pt x="1034" y="3284"/>
                    <a:pt x="699" y="2949"/>
                    <a:pt x="274" y="122"/>
                  </a:cubicBezTo>
                  <a:cubicBezTo>
                    <a:pt x="274" y="9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7"/>
            <p:cNvSpPr/>
            <p:nvPr/>
          </p:nvSpPr>
          <p:spPr>
            <a:xfrm>
              <a:off x="5416475" y="630525"/>
              <a:ext cx="46475" cy="74800"/>
            </a:xfrm>
            <a:custGeom>
              <a:avLst/>
              <a:gdLst/>
              <a:ahLst/>
              <a:cxnLst/>
              <a:rect l="l" t="t" r="r" b="b"/>
              <a:pathLst>
                <a:path w="1859" h="2992" extrusionOk="0">
                  <a:moveTo>
                    <a:pt x="1595" y="0"/>
                  </a:moveTo>
                  <a:cubicBezTo>
                    <a:pt x="1521" y="0"/>
                    <a:pt x="1451" y="49"/>
                    <a:pt x="1440" y="173"/>
                  </a:cubicBezTo>
                  <a:cubicBezTo>
                    <a:pt x="1197" y="811"/>
                    <a:pt x="771" y="1450"/>
                    <a:pt x="103" y="2665"/>
                  </a:cubicBezTo>
                  <a:cubicBezTo>
                    <a:pt x="0" y="2849"/>
                    <a:pt x="132" y="2992"/>
                    <a:pt x="266" y="2992"/>
                  </a:cubicBezTo>
                  <a:cubicBezTo>
                    <a:pt x="331" y="2992"/>
                    <a:pt x="397" y="2958"/>
                    <a:pt x="437" y="2878"/>
                  </a:cubicBezTo>
                  <a:cubicBezTo>
                    <a:pt x="1379" y="1085"/>
                    <a:pt x="1531" y="811"/>
                    <a:pt x="1744" y="295"/>
                  </a:cubicBezTo>
                  <a:cubicBezTo>
                    <a:pt x="1859" y="141"/>
                    <a:pt x="1721" y="0"/>
                    <a:pt x="159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7"/>
            <p:cNvSpPr/>
            <p:nvPr/>
          </p:nvSpPr>
          <p:spPr>
            <a:xfrm>
              <a:off x="5438900" y="638525"/>
              <a:ext cx="49450" cy="83000"/>
            </a:xfrm>
            <a:custGeom>
              <a:avLst/>
              <a:gdLst/>
              <a:ahLst/>
              <a:cxnLst/>
              <a:rect l="l" t="t" r="r" b="b"/>
              <a:pathLst>
                <a:path w="1978" h="3320" extrusionOk="0">
                  <a:moveTo>
                    <a:pt x="1769" y="1"/>
                  </a:moveTo>
                  <a:cubicBezTo>
                    <a:pt x="1700" y="1"/>
                    <a:pt x="1631" y="47"/>
                    <a:pt x="1607" y="157"/>
                  </a:cubicBezTo>
                  <a:cubicBezTo>
                    <a:pt x="1394" y="826"/>
                    <a:pt x="1090" y="1586"/>
                    <a:pt x="87" y="3075"/>
                  </a:cubicBezTo>
                  <a:cubicBezTo>
                    <a:pt x="0" y="3205"/>
                    <a:pt x="84" y="3319"/>
                    <a:pt x="183" y="3319"/>
                  </a:cubicBezTo>
                  <a:cubicBezTo>
                    <a:pt x="223" y="3319"/>
                    <a:pt x="265" y="3301"/>
                    <a:pt x="300" y="3257"/>
                  </a:cubicBezTo>
                  <a:cubicBezTo>
                    <a:pt x="938" y="2345"/>
                    <a:pt x="1607" y="1282"/>
                    <a:pt x="1941" y="248"/>
                  </a:cubicBezTo>
                  <a:cubicBezTo>
                    <a:pt x="1978" y="103"/>
                    <a:pt x="1873" y="1"/>
                    <a:pt x="176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7"/>
            <p:cNvSpPr/>
            <p:nvPr/>
          </p:nvSpPr>
          <p:spPr>
            <a:xfrm>
              <a:off x="5300475" y="511200"/>
              <a:ext cx="91975" cy="34000"/>
            </a:xfrm>
            <a:custGeom>
              <a:avLst/>
              <a:gdLst/>
              <a:ahLst/>
              <a:cxnLst/>
              <a:rect l="l" t="t" r="r" b="b"/>
              <a:pathLst>
                <a:path w="3679" h="1360" extrusionOk="0">
                  <a:moveTo>
                    <a:pt x="3418" y="0"/>
                  </a:moveTo>
                  <a:cubicBezTo>
                    <a:pt x="3236" y="0"/>
                    <a:pt x="2935" y="91"/>
                    <a:pt x="2433" y="235"/>
                  </a:cubicBezTo>
                  <a:cubicBezTo>
                    <a:pt x="2438" y="233"/>
                    <a:pt x="2441" y="232"/>
                    <a:pt x="2441" y="232"/>
                  </a:cubicBezTo>
                  <a:lnTo>
                    <a:pt x="2441" y="232"/>
                  </a:lnTo>
                  <a:cubicBezTo>
                    <a:pt x="2437" y="232"/>
                    <a:pt x="1823" y="427"/>
                    <a:pt x="1369" y="569"/>
                  </a:cubicBezTo>
                  <a:cubicBezTo>
                    <a:pt x="943" y="691"/>
                    <a:pt x="548" y="843"/>
                    <a:pt x="183" y="995"/>
                  </a:cubicBezTo>
                  <a:cubicBezTo>
                    <a:pt x="1" y="1055"/>
                    <a:pt x="31" y="1329"/>
                    <a:pt x="305" y="1359"/>
                  </a:cubicBezTo>
                  <a:lnTo>
                    <a:pt x="2585" y="599"/>
                  </a:lnTo>
                  <a:cubicBezTo>
                    <a:pt x="2615" y="599"/>
                    <a:pt x="2706" y="569"/>
                    <a:pt x="2676" y="569"/>
                  </a:cubicBezTo>
                  <a:lnTo>
                    <a:pt x="2706" y="569"/>
                  </a:lnTo>
                  <a:cubicBezTo>
                    <a:pt x="3375" y="387"/>
                    <a:pt x="3679" y="447"/>
                    <a:pt x="3648" y="143"/>
                  </a:cubicBezTo>
                  <a:cubicBezTo>
                    <a:pt x="3611" y="44"/>
                    <a:pt x="3543" y="0"/>
                    <a:pt x="341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7"/>
            <p:cNvSpPr/>
            <p:nvPr/>
          </p:nvSpPr>
          <p:spPr>
            <a:xfrm>
              <a:off x="5311875" y="542100"/>
              <a:ext cx="80575" cy="35775"/>
            </a:xfrm>
            <a:custGeom>
              <a:avLst/>
              <a:gdLst/>
              <a:ahLst/>
              <a:cxnLst/>
              <a:rect l="l" t="t" r="r" b="b"/>
              <a:pathLst>
                <a:path w="3223" h="1431" extrusionOk="0">
                  <a:moveTo>
                    <a:pt x="3033" y="1"/>
                  </a:moveTo>
                  <a:cubicBezTo>
                    <a:pt x="2404" y="1"/>
                    <a:pt x="985" y="710"/>
                    <a:pt x="92" y="1157"/>
                  </a:cubicBezTo>
                  <a:cubicBezTo>
                    <a:pt x="1" y="1248"/>
                    <a:pt x="31" y="1430"/>
                    <a:pt x="153" y="1430"/>
                  </a:cubicBezTo>
                  <a:cubicBezTo>
                    <a:pt x="153" y="1430"/>
                    <a:pt x="2189" y="275"/>
                    <a:pt x="2980" y="214"/>
                  </a:cubicBezTo>
                  <a:cubicBezTo>
                    <a:pt x="3025" y="214"/>
                    <a:pt x="3056" y="222"/>
                    <a:pt x="3078" y="222"/>
                  </a:cubicBezTo>
                  <a:cubicBezTo>
                    <a:pt x="3101" y="222"/>
                    <a:pt x="3116" y="214"/>
                    <a:pt x="3132" y="184"/>
                  </a:cubicBezTo>
                  <a:cubicBezTo>
                    <a:pt x="3223" y="123"/>
                    <a:pt x="3192" y="2"/>
                    <a:pt x="3071" y="2"/>
                  </a:cubicBezTo>
                  <a:cubicBezTo>
                    <a:pt x="3058" y="1"/>
                    <a:pt x="3046" y="1"/>
                    <a:pt x="303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7"/>
            <p:cNvSpPr/>
            <p:nvPr/>
          </p:nvSpPr>
          <p:spPr>
            <a:xfrm>
              <a:off x="5342275" y="366600"/>
              <a:ext cx="72225" cy="60050"/>
            </a:xfrm>
            <a:custGeom>
              <a:avLst/>
              <a:gdLst/>
              <a:ahLst/>
              <a:cxnLst/>
              <a:rect l="l" t="t" r="r" b="b"/>
              <a:pathLst>
                <a:path w="2889" h="2402" extrusionOk="0">
                  <a:moveTo>
                    <a:pt x="92" y="0"/>
                  </a:moveTo>
                  <a:cubicBezTo>
                    <a:pt x="31" y="0"/>
                    <a:pt x="1" y="92"/>
                    <a:pt x="31" y="152"/>
                  </a:cubicBezTo>
                  <a:cubicBezTo>
                    <a:pt x="80" y="251"/>
                    <a:pt x="170" y="390"/>
                    <a:pt x="267" y="390"/>
                  </a:cubicBezTo>
                  <a:cubicBezTo>
                    <a:pt x="289" y="390"/>
                    <a:pt x="312" y="382"/>
                    <a:pt x="335" y="365"/>
                  </a:cubicBezTo>
                  <a:cubicBezTo>
                    <a:pt x="1064" y="882"/>
                    <a:pt x="1277" y="1064"/>
                    <a:pt x="1277" y="1064"/>
                  </a:cubicBezTo>
                  <a:lnTo>
                    <a:pt x="1368" y="1155"/>
                  </a:lnTo>
                  <a:cubicBezTo>
                    <a:pt x="1733" y="1459"/>
                    <a:pt x="2159" y="1976"/>
                    <a:pt x="2432" y="2341"/>
                  </a:cubicBezTo>
                  <a:cubicBezTo>
                    <a:pt x="2463" y="2371"/>
                    <a:pt x="2493" y="2402"/>
                    <a:pt x="2615" y="2402"/>
                  </a:cubicBezTo>
                  <a:cubicBezTo>
                    <a:pt x="2767" y="2402"/>
                    <a:pt x="2888" y="2219"/>
                    <a:pt x="2767" y="2098"/>
                  </a:cubicBezTo>
                  <a:cubicBezTo>
                    <a:pt x="2615" y="1915"/>
                    <a:pt x="2311" y="1520"/>
                    <a:pt x="2159" y="1368"/>
                  </a:cubicBezTo>
                  <a:cubicBezTo>
                    <a:pt x="1916" y="1186"/>
                    <a:pt x="365" y="0"/>
                    <a:pt x="9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7"/>
            <p:cNvSpPr/>
            <p:nvPr/>
          </p:nvSpPr>
          <p:spPr>
            <a:xfrm>
              <a:off x="5381025" y="346275"/>
              <a:ext cx="54750" cy="63650"/>
            </a:xfrm>
            <a:custGeom>
              <a:avLst/>
              <a:gdLst/>
              <a:ahLst/>
              <a:cxnLst/>
              <a:rect l="l" t="t" r="r" b="b"/>
              <a:pathLst>
                <a:path w="2190" h="2546" extrusionOk="0">
                  <a:moveTo>
                    <a:pt x="252" y="0"/>
                  </a:moveTo>
                  <a:cubicBezTo>
                    <a:pt x="217" y="0"/>
                    <a:pt x="183" y="8"/>
                    <a:pt x="153" y="23"/>
                  </a:cubicBezTo>
                  <a:cubicBezTo>
                    <a:pt x="31" y="114"/>
                    <a:pt x="1" y="205"/>
                    <a:pt x="62" y="327"/>
                  </a:cubicBezTo>
                  <a:cubicBezTo>
                    <a:pt x="62" y="327"/>
                    <a:pt x="183" y="418"/>
                    <a:pt x="1247" y="1756"/>
                  </a:cubicBezTo>
                  <a:cubicBezTo>
                    <a:pt x="1673" y="2424"/>
                    <a:pt x="1733" y="2515"/>
                    <a:pt x="1885" y="2546"/>
                  </a:cubicBezTo>
                  <a:cubicBezTo>
                    <a:pt x="2098" y="2546"/>
                    <a:pt x="2189" y="2303"/>
                    <a:pt x="2098" y="2151"/>
                  </a:cubicBezTo>
                  <a:cubicBezTo>
                    <a:pt x="1946" y="1968"/>
                    <a:pt x="1399" y="1330"/>
                    <a:pt x="1247" y="1117"/>
                  </a:cubicBezTo>
                  <a:cubicBezTo>
                    <a:pt x="730" y="570"/>
                    <a:pt x="639" y="449"/>
                    <a:pt x="457" y="205"/>
                  </a:cubicBezTo>
                  <a:cubicBezTo>
                    <a:pt x="457" y="69"/>
                    <a:pt x="354" y="0"/>
                    <a:pt x="25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7"/>
            <p:cNvSpPr/>
            <p:nvPr/>
          </p:nvSpPr>
          <p:spPr>
            <a:xfrm>
              <a:off x="5510225" y="283875"/>
              <a:ext cx="12450" cy="68300"/>
            </a:xfrm>
            <a:custGeom>
              <a:avLst/>
              <a:gdLst/>
              <a:ahLst/>
              <a:cxnLst/>
              <a:rect l="l" t="t" r="r" b="b"/>
              <a:pathLst>
                <a:path w="498" h="2732" extrusionOk="0">
                  <a:moveTo>
                    <a:pt x="326" y="1"/>
                  </a:moveTo>
                  <a:cubicBezTo>
                    <a:pt x="284" y="1"/>
                    <a:pt x="242" y="18"/>
                    <a:pt x="213" y="57"/>
                  </a:cubicBezTo>
                  <a:cubicBezTo>
                    <a:pt x="182" y="87"/>
                    <a:pt x="0" y="1334"/>
                    <a:pt x="30" y="2215"/>
                  </a:cubicBezTo>
                  <a:cubicBezTo>
                    <a:pt x="61" y="2397"/>
                    <a:pt x="30" y="2701"/>
                    <a:pt x="213" y="2732"/>
                  </a:cubicBezTo>
                  <a:cubicBezTo>
                    <a:pt x="304" y="2732"/>
                    <a:pt x="365" y="2641"/>
                    <a:pt x="365" y="2549"/>
                  </a:cubicBezTo>
                  <a:cubicBezTo>
                    <a:pt x="274" y="1516"/>
                    <a:pt x="334" y="1121"/>
                    <a:pt x="456" y="179"/>
                  </a:cubicBezTo>
                  <a:cubicBezTo>
                    <a:pt x="497" y="76"/>
                    <a:pt x="413" y="1"/>
                    <a:pt x="32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7"/>
            <p:cNvSpPr/>
            <p:nvPr/>
          </p:nvSpPr>
          <p:spPr>
            <a:xfrm>
              <a:off x="5542125" y="281150"/>
              <a:ext cx="17925" cy="77875"/>
            </a:xfrm>
            <a:custGeom>
              <a:avLst/>
              <a:gdLst/>
              <a:ahLst/>
              <a:cxnLst/>
              <a:rect l="l" t="t" r="r" b="b"/>
              <a:pathLst>
                <a:path w="717" h="3115" extrusionOk="0">
                  <a:moveTo>
                    <a:pt x="550" y="1"/>
                  </a:moveTo>
                  <a:cubicBezTo>
                    <a:pt x="486" y="1"/>
                    <a:pt x="426" y="41"/>
                    <a:pt x="426" y="136"/>
                  </a:cubicBezTo>
                  <a:cubicBezTo>
                    <a:pt x="153" y="1412"/>
                    <a:pt x="153" y="1899"/>
                    <a:pt x="61" y="2902"/>
                  </a:cubicBezTo>
                  <a:cubicBezTo>
                    <a:pt x="1" y="3023"/>
                    <a:pt x="122" y="3114"/>
                    <a:pt x="274" y="3114"/>
                  </a:cubicBezTo>
                  <a:cubicBezTo>
                    <a:pt x="669" y="3114"/>
                    <a:pt x="305" y="2750"/>
                    <a:pt x="700" y="166"/>
                  </a:cubicBezTo>
                  <a:cubicBezTo>
                    <a:pt x="717" y="65"/>
                    <a:pt x="630" y="1"/>
                    <a:pt x="550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6" name="Google Shape;3946;p57"/>
          <p:cNvGrpSpPr/>
          <p:nvPr/>
        </p:nvGrpSpPr>
        <p:grpSpPr>
          <a:xfrm rot="-2700000">
            <a:off x="702345" y="2739981"/>
            <a:ext cx="1266220" cy="1456671"/>
            <a:chOff x="2869900" y="5623100"/>
            <a:chExt cx="751450" cy="864475"/>
          </a:xfrm>
        </p:grpSpPr>
        <p:sp>
          <p:nvSpPr>
            <p:cNvPr id="3947" name="Google Shape;3947;p57"/>
            <p:cNvSpPr/>
            <p:nvPr/>
          </p:nvSpPr>
          <p:spPr>
            <a:xfrm>
              <a:off x="2869900" y="5623100"/>
              <a:ext cx="751450" cy="864475"/>
            </a:xfrm>
            <a:custGeom>
              <a:avLst/>
              <a:gdLst/>
              <a:ahLst/>
              <a:cxnLst/>
              <a:rect l="l" t="t" r="r" b="b"/>
              <a:pathLst>
                <a:path w="30058" h="34579" extrusionOk="0">
                  <a:moveTo>
                    <a:pt x="27498" y="0"/>
                  </a:moveTo>
                  <a:cubicBezTo>
                    <a:pt x="27426" y="0"/>
                    <a:pt x="27356" y="37"/>
                    <a:pt x="27311" y="128"/>
                  </a:cubicBezTo>
                  <a:cubicBezTo>
                    <a:pt x="25183" y="4171"/>
                    <a:pt x="19803" y="5052"/>
                    <a:pt x="17858" y="9307"/>
                  </a:cubicBezTo>
                  <a:cubicBezTo>
                    <a:pt x="17402" y="10250"/>
                    <a:pt x="17219" y="11374"/>
                    <a:pt x="17402" y="12438"/>
                  </a:cubicBezTo>
                  <a:cubicBezTo>
                    <a:pt x="16976" y="12803"/>
                    <a:pt x="16611" y="13228"/>
                    <a:pt x="16186" y="13593"/>
                  </a:cubicBezTo>
                  <a:cubicBezTo>
                    <a:pt x="15183" y="14596"/>
                    <a:pt x="14089" y="15630"/>
                    <a:pt x="13085" y="16602"/>
                  </a:cubicBezTo>
                  <a:cubicBezTo>
                    <a:pt x="14696" y="12803"/>
                    <a:pt x="14514" y="8274"/>
                    <a:pt x="12721" y="4566"/>
                  </a:cubicBezTo>
                  <a:cubicBezTo>
                    <a:pt x="12204" y="3471"/>
                    <a:pt x="11505" y="2438"/>
                    <a:pt x="10684" y="1496"/>
                  </a:cubicBezTo>
                  <a:cubicBezTo>
                    <a:pt x="10628" y="1440"/>
                    <a:pt x="10556" y="1413"/>
                    <a:pt x="10486" y="1413"/>
                  </a:cubicBezTo>
                  <a:cubicBezTo>
                    <a:pt x="10364" y="1413"/>
                    <a:pt x="10248" y="1494"/>
                    <a:pt x="10228" y="1648"/>
                  </a:cubicBezTo>
                  <a:cubicBezTo>
                    <a:pt x="9742" y="5782"/>
                    <a:pt x="10107" y="10037"/>
                    <a:pt x="11383" y="14019"/>
                  </a:cubicBezTo>
                  <a:cubicBezTo>
                    <a:pt x="11687" y="14961"/>
                    <a:pt x="12052" y="15934"/>
                    <a:pt x="12447" y="16846"/>
                  </a:cubicBezTo>
                  <a:cubicBezTo>
                    <a:pt x="12356" y="16937"/>
                    <a:pt x="12326" y="17028"/>
                    <a:pt x="12295" y="17149"/>
                  </a:cubicBezTo>
                  <a:cubicBezTo>
                    <a:pt x="12234" y="17210"/>
                    <a:pt x="12234" y="17301"/>
                    <a:pt x="12326" y="17362"/>
                  </a:cubicBezTo>
                  <a:cubicBezTo>
                    <a:pt x="11262" y="18426"/>
                    <a:pt x="10198" y="19460"/>
                    <a:pt x="9164" y="20554"/>
                  </a:cubicBezTo>
                  <a:cubicBezTo>
                    <a:pt x="9073" y="20584"/>
                    <a:pt x="9043" y="20675"/>
                    <a:pt x="9012" y="20736"/>
                  </a:cubicBezTo>
                  <a:cubicBezTo>
                    <a:pt x="7584" y="22256"/>
                    <a:pt x="6216" y="23837"/>
                    <a:pt x="4939" y="25508"/>
                  </a:cubicBezTo>
                  <a:cubicBezTo>
                    <a:pt x="3511" y="23593"/>
                    <a:pt x="4787" y="20827"/>
                    <a:pt x="5487" y="18821"/>
                  </a:cubicBezTo>
                  <a:cubicBezTo>
                    <a:pt x="6307" y="16390"/>
                    <a:pt x="6429" y="13745"/>
                    <a:pt x="5790" y="11283"/>
                  </a:cubicBezTo>
                  <a:cubicBezTo>
                    <a:pt x="5395" y="9915"/>
                    <a:pt x="4848" y="8578"/>
                    <a:pt x="4028" y="7423"/>
                  </a:cubicBezTo>
                  <a:cubicBezTo>
                    <a:pt x="3983" y="7361"/>
                    <a:pt x="3920" y="7335"/>
                    <a:pt x="3855" y="7335"/>
                  </a:cubicBezTo>
                  <a:cubicBezTo>
                    <a:pt x="3698" y="7335"/>
                    <a:pt x="3529" y="7485"/>
                    <a:pt x="3572" y="7636"/>
                  </a:cubicBezTo>
                  <a:cubicBezTo>
                    <a:pt x="4483" y="10645"/>
                    <a:pt x="2295" y="13380"/>
                    <a:pt x="1383" y="16086"/>
                  </a:cubicBezTo>
                  <a:cubicBezTo>
                    <a:pt x="593" y="18426"/>
                    <a:pt x="836" y="21040"/>
                    <a:pt x="2113" y="23229"/>
                  </a:cubicBezTo>
                  <a:cubicBezTo>
                    <a:pt x="2751" y="24323"/>
                    <a:pt x="3572" y="25235"/>
                    <a:pt x="4605" y="25964"/>
                  </a:cubicBezTo>
                  <a:cubicBezTo>
                    <a:pt x="4575" y="25995"/>
                    <a:pt x="4544" y="26055"/>
                    <a:pt x="4483" y="26116"/>
                  </a:cubicBezTo>
                  <a:cubicBezTo>
                    <a:pt x="2629" y="28639"/>
                    <a:pt x="1049" y="31375"/>
                    <a:pt x="76" y="34232"/>
                  </a:cubicBezTo>
                  <a:cubicBezTo>
                    <a:pt x="0" y="34441"/>
                    <a:pt x="173" y="34578"/>
                    <a:pt x="336" y="34578"/>
                  </a:cubicBezTo>
                  <a:cubicBezTo>
                    <a:pt x="434" y="34578"/>
                    <a:pt x="528" y="34528"/>
                    <a:pt x="562" y="34414"/>
                  </a:cubicBezTo>
                  <a:cubicBezTo>
                    <a:pt x="1626" y="31466"/>
                    <a:pt x="3207" y="28730"/>
                    <a:pt x="5061" y="26207"/>
                  </a:cubicBezTo>
                  <a:cubicBezTo>
                    <a:pt x="5091" y="26268"/>
                    <a:pt x="5183" y="26299"/>
                    <a:pt x="5213" y="26299"/>
                  </a:cubicBezTo>
                  <a:cubicBezTo>
                    <a:pt x="6277" y="27818"/>
                    <a:pt x="7949" y="28761"/>
                    <a:pt x="9742" y="29156"/>
                  </a:cubicBezTo>
                  <a:cubicBezTo>
                    <a:pt x="10305" y="29274"/>
                    <a:pt x="10874" y="29330"/>
                    <a:pt x="11442" y="29330"/>
                  </a:cubicBezTo>
                  <a:cubicBezTo>
                    <a:pt x="13201" y="29330"/>
                    <a:pt x="14950" y="28798"/>
                    <a:pt x="16490" y="27970"/>
                  </a:cubicBezTo>
                  <a:cubicBezTo>
                    <a:pt x="17736" y="27271"/>
                    <a:pt x="18921" y="26451"/>
                    <a:pt x="20016" y="25508"/>
                  </a:cubicBezTo>
                  <a:cubicBezTo>
                    <a:pt x="20223" y="25327"/>
                    <a:pt x="20077" y="25057"/>
                    <a:pt x="19878" y="25057"/>
                  </a:cubicBezTo>
                  <a:cubicBezTo>
                    <a:pt x="19844" y="25057"/>
                    <a:pt x="19808" y="25065"/>
                    <a:pt x="19773" y="25083"/>
                  </a:cubicBezTo>
                  <a:cubicBezTo>
                    <a:pt x="19066" y="25384"/>
                    <a:pt x="18346" y="25501"/>
                    <a:pt x="17622" y="25501"/>
                  </a:cubicBezTo>
                  <a:cubicBezTo>
                    <a:pt x="16228" y="25501"/>
                    <a:pt x="14821" y="25068"/>
                    <a:pt x="13481" y="24688"/>
                  </a:cubicBezTo>
                  <a:cubicBezTo>
                    <a:pt x="12207" y="24327"/>
                    <a:pt x="10904" y="23981"/>
                    <a:pt x="9582" y="23981"/>
                  </a:cubicBezTo>
                  <a:cubicBezTo>
                    <a:pt x="9010" y="23981"/>
                    <a:pt x="8435" y="24045"/>
                    <a:pt x="7857" y="24201"/>
                  </a:cubicBezTo>
                  <a:cubicBezTo>
                    <a:pt x="6976" y="24475"/>
                    <a:pt x="6125" y="24961"/>
                    <a:pt x="5517" y="25751"/>
                  </a:cubicBezTo>
                  <a:cubicBezTo>
                    <a:pt x="5487" y="25751"/>
                    <a:pt x="5487" y="25721"/>
                    <a:pt x="5487" y="25721"/>
                  </a:cubicBezTo>
                  <a:cubicBezTo>
                    <a:pt x="6702" y="24140"/>
                    <a:pt x="8040" y="22621"/>
                    <a:pt x="9408" y="21131"/>
                  </a:cubicBezTo>
                  <a:cubicBezTo>
                    <a:pt x="10794" y="22197"/>
                    <a:pt x="12507" y="22679"/>
                    <a:pt x="14240" y="22679"/>
                  </a:cubicBezTo>
                  <a:cubicBezTo>
                    <a:pt x="14483" y="22679"/>
                    <a:pt x="14727" y="22670"/>
                    <a:pt x="14970" y="22651"/>
                  </a:cubicBezTo>
                  <a:cubicBezTo>
                    <a:pt x="17219" y="22469"/>
                    <a:pt x="19286" y="21466"/>
                    <a:pt x="21019" y="20067"/>
                  </a:cubicBezTo>
                  <a:cubicBezTo>
                    <a:pt x="22052" y="19277"/>
                    <a:pt x="22934" y="18305"/>
                    <a:pt x="23754" y="17301"/>
                  </a:cubicBezTo>
                  <a:cubicBezTo>
                    <a:pt x="23855" y="17126"/>
                    <a:pt x="23707" y="16868"/>
                    <a:pt x="23533" y="16868"/>
                  </a:cubicBezTo>
                  <a:cubicBezTo>
                    <a:pt x="23496" y="16868"/>
                    <a:pt x="23457" y="16880"/>
                    <a:pt x="23420" y="16906"/>
                  </a:cubicBezTo>
                  <a:cubicBezTo>
                    <a:pt x="22542" y="17482"/>
                    <a:pt x="21576" y="17649"/>
                    <a:pt x="20582" y="17649"/>
                  </a:cubicBezTo>
                  <a:cubicBezTo>
                    <a:pt x="19477" y="17649"/>
                    <a:pt x="18338" y="17442"/>
                    <a:pt x="17250" y="17362"/>
                  </a:cubicBezTo>
                  <a:cubicBezTo>
                    <a:pt x="16999" y="17342"/>
                    <a:pt x="16749" y="17332"/>
                    <a:pt x="16500" y="17332"/>
                  </a:cubicBezTo>
                  <a:cubicBezTo>
                    <a:pt x="14876" y="17332"/>
                    <a:pt x="13293" y="17757"/>
                    <a:pt x="11870" y="18548"/>
                  </a:cubicBezTo>
                  <a:cubicBezTo>
                    <a:pt x="13541" y="16906"/>
                    <a:pt x="15213" y="15326"/>
                    <a:pt x="16885" y="13684"/>
                  </a:cubicBezTo>
                  <a:cubicBezTo>
                    <a:pt x="16915" y="13715"/>
                    <a:pt x="17007" y="13745"/>
                    <a:pt x="17067" y="13806"/>
                  </a:cubicBezTo>
                  <a:cubicBezTo>
                    <a:pt x="17067" y="13806"/>
                    <a:pt x="17419" y="14057"/>
                    <a:pt x="17483" y="14057"/>
                  </a:cubicBezTo>
                  <a:cubicBezTo>
                    <a:pt x="17489" y="14057"/>
                    <a:pt x="17493" y="14055"/>
                    <a:pt x="17493" y="14049"/>
                  </a:cubicBezTo>
                  <a:cubicBezTo>
                    <a:pt x="18567" y="14621"/>
                    <a:pt x="19796" y="14900"/>
                    <a:pt x="21037" y="14900"/>
                  </a:cubicBezTo>
                  <a:cubicBezTo>
                    <a:pt x="21447" y="14900"/>
                    <a:pt x="21858" y="14869"/>
                    <a:pt x="22265" y="14809"/>
                  </a:cubicBezTo>
                  <a:cubicBezTo>
                    <a:pt x="24241" y="14505"/>
                    <a:pt x="26095" y="13532"/>
                    <a:pt x="27584" y="12195"/>
                  </a:cubicBezTo>
                  <a:cubicBezTo>
                    <a:pt x="28466" y="11435"/>
                    <a:pt x="29226" y="10523"/>
                    <a:pt x="29894" y="9581"/>
                  </a:cubicBezTo>
                  <a:cubicBezTo>
                    <a:pt x="30058" y="9370"/>
                    <a:pt x="29880" y="9196"/>
                    <a:pt x="29692" y="9196"/>
                  </a:cubicBezTo>
                  <a:cubicBezTo>
                    <a:pt x="29636" y="9196"/>
                    <a:pt x="29579" y="9212"/>
                    <a:pt x="29530" y="9247"/>
                  </a:cubicBezTo>
                  <a:cubicBezTo>
                    <a:pt x="27554" y="10675"/>
                    <a:pt x="24849" y="10341"/>
                    <a:pt x="22569" y="10645"/>
                  </a:cubicBezTo>
                  <a:cubicBezTo>
                    <a:pt x="22113" y="10706"/>
                    <a:pt x="21657" y="10797"/>
                    <a:pt x="21232" y="10918"/>
                  </a:cubicBezTo>
                  <a:cubicBezTo>
                    <a:pt x="22842" y="9642"/>
                    <a:pt x="24119" y="8031"/>
                    <a:pt x="25031" y="6207"/>
                  </a:cubicBezTo>
                  <a:cubicBezTo>
                    <a:pt x="25457" y="5326"/>
                    <a:pt x="25791" y="4414"/>
                    <a:pt x="26034" y="3471"/>
                  </a:cubicBezTo>
                  <a:cubicBezTo>
                    <a:pt x="26034" y="3350"/>
                    <a:pt x="26034" y="3259"/>
                    <a:pt x="26004" y="3228"/>
                  </a:cubicBezTo>
                  <a:cubicBezTo>
                    <a:pt x="26642" y="2316"/>
                    <a:pt x="27219" y="1374"/>
                    <a:pt x="27736" y="371"/>
                  </a:cubicBezTo>
                  <a:cubicBezTo>
                    <a:pt x="27843" y="201"/>
                    <a:pt x="27666" y="0"/>
                    <a:pt x="27498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7"/>
            <p:cNvSpPr/>
            <p:nvPr/>
          </p:nvSpPr>
          <p:spPr>
            <a:xfrm>
              <a:off x="3322700" y="5926650"/>
              <a:ext cx="205125" cy="39300"/>
            </a:xfrm>
            <a:custGeom>
              <a:avLst/>
              <a:gdLst/>
              <a:ahLst/>
              <a:cxnLst/>
              <a:rect l="l" t="t" r="r" b="b"/>
              <a:pathLst>
                <a:path w="8205" h="1572" extrusionOk="0">
                  <a:moveTo>
                    <a:pt x="8062" y="0"/>
                  </a:moveTo>
                  <a:cubicBezTo>
                    <a:pt x="8046" y="0"/>
                    <a:pt x="8029" y="7"/>
                    <a:pt x="8013" y="23"/>
                  </a:cubicBezTo>
                  <a:cubicBezTo>
                    <a:pt x="6483" y="925"/>
                    <a:pt x="4751" y="1384"/>
                    <a:pt x="3012" y="1384"/>
                  </a:cubicBezTo>
                  <a:cubicBezTo>
                    <a:pt x="2056" y="1384"/>
                    <a:pt x="1098" y="1245"/>
                    <a:pt x="171" y="965"/>
                  </a:cubicBezTo>
                  <a:cubicBezTo>
                    <a:pt x="160" y="963"/>
                    <a:pt x="149" y="961"/>
                    <a:pt x="138" y="961"/>
                  </a:cubicBezTo>
                  <a:cubicBezTo>
                    <a:pt x="16" y="961"/>
                    <a:pt x="0" y="1119"/>
                    <a:pt x="141" y="1147"/>
                  </a:cubicBezTo>
                  <a:cubicBezTo>
                    <a:pt x="1061" y="1433"/>
                    <a:pt x="2019" y="1571"/>
                    <a:pt x="2976" y="1571"/>
                  </a:cubicBezTo>
                  <a:cubicBezTo>
                    <a:pt x="4768" y="1571"/>
                    <a:pt x="6559" y="1086"/>
                    <a:pt x="8104" y="175"/>
                  </a:cubicBezTo>
                  <a:cubicBezTo>
                    <a:pt x="8205" y="150"/>
                    <a:pt x="8139" y="0"/>
                    <a:pt x="806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7"/>
            <p:cNvSpPr/>
            <p:nvPr/>
          </p:nvSpPr>
          <p:spPr>
            <a:xfrm>
              <a:off x="3346150" y="5898550"/>
              <a:ext cx="208700" cy="50450"/>
            </a:xfrm>
            <a:custGeom>
              <a:avLst/>
              <a:gdLst/>
              <a:ahLst/>
              <a:cxnLst/>
              <a:rect l="l" t="t" r="r" b="b"/>
              <a:pathLst>
                <a:path w="8348" h="2018" extrusionOk="0">
                  <a:moveTo>
                    <a:pt x="7003" y="0"/>
                  </a:moveTo>
                  <a:cubicBezTo>
                    <a:pt x="4628" y="0"/>
                    <a:pt x="2257" y="614"/>
                    <a:pt x="175" y="1785"/>
                  </a:cubicBezTo>
                  <a:lnTo>
                    <a:pt x="115" y="1785"/>
                  </a:lnTo>
                  <a:cubicBezTo>
                    <a:pt x="23" y="1785"/>
                    <a:pt x="23" y="1846"/>
                    <a:pt x="23" y="1907"/>
                  </a:cubicBezTo>
                  <a:cubicBezTo>
                    <a:pt x="0" y="1953"/>
                    <a:pt x="66" y="2018"/>
                    <a:pt x="126" y="2018"/>
                  </a:cubicBezTo>
                  <a:cubicBezTo>
                    <a:pt x="144" y="2018"/>
                    <a:pt x="161" y="2012"/>
                    <a:pt x="175" y="1998"/>
                  </a:cubicBezTo>
                  <a:cubicBezTo>
                    <a:pt x="206" y="1998"/>
                    <a:pt x="206" y="1967"/>
                    <a:pt x="267" y="1967"/>
                  </a:cubicBezTo>
                  <a:cubicBezTo>
                    <a:pt x="2394" y="1937"/>
                    <a:pt x="4431" y="1603"/>
                    <a:pt x="6437" y="934"/>
                  </a:cubicBezTo>
                  <a:cubicBezTo>
                    <a:pt x="6549" y="906"/>
                    <a:pt x="6506" y="748"/>
                    <a:pt x="6403" y="748"/>
                  </a:cubicBezTo>
                  <a:cubicBezTo>
                    <a:pt x="6394" y="748"/>
                    <a:pt x="6385" y="749"/>
                    <a:pt x="6376" y="751"/>
                  </a:cubicBezTo>
                  <a:cubicBezTo>
                    <a:pt x="4522" y="1329"/>
                    <a:pt x="2607" y="1663"/>
                    <a:pt x="692" y="1755"/>
                  </a:cubicBezTo>
                  <a:cubicBezTo>
                    <a:pt x="2689" y="703"/>
                    <a:pt x="4891" y="198"/>
                    <a:pt x="7139" y="198"/>
                  </a:cubicBezTo>
                  <a:cubicBezTo>
                    <a:pt x="7492" y="198"/>
                    <a:pt x="7846" y="210"/>
                    <a:pt x="8200" y="235"/>
                  </a:cubicBezTo>
                  <a:cubicBezTo>
                    <a:pt x="8210" y="237"/>
                    <a:pt x="8219" y="238"/>
                    <a:pt x="8228" y="238"/>
                  </a:cubicBezTo>
                  <a:cubicBezTo>
                    <a:pt x="8347" y="238"/>
                    <a:pt x="8313" y="52"/>
                    <a:pt x="8200" y="52"/>
                  </a:cubicBezTo>
                  <a:cubicBezTo>
                    <a:pt x="7802" y="17"/>
                    <a:pt x="7402" y="0"/>
                    <a:pt x="7003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7"/>
            <p:cNvSpPr/>
            <p:nvPr/>
          </p:nvSpPr>
          <p:spPr>
            <a:xfrm>
              <a:off x="3326975" y="5749800"/>
              <a:ext cx="147700" cy="194950"/>
            </a:xfrm>
            <a:custGeom>
              <a:avLst/>
              <a:gdLst/>
              <a:ahLst/>
              <a:cxnLst/>
              <a:rect l="l" t="t" r="r" b="b"/>
              <a:pathLst>
                <a:path w="5908" h="7798" extrusionOk="0">
                  <a:moveTo>
                    <a:pt x="5778" y="0"/>
                  </a:moveTo>
                  <a:cubicBezTo>
                    <a:pt x="5766" y="0"/>
                    <a:pt x="5755" y="5"/>
                    <a:pt x="5745" y="14"/>
                  </a:cubicBezTo>
                  <a:cubicBezTo>
                    <a:pt x="3131" y="1838"/>
                    <a:pt x="0" y="4118"/>
                    <a:pt x="0" y="7705"/>
                  </a:cubicBezTo>
                  <a:cubicBezTo>
                    <a:pt x="0" y="7771"/>
                    <a:pt x="35" y="7797"/>
                    <a:pt x="75" y="7797"/>
                  </a:cubicBezTo>
                  <a:cubicBezTo>
                    <a:pt x="125" y="7797"/>
                    <a:pt x="182" y="7756"/>
                    <a:pt x="182" y="7705"/>
                  </a:cubicBezTo>
                  <a:lnTo>
                    <a:pt x="182" y="7644"/>
                  </a:lnTo>
                  <a:lnTo>
                    <a:pt x="334" y="7644"/>
                  </a:lnTo>
                  <a:cubicBezTo>
                    <a:pt x="2675" y="6215"/>
                    <a:pt x="4499" y="4057"/>
                    <a:pt x="5502" y="1504"/>
                  </a:cubicBezTo>
                  <a:cubicBezTo>
                    <a:pt x="5542" y="1423"/>
                    <a:pt x="5461" y="1369"/>
                    <a:pt x="5394" y="1369"/>
                  </a:cubicBezTo>
                  <a:cubicBezTo>
                    <a:pt x="5360" y="1369"/>
                    <a:pt x="5330" y="1382"/>
                    <a:pt x="5319" y="1413"/>
                  </a:cubicBezTo>
                  <a:cubicBezTo>
                    <a:pt x="4408" y="3753"/>
                    <a:pt x="2766" y="5759"/>
                    <a:pt x="730" y="7157"/>
                  </a:cubicBezTo>
                  <a:cubicBezTo>
                    <a:pt x="2006" y="5638"/>
                    <a:pt x="3192" y="3966"/>
                    <a:pt x="4195" y="2233"/>
                  </a:cubicBezTo>
                  <a:cubicBezTo>
                    <a:pt x="4215" y="2152"/>
                    <a:pt x="4154" y="2085"/>
                    <a:pt x="4084" y="2085"/>
                  </a:cubicBezTo>
                  <a:cubicBezTo>
                    <a:pt x="4050" y="2085"/>
                    <a:pt x="4012" y="2102"/>
                    <a:pt x="3982" y="2142"/>
                  </a:cubicBezTo>
                  <a:cubicBezTo>
                    <a:pt x="2888" y="4057"/>
                    <a:pt x="1641" y="5820"/>
                    <a:pt x="152" y="7461"/>
                  </a:cubicBezTo>
                  <a:cubicBezTo>
                    <a:pt x="304" y="4087"/>
                    <a:pt x="3283" y="1929"/>
                    <a:pt x="5806" y="166"/>
                  </a:cubicBezTo>
                  <a:cubicBezTo>
                    <a:pt x="5908" y="115"/>
                    <a:pt x="5839" y="0"/>
                    <a:pt x="577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7"/>
            <p:cNvSpPr/>
            <p:nvPr/>
          </p:nvSpPr>
          <p:spPr>
            <a:xfrm>
              <a:off x="3135475" y="5725325"/>
              <a:ext cx="80575" cy="315550"/>
            </a:xfrm>
            <a:custGeom>
              <a:avLst/>
              <a:gdLst/>
              <a:ahLst/>
              <a:cxnLst/>
              <a:rect l="l" t="t" r="r" b="b"/>
              <a:pathLst>
                <a:path w="3223" h="12622" extrusionOk="0">
                  <a:moveTo>
                    <a:pt x="156" y="1"/>
                  </a:moveTo>
                  <a:cubicBezTo>
                    <a:pt x="92" y="1"/>
                    <a:pt x="0" y="87"/>
                    <a:pt x="0" y="173"/>
                  </a:cubicBezTo>
                  <a:cubicBezTo>
                    <a:pt x="2037" y="3577"/>
                    <a:pt x="2797" y="7620"/>
                    <a:pt x="2219" y="11510"/>
                  </a:cubicBezTo>
                  <a:cubicBezTo>
                    <a:pt x="2159" y="10234"/>
                    <a:pt x="2128" y="8927"/>
                    <a:pt x="2037" y="7650"/>
                  </a:cubicBezTo>
                  <a:cubicBezTo>
                    <a:pt x="2037" y="7578"/>
                    <a:pt x="1996" y="7547"/>
                    <a:pt x="1953" y="7547"/>
                  </a:cubicBezTo>
                  <a:cubicBezTo>
                    <a:pt x="1905" y="7547"/>
                    <a:pt x="1855" y="7586"/>
                    <a:pt x="1855" y="7650"/>
                  </a:cubicBezTo>
                  <a:cubicBezTo>
                    <a:pt x="1915" y="8927"/>
                    <a:pt x="1976" y="10264"/>
                    <a:pt x="2037" y="11571"/>
                  </a:cubicBezTo>
                  <a:cubicBezTo>
                    <a:pt x="1520" y="9231"/>
                    <a:pt x="1125" y="6890"/>
                    <a:pt x="973" y="4519"/>
                  </a:cubicBezTo>
                  <a:cubicBezTo>
                    <a:pt x="973" y="4452"/>
                    <a:pt x="938" y="4427"/>
                    <a:pt x="898" y="4427"/>
                  </a:cubicBezTo>
                  <a:cubicBezTo>
                    <a:pt x="848" y="4427"/>
                    <a:pt x="791" y="4468"/>
                    <a:pt x="791" y="4519"/>
                  </a:cubicBezTo>
                  <a:cubicBezTo>
                    <a:pt x="973" y="7194"/>
                    <a:pt x="1399" y="9808"/>
                    <a:pt x="2037" y="12392"/>
                  </a:cubicBezTo>
                  <a:cubicBezTo>
                    <a:pt x="2037" y="12422"/>
                    <a:pt x="2067" y="12483"/>
                    <a:pt x="2128" y="12483"/>
                  </a:cubicBezTo>
                  <a:lnTo>
                    <a:pt x="2128" y="12513"/>
                  </a:lnTo>
                  <a:cubicBezTo>
                    <a:pt x="2094" y="12582"/>
                    <a:pt x="2146" y="12621"/>
                    <a:pt x="2204" y="12621"/>
                  </a:cubicBezTo>
                  <a:cubicBezTo>
                    <a:pt x="2249" y="12621"/>
                    <a:pt x="2297" y="12597"/>
                    <a:pt x="2310" y="12544"/>
                  </a:cubicBezTo>
                  <a:cubicBezTo>
                    <a:pt x="3222" y="8288"/>
                    <a:pt x="2462" y="3790"/>
                    <a:pt x="213" y="51"/>
                  </a:cubicBezTo>
                  <a:cubicBezTo>
                    <a:pt x="204" y="16"/>
                    <a:pt x="182" y="1"/>
                    <a:pt x="156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7"/>
            <p:cNvSpPr/>
            <p:nvPr/>
          </p:nvSpPr>
          <p:spPr>
            <a:xfrm>
              <a:off x="3121575" y="6087375"/>
              <a:ext cx="269250" cy="53950"/>
            </a:xfrm>
            <a:custGeom>
              <a:avLst/>
              <a:gdLst/>
              <a:ahLst/>
              <a:cxnLst/>
              <a:rect l="l" t="t" r="r" b="b"/>
              <a:pathLst>
                <a:path w="10770" h="2158" extrusionOk="0">
                  <a:moveTo>
                    <a:pt x="9432" y="1"/>
                  </a:moveTo>
                  <a:cubicBezTo>
                    <a:pt x="6206" y="1"/>
                    <a:pt x="2888" y="197"/>
                    <a:pt x="100" y="1983"/>
                  </a:cubicBezTo>
                  <a:cubicBezTo>
                    <a:pt x="0" y="2008"/>
                    <a:pt x="65" y="2157"/>
                    <a:pt x="143" y="2157"/>
                  </a:cubicBezTo>
                  <a:cubicBezTo>
                    <a:pt x="159" y="2157"/>
                    <a:pt x="176" y="2151"/>
                    <a:pt x="192" y="2135"/>
                  </a:cubicBezTo>
                  <a:cubicBezTo>
                    <a:pt x="2977" y="377"/>
                    <a:pt x="6267" y="183"/>
                    <a:pt x="9442" y="183"/>
                  </a:cubicBezTo>
                  <a:cubicBezTo>
                    <a:pt x="9836" y="183"/>
                    <a:pt x="10228" y="186"/>
                    <a:pt x="10617" y="189"/>
                  </a:cubicBezTo>
                  <a:cubicBezTo>
                    <a:pt x="10769" y="189"/>
                    <a:pt x="10739" y="7"/>
                    <a:pt x="10617" y="7"/>
                  </a:cubicBezTo>
                  <a:cubicBezTo>
                    <a:pt x="10224" y="4"/>
                    <a:pt x="9829" y="1"/>
                    <a:pt x="9432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7"/>
            <p:cNvSpPr/>
            <p:nvPr/>
          </p:nvSpPr>
          <p:spPr>
            <a:xfrm>
              <a:off x="3093675" y="6108550"/>
              <a:ext cx="285475" cy="65100"/>
            </a:xfrm>
            <a:custGeom>
              <a:avLst/>
              <a:gdLst/>
              <a:ahLst/>
              <a:cxnLst/>
              <a:rect l="l" t="t" r="r" b="b"/>
              <a:pathLst>
                <a:path w="11419" h="2604" extrusionOk="0">
                  <a:moveTo>
                    <a:pt x="10134" y="0"/>
                  </a:moveTo>
                  <a:cubicBezTo>
                    <a:pt x="10121" y="0"/>
                    <a:pt x="10107" y="4"/>
                    <a:pt x="10092" y="11"/>
                  </a:cubicBezTo>
                  <a:cubicBezTo>
                    <a:pt x="7144" y="984"/>
                    <a:pt x="4043" y="1531"/>
                    <a:pt x="943" y="1561"/>
                  </a:cubicBezTo>
                  <a:cubicBezTo>
                    <a:pt x="943" y="1531"/>
                    <a:pt x="913" y="1531"/>
                    <a:pt x="913" y="1531"/>
                  </a:cubicBezTo>
                  <a:cubicBezTo>
                    <a:pt x="852" y="1531"/>
                    <a:pt x="821" y="1531"/>
                    <a:pt x="791" y="1561"/>
                  </a:cubicBezTo>
                  <a:lnTo>
                    <a:pt x="153" y="1561"/>
                  </a:lnTo>
                  <a:cubicBezTo>
                    <a:pt x="1" y="1561"/>
                    <a:pt x="31" y="1744"/>
                    <a:pt x="153" y="1744"/>
                  </a:cubicBezTo>
                  <a:lnTo>
                    <a:pt x="913" y="1744"/>
                  </a:lnTo>
                  <a:cubicBezTo>
                    <a:pt x="2064" y="2356"/>
                    <a:pt x="3268" y="2603"/>
                    <a:pt x="4482" y="2603"/>
                  </a:cubicBezTo>
                  <a:cubicBezTo>
                    <a:pt x="6826" y="2603"/>
                    <a:pt x="9205" y="1681"/>
                    <a:pt x="11308" y="680"/>
                  </a:cubicBezTo>
                  <a:cubicBezTo>
                    <a:pt x="11418" y="652"/>
                    <a:pt x="11328" y="524"/>
                    <a:pt x="11219" y="524"/>
                  </a:cubicBezTo>
                  <a:cubicBezTo>
                    <a:pt x="11208" y="524"/>
                    <a:pt x="11197" y="525"/>
                    <a:pt x="11186" y="528"/>
                  </a:cubicBezTo>
                  <a:cubicBezTo>
                    <a:pt x="9158" y="1521"/>
                    <a:pt x="6835" y="2416"/>
                    <a:pt x="4541" y="2416"/>
                  </a:cubicBezTo>
                  <a:cubicBezTo>
                    <a:pt x="3466" y="2416"/>
                    <a:pt x="2397" y="2219"/>
                    <a:pt x="1368" y="1744"/>
                  </a:cubicBezTo>
                  <a:cubicBezTo>
                    <a:pt x="4347" y="1683"/>
                    <a:pt x="7326" y="1136"/>
                    <a:pt x="10183" y="194"/>
                  </a:cubicBezTo>
                  <a:cubicBezTo>
                    <a:pt x="10263" y="167"/>
                    <a:pt x="10226" y="0"/>
                    <a:pt x="10134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7"/>
            <p:cNvSpPr/>
            <p:nvPr/>
          </p:nvSpPr>
          <p:spPr>
            <a:xfrm>
              <a:off x="3015625" y="6274875"/>
              <a:ext cx="280600" cy="57550"/>
            </a:xfrm>
            <a:custGeom>
              <a:avLst/>
              <a:gdLst/>
              <a:ahLst/>
              <a:cxnLst/>
              <a:rect l="l" t="t" r="r" b="b"/>
              <a:pathLst>
                <a:path w="11224" h="2302" extrusionOk="0">
                  <a:moveTo>
                    <a:pt x="102" y="0"/>
                  </a:moveTo>
                  <a:cubicBezTo>
                    <a:pt x="38" y="0"/>
                    <a:pt x="1" y="107"/>
                    <a:pt x="113" y="197"/>
                  </a:cubicBezTo>
                  <a:lnTo>
                    <a:pt x="448" y="532"/>
                  </a:lnTo>
                  <a:cubicBezTo>
                    <a:pt x="417" y="562"/>
                    <a:pt x="448" y="653"/>
                    <a:pt x="509" y="653"/>
                  </a:cubicBezTo>
                  <a:lnTo>
                    <a:pt x="569" y="653"/>
                  </a:lnTo>
                  <a:cubicBezTo>
                    <a:pt x="1950" y="1859"/>
                    <a:pt x="3657" y="2301"/>
                    <a:pt x="5427" y="2301"/>
                  </a:cubicBezTo>
                  <a:cubicBezTo>
                    <a:pt x="7361" y="2301"/>
                    <a:pt x="9371" y="1774"/>
                    <a:pt x="11117" y="1139"/>
                  </a:cubicBezTo>
                  <a:cubicBezTo>
                    <a:pt x="11223" y="1113"/>
                    <a:pt x="11190" y="946"/>
                    <a:pt x="11098" y="946"/>
                  </a:cubicBezTo>
                  <a:cubicBezTo>
                    <a:pt x="11085" y="946"/>
                    <a:pt x="11071" y="950"/>
                    <a:pt x="11056" y="957"/>
                  </a:cubicBezTo>
                  <a:cubicBezTo>
                    <a:pt x="9322" y="1579"/>
                    <a:pt x="7323" y="2112"/>
                    <a:pt x="5407" y="2112"/>
                  </a:cubicBezTo>
                  <a:cubicBezTo>
                    <a:pt x="3762" y="2112"/>
                    <a:pt x="2179" y="1720"/>
                    <a:pt x="873" y="653"/>
                  </a:cubicBezTo>
                  <a:lnTo>
                    <a:pt x="873" y="653"/>
                  </a:lnTo>
                  <a:cubicBezTo>
                    <a:pt x="3457" y="683"/>
                    <a:pt x="5980" y="744"/>
                    <a:pt x="8594" y="805"/>
                  </a:cubicBezTo>
                  <a:cubicBezTo>
                    <a:pt x="8746" y="805"/>
                    <a:pt x="8685" y="592"/>
                    <a:pt x="8594" y="592"/>
                  </a:cubicBezTo>
                  <a:cubicBezTo>
                    <a:pt x="5949" y="562"/>
                    <a:pt x="3305" y="501"/>
                    <a:pt x="630" y="440"/>
                  </a:cubicBezTo>
                  <a:cubicBezTo>
                    <a:pt x="478" y="349"/>
                    <a:pt x="326" y="197"/>
                    <a:pt x="174" y="45"/>
                  </a:cubicBezTo>
                  <a:cubicBezTo>
                    <a:pt x="151" y="14"/>
                    <a:pt x="125" y="0"/>
                    <a:pt x="102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7"/>
            <p:cNvSpPr/>
            <p:nvPr/>
          </p:nvSpPr>
          <p:spPr>
            <a:xfrm>
              <a:off x="3028150" y="6254150"/>
              <a:ext cx="229450" cy="26500"/>
            </a:xfrm>
            <a:custGeom>
              <a:avLst/>
              <a:gdLst/>
              <a:ahLst/>
              <a:cxnLst/>
              <a:rect l="l" t="t" r="r" b="b"/>
              <a:pathLst>
                <a:path w="9178" h="1060" extrusionOk="0">
                  <a:moveTo>
                    <a:pt x="2317" y="0"/>
                  </a:moveTo>
                  <a:cubicBezTo>
                    <a:pt x="1480" y="0"/>
                    <a:pt x="656" y="160"/>
                    <a:pt x="68" y="783"/>
                  </a:cubicBezTo>
                  <a:cubicBezTo>
                    <a:pt x="1" y="873"/>
                    <a:pt x="67" y="980"/>
                    <a:pt x="142" y="980"/>
                  </a:cubicBezTo>
                  <a:cubicBezTo>
                    <a:pt x="169" y="980"/>
                    <a:pt x="197" y="967"/>
                    <a:pt x="220" y="935"/>
                  </a:cubicBezTo>
                  <a:cubicBezTo>
                    <a:pt x="737" y="327"/>
                    <a:pt x="1497" y="236"/>
                    <a:pt x="2257" y="236"/>
                  </a:cubicBezTo>
                  <a:cubicBezTo>
                    <a:pt x="2986" y="236"/>
                    <a:pt x="3716" y="297"/>
                    <a:pt x="4445" y="357"/>
                  </a:cubicBezTo>
                  <a:cubicBezTo>
                    <a:pt x="5996" y="479"/>
                    <a:pt x="7515" y="722"/>
                    <a:pt x="9035" y="1057"/>
                  </a:cubicBezTo>
                  <a:cubicBezTo>
                    <a:pt x="9044" y="1059"/>
                    <a:pt x="9053" y="1060"/>
                    <a:pt x="9061" y="1060"/>
                  </a:cubicBezTo>
                  <a:cubicBezTo>
                    <a:pt x="9160" y="1060"/>
                    <a:pt x="9178" y="900"/>
                    <a:pt x="9066" y="844"/>
                  </a:cubicBezTo>
                  <a:cubicBezTo>
                    <a:pt x="7424" y="509"/>
                    <a:pt x="5813" y="297"/>
                    <a:pt x="4141" y="145"/>
                  </a:cubicBezTo>
                  <a:cubicBezTo>
                    <a:pt x="3591" y="92"/>
                    <a:pt x="2950" y="0"/>
                    <a:pt x="2317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7"/>
            <p:cNvSpPr/>
            <p:nvPr/>
          </p:nvSpPr>
          <p:spPr>
            <a:xfrm>
              <a:off x="2919675" y="5881700"/>
              <a:ext cx="88150" cy="371625"/>
            </a:xfrm>
            <a:custGeom>
              <a:avLst/>
              <a:gdLst/>
              <a:ahLst/>
              <a:cxnLst/>
              <a:rect l="l" t="t" r="r" b="b"/>
              <a:pathLst>
                <a:path w="3526" h="14865" extrusionOk="0">
                  <a:moveTo>
                    <a:pt x="2123" y="0"/>
                  </a:moveTo>
                  <a:cubicBezTo>
                    <a:pt x="2067" y="0"/>
                    <a:pt x="2020" y="24"/>
                    <a:pt x="2037" y="58"/>
                  </a:cubicBezTo>
                  <a:cubicBezTo>
                    <a:pt x="3009" y="3006"/>
                    <a:pt x="1064" y="5772"/>
                    <a:pt x="456" y="8538"/>
                  </a:cubicBezTo>
                  <a:cubicBezTo>
                    <a:pt x="0" y="10666"/>
                    <a:pt x="213" y="13189"/>
                    <a:pt x="2006" y="14587"/>
                  </a:cubicBezTo>
                  <a:cubicBezTo>
                    <a:pt x="2037" y="14648"/>
                    <a:pt x="2097" y="14708"/>
                    <a:pt x="2158" y="14769"/>
                  </a:cubicBezTo>
                  <a:cubicBezTo>
                    <a:pt x="2173" y="14784"/>
                    <a:pt x="2196" y="14792"/>
                    <a:pt x="2219" y="14792"/>
                  </a:cubicBezTo>
                  <a:cubicBezTo>
                    <a:pt x="2242" y="14792"/>
                    <a:pt x="2265" y="14784"/>
                    <a:pt x="2280" y="14769"/>
                  </a:cubicBezTo>
                  <a:cubicBezTo>
                    <a:pt x="2310" y="14769"/>
                    <a:pt x="2340" y="14800"/>
                    <a:pt x="2401" y="14860"/>
                  </a:cubicBezTo>
                  <a:cubicBezTo>
                    <a:pt x="2407" y="14863"/>
                    <a:pt x="2413" y="14864"/>
                    <a:pt x="2419" y="14864"/>
                  </a:cubicBezTo>
                  <a:cubicBezTo>
                    <a:pt x="2482" y="14864"/>
                    <a:pt x="2573" y="14731"/>
                    <a:pt x="2462" y="14648"/>
                  </a:cubicBezTo>
                  <a:cubicBezTo>
                    <a:pt x="2310" y="14587"/>
                    <a:pt x="2189" y="14496"/>
                    <a:pt x="2097" y="14404"/>
                  </a:cubicBezTo>
                  <a:cubicBezTo>
                    <a:pt x="638" y="12611"/>
                    <a:pt x="1429" y="10088"/>
                    <a:pt x="2158" y="8173"/>
                  </a:cubicBezTo>
                  <a:cubicBezTo>
                    <a:pt x="2857" y="6380"/>
                    <a:pt x="3526" y="4435"/>
                    <a:pt x="2796" y="2550"/>
                  </a:cubicBezTo>
                  <a:cubicBezTo>
                    <a:pt x="2785" y="2504"/>
                    <a:pt x="2751" y="2484"/>
                    <a:pt x="2715" y="2484"/>
                  </a:cubicBezTo>
                  <a:cubicBezTo>
                    <a:pt x="2658" y="2484"/>
                    <a:pt x="2595" y="2536"/>
                    <a:pt x="2614" y="2611"/>
                  </a:cubicBezTo>
                  <a:cubicBezTo>
                    <a:pt x="3496" y="4891"/>
                    <a:pt x="2280" y="7170"/>
                    <a:pt x="1550" y="9298"/>
                  </a:cubicBezTo>
                  <a:cubicBezTo>
                    <a:pt x="1094" y="10757"/>
                    <a:pt x="821" y="12459"/>
                    <a:pt x="1520" y="13857"/>
                  </a:cubicBezTo>
                  <a:cubicBezTo>
                    <a:pt x="91" y="12155"/>
                    <a:pt x="304" y="9541"/>
                    <a:pt x="973" y="7474"/>
                  </a:cubicBezTo>
                  <a:cubicBezTo>
                    <a:pt x="1733" y="5073"/>
                    <a:pt x="3070" y="2611"/>
                    <a:pt x="2249" y="58"/>
                  </a:cubicBezTo>
                  <a:cubicBezTo>
                    <a:pt x="2222" y="17"/>
                    <a:pt x="2170" y="0"/>
                    <a:pt x="2123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7" name="Google Shape;3957;p57"/>
          <p:cNvGrpSpPr/>
          <p:nvPr/>
        </p:nvGrpSpPr>
        <p:grpSpPr>
          <a:xfrm>
            <a:off x="2760273" y="2574919"/>
            <a:ext cx="420914" cy="448952"/>
            <a:chOff x="5670775" y="4752050"/>
            <a:chExt cx="303975" cy="324200"/>
          </a:xfrm>
        </p:grpSpPr>
        <p:sp>
          <p:nvSpPr>
            <p:cNvPr id="3958" name="Google Shape;3958;p57"/>
            <p:cNvSpPr/>
            <p:nvPr/>
          </p:nvSpPr>
          <p:spPr>
            <a:xfrm>
              <a:off x="5670775" y="4752050"/>
              <a:ext cx="303975" cy="324200"/>
            </a:xfrm>
            <a:custGeom>
              <a:avLst/>
              <a:gdLst/>
              <a:ahLst/>
              <a:cxnLst/>
              <a:rect l="l" t="t" r="r" b="b"/>
              <a:pathLst>
                <a:path w="12159" h="12968" extrusionOk="0">
                  <a:moveTo>
                    <a:pt x="5851" y="1"/>
                  </a:moveTo>
                  <a:cubicBezTo>
                    <a:pt x="5289" y="1"/>
                    <a:pt x="4650" y="156"/>
                    <a:pt x="3861" y="716"/>
                  </a:cubicBezTo>
                  <a:cubicBezTo>
                    <a:pt x="2919" y="1354"/>
                    <a:pt x="2493" y="2114"/>
                    <a:pt x="2128" y="3208"/>
                  </a:cubicBezTo>
                  <a:cubicBezTo>
                    <a:pt x="1764" y="4120"/>
                    <a:pt x="2280" y="3390"/>
                    <a:pt x="1460" y="4059"/>
                  </a:cubicBezTo>
                  <a:cubicBezTo>
                    <a:pt x="61" y="5184"/>
                    <a:pt x="1" y="6795"/>
                    <a:pt x="669" y="7585"/>
                  </a:cubicBezTo>
                  <a:cubicBezTo>
                    <a:pt x="943" y="7889"/>
                    <a:pt x="852" y="7615"/>
                    <a:pt x="760" y="8193"/>
                  </a:cubicBezTo>
                  <a:cubicBezTo>
                    <a:pt x="700" y="8436"/>
                    <a:pt x="639" y="8953"/>
                    <a:pt x="639" y="9166"/>
                  </a:cubicBezTo>
                  <a:cubicBezTo>
                    <a:pt x="639" y="10017"/>
                    <a:pt x="1095" y="10959"/>
                    <a:pt x="1855" y="11536"/>
                  </a:cubicBezTo>
                  <a:cubicBezTo>
                    <a:pt x="2371" y="11962"/>
                    <a:pt x="3040" y="12266"/>
                    <a:pt x="3678" y="12296"/>
                  </a:cubicBezTo>
                  <a:cubicBezTo>
                    <a:pt x="3800" y="12306"/>
                    <a:pt x="3928" y="12317"/>
                    <a:pt x="4069" y="12317"/>
                  </a:cubicBezTo>
                  <a:cubicBezTo>
                    <a:pt x="4351" y="12317"/>
                    <a:pt x="4682" y="12276"/>
                    <a:pt x="5107" y="12114"/>
                  </a:cubicBezTo>
                  <a:cubicBezTo>
                    <a:pt x="5592" y="12742"/>
                    <a:pt x="6292" y="12968"/>
                    <a:pt x="7131" y="12968"/>
                  </a:cubicBezTo>
                  <a:cubicBezTo>
                    <a:pt x="7185" y="12968"/>
                    <a:pt x="7240" y="12967"/>
                    <a:pt x="7296" y="12965"/>
                  </a:cubicBezTo>
                  <a:cubicBezTo>
                    <a:pt x="8299" y="12965"/>
                    <a:pt x="9058" y="12479"/>
                    <a:pt x="9788" y="11840"/>
                  </a:cubicBezTo>
                  <a:cubicBezTo>
                    <a:pt x="10548" y="11202"/>
                    <a:pt x="11581" y="9682"/>
                    <a:pt x="11338" y="8710"/>
                  </a:cubicBezTo>
                  <a:cubicBezTo>
                    <a:pt x="11338" y="8679"/>
                    <a:pt x="11308" y="8649"/>
                    <a:pt x="11308" y="8618"/>
                  </a:cubicBezTo>
                  <a:cubicBezTo>
                    <a:pt x="11642" y="8223"/>
                    <a:pt x="11916" y="7585"/>
                    <a:pt x="11976" y="7129"/>
                  </a:cubicBezTo>
                  <a:cubicBezTo>
                    <a:pt x="12159" y="6339"/>
                    <a:pt x="12098" y="5822"/>
                    <a:pt x="11976" y="5336"/>
                  </a:cubicBezTo>
                  <a:cubicBezTo>
                    <a:pt x="11733" y="4211"/>
                    <a:pt x="11156" y="2631"/>
                    <a:pt x="10001" y="2387"/>
                  </a:cubicBezTo>
                  <a:cubicBezTo>
                    <a:pt x="9058" y="2144"/>
                    <a:pt x="9332" y="2387"/>
                    <a:pt x="9150" y="2083"/>
                  </a:cubicBezTo>
                  <a:cubicBezTo>
                    <a:pt x="8481" y="1020"/>
                    <a:pt x="7508" y="199"/>
                    <a:pt x="6171" y="17"/>
                  </a:cubicBezTo>
                  <a:cubicBezTo>
                    <a:pt x="6067" y="7"/>
                    <a:pt x="5961" y="1"/>
                    <a:pt x="585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57"/>
            <p:cNvSpPr/>
            <p:nvPr/>
          </p:nvSpPr>
          <p:spPr>
            <a:xfrm>
              <a:off x="5800575" y="4885650"/>
              <a:ext cx="38150" cy="34750"/>
            </a:xfrm>
            <a:custGeom>
              <a:avLst/>
              <a:gdLst/>
              <a:ahLst/>
              <a:cxnLst/>
              <a:rect l="l" t="t" r="r" b="b"/>
              <a:pathLst>
                <a:path w="1526" h="1390" extrusionOk="0">
                  <a:moveTo>
                    <a:pt x="763" y="1"/>
                  </a:moveTo>
                  <a:cubicBezTo>
                    <a:pt x="409" y="1"/>
                    <a:pt x="0" y="404"/>
                    <a:pt x="67" y="873"/>
                  </a:cubicBezTo>
                  <a:cubicBezTo>
                    <a:pt x="158" y="1208"/>
                    <a:pt x="341" y="1390"/>
                    <a:pt x="645" y="1390"/>
                  </a:cubicBezTo>
                  <a:cubicBezTo>
                    <a:pt x="1283" y="1390"/>
                    <a:pt x="1526" y="539"/>
                    <a:pt x="1100" y="174"/>
                  </a:cubicBezTo>
                  <a:cubicBezTo>
                    <a:pt x="1012" y="53"/>
                    <a:pt x="891" y="1"/>
                    <a:pt x="763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57"/>
            <p:cNvSpPr/>
            <p:nvPr/>
          </p:nvSpPr>
          <p:spPr>
            <a:xfrm>
              <a:off x="5827800" y="4913675"/>
              <a:ext cx="28550" cy="24700"/>
            </a:xfrm>
            <a:custGeom>
              <a:avLst/>
              <a:gdLst/>
              <a:ahLst/>
              <a:cxnLst/>
              <a:rect l="l" t="t" r="r" b="b"/>
              <a:pathLst>
                <a:path w="1142" h="988" extrusionOk="0">
                  <a:moveTo>
                    <a:pt x="627" y="0"/>
                  </a:moveTo>
                  <a:cubicBezTo>
                    <a:pt x="470" y="0"/>
                    <a:pt x="305" y="79"/>
                    <a:pt x="194" y="269"/>
                  </a:cubicBezTo>
                  <a:cubicBezTo>
                    <a:pt x="1" y="616"/>
                    <a:pt x="298" y="988"/>
                    <a:pt x="602" y="988"/>
                  </a:cubicBezTo>
                  <a:cubicBezTo>
                    <a:pt x="778" y="988"/>
                    <a:pt x="956" y="865"/>
                    <a:pt x="1045" y="542"/>
                  </a:cubicBezTo>
                  <a:cubicBezTo>
                    <a:pt x="1141" y="235"/>
                    <a:pt x="897" y="0"/>
                    <a:pt x="627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57"/>
            <p:cNvSpPr/>
            <p:nvPr/>
          </p:nvSpPr>
          <p:spPr>
            <a:xfrm>
              <a:off x="5843275" y="4891325"/>
              <a:ext cx="15975" cy="12375"/>
            </a:xfrm>
            <a:custGeom>
              <a:avLst/>
              <a:gdLst/>
              <a:ahLst/>
              <a:cxnLst/>
              <a:rect l="l" t="t" r="r" b="b"/>
              <a:pathLst>
                <a:path w="639" h="495" extrusionOk="0">
                  <a:moveTo>
                    <a:pt x="363" y="1"/>
                  </a:moveTo>
                  <a:cubicBezTo>
                    <a:pt x="327" y="1"/>
                    <a:pt x="288" y="12"/>
                    <a:pt x="244" y="38"/>
                  </a:cubicBezTo>
                  <a:cubicBezTo>
                    <a:pt x="0" y="160"/>
                    <a:pt x="92" y="494"/>
                    <a:pt x="335" y="494"/>
                  </a:cubicBezTo>
                  <a:cubicBezTo>
                    <a:pt x="487" y="494"/>
                    <a:pt x="639" y="312"/>
                    <a:pt x="578" y="129"/>
                  </a:cubicBezTo>
                  <a:cubicBezTo>
                    <a:pt x="513" y="65"/>
                    <a:pt x="449" y="1"/>
                    <a:pt x="363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57"/>
            <p:cNvSpPr/>
            <p:nvPr/>
          </p:nvSpPr>
          <p:spPr>
            <a:xfrm>
              <a:off x="5809825" y="4928725"/>
              <a:ext cx="14475" cy="12950"/>
            </a:xfrm>
            <a:custGeom>
              <a:avLst/>
              <a:gdLst/>
              <a:ahLst/>
              <a:cxnLst/>
              <a:rect l="l" t="t" r="r" b="b"/>
              <a:pathLst>
                <a:path w="579" h="518" extrusionOk="0">
                  <a:moveTo>
                    <a:pt x="250" y="0"/>
                  </a:moveTo>
                  <a:cubicBezTo>
                    <a:pt x="124" y="0"/>
                    <a:pt x="1" y="98"/>
                    <a:pt x="1" y="214"/>
                  </a:cubicBezTo>
                  <a:cubicBezTo>
                    <a:pt x="1" y="396"/>
                    <a:pt x="123" y="488"/>
                    <a:pt x="275" y="518"/>
                  </a:cubicBezTo>
                  <a:cubicBezTo>
                    <a:pt x="457" y="518"/>
                    <a:pt x="579" y="275"/>
                    <a:pt x="518" y="184"/>
                  </a:cubicBezTo>
                  <a:cubicBezTo>
                    <a:pt x="457" y="92"/>
                    <a:pt x="427" y="62"/>
                    <a:pt x="366" y="32"/>
                  </a:cubicBezTo>
                  <a:cubicBezTo>
                    <a:pt x="329" y="10"/>
                    <a:pt x="290" y="0"/>
                    <a:pt x="250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57"/>
            <p:cNvSpPr/>
            <p:nvPr/>
          </p:nvSpPr>
          <p:spPr>
            <a:xfrm>
              <a:off x="5826550" y="4940900"/>
              <a:ext cx="19025" cy="15225"/>
            </a:xfrm>
            <a:custGeom>
              <a:avLst/>
              <a:gdLst/>
              <a:ahLst/>
              <a:cxnLst/>
              <a:rect l="l" t="t" r="r" b="b"/>
              <a:pathLst>
                <a:path w="761" h="609" extrusionOk="0">
                  <a:moveTo>
                    <a:pt x="365" y="1"/>
                  </a:moveTo>
                  <a:cubicBezTo>
                    <a:pt x="1" y="1"/>
                    <a:pt x="1" y="548"/>
                    <a:pt x="365" y="609"/>
                  </a:cubicBezTo>
                  <a:cubicBezTo>
                    <a:pt x="761" y="609"/>
                    <a:pt x="761" y="1"/>
                    <a:pt x="365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57"/>
            <p:cNvSpPr/>
            <p:nvPr/>
          </p:nvSpPr>
          <p:spPr>
            <a:xfrm>
              <a:off x="5790850" y="4921900"/>
              <a:ext cx="18250" cy="13700"/>
            </a:xfrm>
            <a:custGeom>
              <a:avLst/>
              <a:gdLst/>
              <a:ahLst/>
              <a:cxnLst/>
              <a:rect l="l" t="t" r="r" b="b"/>
              <a:pathLst>
                <a:path w="730" h="548" extrusionOk="0">
                  <a:moveTo>
                    <a:pt x="365" y="1"/>
                  </a:moveTo>
                  <a:cubicBezTo>
                    <a:pt x="0" y="1"/>
                    <a:pt x="0" y="517"/>
                    <a:pt x="365" y="548"/>
                  </a:cubicBezTo>
                  <a:cubicBezTo>
                    <a:pt x="730" y="548"/>
                    <a:pt x="730" y="1"/>
                    <a:pt x="365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57"/>
            <p:cNvSpPr/>
            <p:nvPr/>
          </p:nvSpPr>
          <p:spPr>
            <a:xfrm>
              <a:off x="5802250" y="4946225"/>
              <a:ext cx="16725" cy="12175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04" y="0"/>
                  </a:moveTo>
                  <a:cubicBezTo>
                    <a:pt x="0" y="0"/>
                    <a:pt x="0" y="487"/>
                    <a:pt x="304" y="487"/>
                  </a:cubicBezTo>
                  <a:cubicBezTo>
                    <a:pt x="669" y="487"/>
                    <a:pt x="669" y="0"/>
                    <a:pt x="304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57"/>
            <p:cNvSpPr/>
            <p:nvPr/>
          </p:nvSpPr>
          <p:spPr>
            <a:xfrm>
              <a:off x="5853150" y="4933300"/>
              <a:ext cx="16750" cy="12175"/>
            </a:xfrm>
            <a:custGeom>
              <a:avLst/>
              <a:gdLst/>
              <a:ahLst/>
              <a:cxnLst/>
              <a:rect l="l" t="t" r="r" b="b"/>
              <a:pathLst>
                <a:path w="670" h="487" extrusionOk="0">
                  <a:moveTo>
                    <a:pt x="335" y="1"/>
                  </a:moveTo>
                  <a:cubicBezTo>
                    <a:pt x="1" y="1"/>
                    <a:pt x="1" y="487"/>
                    <a:pt x="335" y="487"/>
                  </a:cubicBezTo>
                  <a:cubicBezTo>
                    <a:pt x="669" y="487"/>
                    <a:pt x="669" y="1"/>
                    <a:pt x="335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57"/>
            <p:cNvSpPr/>
            <p:nvPr/>
          </p:nvSpPr>
          <p:spPr>
            <a:xfrm>
              <a:off x="5764250" y="4860600"/>
              <a:ext cx="41625" cy="73500"/>
            </a:xfrm>
            <a:custGeom>
              <a:avLst/>
              <a:gdLst/>
              <a:ahLst/>
              <a:cxnLst/>
              <a:rect l="l" t="t" r="r" b="b"/>
              <a:pathLst>
                <a:path w="1665" h="2940" extrusionOk="0">
                  <a:moveTo>
                    <a:pt x="1579" y="1"/>
                  </a:moveTo>
                  <a:cubicBezTo>
                    <a:pt x="1556" y="1"/>
                    <a:pt x="1526" y="6"/>
                    <a:pt x="1490" y="21"/>
                  </a:cubicBezTo>
                  <a:cubicBezTo>
                    <a:pt x="1277" y="51"/>
                    <a:pt x="1064" y="234"/>
                    <a:pt x="912" y="386"/>
                  </a:cubicBezTo>
                  <a:cubicBezTo>
                    <a:pt x="456" y="933"/>
                    <a:pt x="274" y="1267"/>
                    <a:pt x="152" y="1875"/>
                  </a:cubicBezTo>
                  <a:cubicBezTo>
                    <a:pt x="156" y="1870"/>
                    <a:pt x="158" y="1868"/>
                    <a:pt x="161" y="1868"/>
                  </a:cubicBezTo>
                  <a:lnTo>
                    <a:pt x="161" y="1868"/>
                  </a:lnTo>
                  <a:cubicBezTo>
                    <a:pt x="189" y="1868"/>
                    <a:pt x="110" y="2288"/>
                    <a:pt x="91" y="2375"/>
                  </a:cubicBezTo>
                  <a:lnTo>
                    <a:pt x="91" y="2375"/>
                  </a:lnTo>
                  <a:cubicBezTo>
                    <a:pt x="91" y="2370"/>
                    <a:pt x="91" y="2366"/>
                    <a:pt x="91" y="2362"/>
                  </a:cubicBezTo>
                  <a:lnTo>
                    <a:pt x="91" y="2362"/>
                  </a:lnTo>
                  <a:cubicBezTo>
                    <a:pt x="88" y="2381"/>
                    <a:pt x="87" y="2390"/>
                    <a:pt x="87" y="2390"/>
                  </a:cubicBezTo>
                  <a:cubicBezTo>
                    <a:pt x="88" y="2390"/>
                    <a:pt x="89" y="2384"/>
                    <a:pt x="91" y="2375"/>
                  </a:cubicBezTo>
                  <a:lnTo>
                    <a:pt x="91" y="2375"/>
                  </a:lnTo>
                  <a:cubicBezTo>
                    <a:pt x="91" y="2431"/>
                    <a:pt x="89" y="2490"/>
                    <a:pt x="61" y="2574"/>
                  </a:cubicBezTo>
                  <a:cubicBezTo>
                    <a:pt x="0" y="2787"/>
                    <a:pt x="152" y="2939"/>
                    <a:pt x="213" y="2939"/>
                  </a:cubicBezTo>
                  <a:cubicBezTo>
                    <a:pt x="365" y="2939"/>
                    <a:pt x="517" y="2787"/>
                    <a:pt x="456" y="2635"/>
                  </a:cubicBezTo>
                  <a:cubicBezTo>
                    <a:pt x="426" y="2453"/>
                    <a:pt x="426" y="2240"/>
                    <a:pt x="456" y="2058"/>
                  </a:cubicBezTo>
                  <a:cubicBezTo>
                    <a:pt x="517" y="1754"/>
                    <a:pt x="578" y="1176"/>
                    <a:pt x="1307" y="386"/>
                  </a:cubicBezTo>
                  <a:lnTo>
                    <a:pt x="1520" y="173"/>
                  </a:lnTo>
                  <a:lnTo>
                    <a:pt x="1520" y="173"/>
                  </a:lnTo>
                  <a:cubicBezTo>
                    <a:pt x="1516" y="177"/>
                    <a:pt x="1515" y="179"/>
                    <a:pt x="1516" y="179"/>
                  </a:cubicBezTo>
                  <a:cubicBezTo>
                    <a:pt x="1522" y="179"/>
                    <a:pt x="1615" y="108"/>
                    <a:pt x="1642" y="82"/>
                  </a:cubicBezTo>
                  <a:cubicBezTo>
                    <a:pt x="1665" y="59"/>
                    <a:pt x="1653" y="1"/>
                    <a:pt x="1579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57"/>
            <p:cNvSpPr/>
            <p:nvPr/>
          </p:nvSpPr>
          <p:spPr>
            <a:xfrm>
              <a:off x="5778075" y="4953050"/>
              <a:ext cx="109300" cy="40350"/>
            </a:xfrm>
            <a:custGeom>
              <a:avLst/>
              <a:gdLst/>
              <a:ahLst/>
              <a:cxnLst/>
              <a:rect l="l" t="t" r="r" b="b"/>
              <a:pathLst>
                <a:path w="4372" h="1614" extrusionOk="0">
                  <a:moveTo>
                    <a:pt x="3855" y="1"/>
                  </a:moveTo>
                  <a:cubicBezTo>
                    <a:pt x="3763" y="1"/>
                    <a:pt x="3672" y="62"/>
                    <a:pt x="3642" y="153"/>
                  </a:cubicBezTo>
                  <a:cubicBezTo>
                    <a:pt x="3419" y="873"/>
                    <a:pt x="2780" y="1168"/>
                    <a:pt x="2129" y="1168"/>
                  </a:cubicBezTo>
                  <a:cubicBezTo>
                    <a:pt x="1626" y="1168"/>
                    <a:pt x="1116" y="992"/>
                    <a:pt x="785" y="700"/>
                  </a:cubicBezTo>
                  <a:lnTo>
                    <a:pt x="511" y="457"/>
                  </a:lnTo>
                  <a:cubicBezTo>
                    <a:pt x="450" y="366"/>
                    <a:pt x="359" y="244"/>
                    <a:pt x="329" y="153"/>
                  </a:cubicBezTo>
                  <a:cubicBezTo>
                    <a:pt x="329" y="132"/>
                    <a:pt x="314" y="97"/>
                    <a:pt x="295" y="97"/>
                  </a:cubicBezTo>
                  <a:cubicBezTo>
                    <a:pt x="287" y="97"/>
                    <a:pt x="277" y="104"/>
                    <a:pt x="268" y="123"/>
                  </a:cubicBezTo>
                  <a:cubicBezTo>
                    <a:pt x="0" y="271"/>
                    <a:pt x="577" y="1614"/>
                    <a:pt x="2226" y="1614"/>
                  </a:cubicBezTo>
                  <a:cubicBezTo>
                    <a:pt x="2262" y="1614"/>
                    <a:pt x="2298" y="1613"/>
                    <a:pt x="2335" y="1612"/>
                  </a:cubicBezTo>
                  <a:cubicBezTo>
                    <a:pt x="3763" y="1612"/>
                    <a:pt x="4371" y="62"/>
                    <a:pt x="3855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57"/>
            <p:cNvSpPr/>
            <p:nvPr/>
          </p:nvSpPr>
          <p:spPr>
            <a:xfrm>
              <a:off x="5832625" y="4861200"/>
              <a:ext cx="68425" cy="80475"/>
            </a:xfrm>
            <a:custGeom>
              <a:avLst/>
              <a:gdLst/>
              <a:ahLst/>
              <a:cxnLst/>
              <a:rect l="l" t="t" r="r" b="b"/>
              <a:pathLst>
                <a:path w="2737" h="3219" extrusionOk="0">
                  <a:moveTo>
                    <a:pt x="860" y="0"/>
                  </a:moveTo>
                  <a:cubicBezTo>
                    <a:pt x="737" y="0"/>
                    <a:pt x="604" y="9"/>
                    <a:pt x="457" y="27"/>
                  </a:cubicBezTo>
                  <a:cubicBezTo>
                    <a:pt x="244" y="58"/>
                    <a:pt x="62" y="88"/>
                    <a:pt x="1" y="271"/>
                  </a:cubicBezTo>
                  <a:cubicBezTo>
                    <a:pt x="1" y="339"/>
                    <a:pt x="52" y="373"/>
                    <a:pt x="91" y="373"/>
                  </a:cubicBezTo>
                  <a:cubicBezTo>
                    <a:pt x="103" y="373"/>
                    <a:pt x="115" y="369"/>
                    <a:pt x="122" y="362"/>
                  </a:cubicBezTo>
                  <a:cubicBezTo>
                    <a:pt x="223" y="355"/>
                    <a:pt x="318" y="352"/>
                    <a:pt x="407" y="352"/>
                  </a:cubicBezTo>
                  <a:cubicBezTo>
                    <a:pt x="1479" y="352"/>
                    <a:pt x="1764" y="818"/>
                    <a:pt x="1764" y="818"/>
                  </a:cubicBezTo>
                  <a:cubicBezTo>
                    <a:pt x="1946" y="1000"/>
                    <a:pt x="2098" y="1152"/>
                    <a:pt x="2189" y="1882"/>
                  </a:cubicBezTo>
                  <a:cubicBezTo>
                    <a:pt x="2220" y="2216"/>
                    <a:pt x="2189" y="2459"/>
                    <a:pt x="1916" y="2733"/>
                  </a:cubicBezTo>
                  <a:cubicBezTo>
                    <a:pt x="1521" y="2915"/>
                    <a:pt x="1673" y="3219"/>
                    <a:pt x="1946" y="3219"/>
                  </a:cubicBezTo>
                  <a:cubicBezTo>
                    <a:pt x="2098" y="3219"/>
                    <a:pt x="2736" y="2763"/>
                    <a:pt x="2584" y="1699"/>
                  </a:cubicBezTo>
                  <a:cubicBezTo>
                    <a:pt x="2493" y="1031"/>
                    <a:pt x="2372" y="848"/>
                    <a:pt x="2189" y="635"/>
                  </a:cubicBezTo>
                  <a:cubicBezTo>
                    <a:pt x="1880" y="274"/>
                    <a:pt x="1548" y="0"/>
                    <a:pt x="860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57"/>
            <p:cNvSpPr/>
            <p:nvPr/>
          </p:nvSpPr>
          <p:spPr>
            <a:xfrm>
              <a:off x="5774125" y="4822525"/>
              <a:ext cx="90450" cy="28725"/>
            </a:xfrm>
            <a:custGeom>
              <a:avLst/>
              <a:gdLst/>
              <a:ahLst/>
              <a:cxnLst/>
              <a:rect l="l" t="t" r="r" b="b"/>
              <a:pathLst>
                <a:path w="3618" h="1149" extrusionOk="0">
                  <a:moveTo>
                    <a:pt x="1945" y="0"/>
                  </a:moveTo>
                  <a:cubicBezTo>
                    <a:pt x="1307" y="0"/>
                    <a:pt x="648" y="251"/>
                    <a:pt x="335" y="541"/>
                  </a:cubicBezTo>
                  <a:cubicBezTo>
                    <a:pt x="213" y="663"/>
                    <a:pt x="31" y="875"/>
                    <a:pt x="0" y="1027"/>
                  </a:cubicBezTo>
                  <a:cubicBezTo>
                    <a:pt x="0" y="1048"/>
                    <a:pt x="29" y="1084"/>
                    <a:pt x="67" y="1084"/>
                  </a:cubicBezTo>
                  <a:cubicBezTo>
                    <a:pt x="84" y="1084"/>
                    <a:pt x="103" y="1077"/>
                    <a:pt x="122" y="1058"/>
                  </a:cubicBezTo>
                  <a:lnTo>
                    <a:pt x="426" y="784"/>
                  </a:lnTo>
                  <a:cubicBezTo>
                    <a:pt x="755" y="484"/>
                    <a:pt x="1260" y="338"/>
                    <a:pt x="1730" y="338"/>
                  </a:cubicBezTo>
                  <a:cubicBezTo>
                    <a:pt x="2258" y="338"/>
                    <a:pt x="2743" y="522"/>
                    <a:pt x="2888" y="875"/>
                  </a:cubicBezTo>
                  <a:cubicBezTo>
                    <a:pt x="2888" y="1027"/>
                    <a:pt x="2949" y="1119"/>
                    <a:pt x="3101" y="1149"/>
                  </a:cubicBezTo>
                  <a:cubicBezTo>
                    <a:pt x="3617" y="1149"/>
                    <a:pt x="3010" y="207"/>
                    <a:pt x="2432" y="55"/>
                  </a:cubicBezTo>
                  <a:cubicBezTo>
                    <a:pt x="2275" y="17"/>
                    <a:pt x="2111" y="0"/>
                    <a:pt x="1945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7"/>
            <p:cNvSpPr/>
            <p:nvPr/>
          </p:nvSpPr>
          <p:spPr>
            <a:xfrm>
              <a:off x="5858300" y="4921475"/>
              <a:ext cx="64025" cy="81350"/>
            </a:xfrm>
            <a:custGeom>
              <a:avLst/>
              <a:gdLst/>
              <a:ahLst/>
              <a:cxnLst/>
              <a:rect l="l" t="t" r="r" b="b"/>
              <a:pathLst>
                <a:path w="2561" h="3254" extrusionOk="0">
                  <a:moveTo>
                    <a:pt x="2081" y="1"/>
                  </a:moveTo>
                  <a:cubicBezTo>
                    <a:pt x="1907" y="1"/>
                    <a:pt x="1762" y="186"/>
                    <a:pt x="1953" y="352"/>
                  </a:cubicBezTo>
                  <a:cubicBezTo>
                    <a:pt x="1979" y="352"/>
                    <a:pt x="1982" y="419"/>
                    <a:pt x="1983" y="419"/>
                  </a:cubicBezTo>
                  <a:cubicBezTo>
                    <a:pt x="1983" y="419"/>
                    <a:pt x="1983" y="417"/>
                    <a:pt x="1983" y="413"/>
                  </a:cubicBezTo>
                  <a:cubicBezTo>
                    <a:pt x="2074" y="656"/>
                    <a:pt x="2074" y="686"/>
                    <a:pt x="2074" y="686"/>
                  </a:cubicBezTo>
                  <a:lnTo>
                    <a:pt x="2074" y="1082"/>
                  </a:lnTo>
                  <a:cubicBezTo>
                    <a:pt x="2016" y="1197"/>
                    <a:pt x="1958" y="1479"/>
                    <a:pt x="1953" y="1479"/>
                  </a:cubicBezTo>
                  <a:cubicBezTo>
                    <a:pt x="1953" y="1479"/>
                    <a:pt x="1953" y="1478"/>
                    <a:pt x="1953" y="1477"/>
                  </a:cubicBezTo>
                  <a:cubicBezTo>
                    <a:pt x="1679" y="2206"/>
                    <a:pt x="1345" y="2693"/>
                    <a:pt x="554" y="2905"/>
                  </a:cubicBezTo>
                  <a:cubicBezTo>
                    <a:pt x="433" y="2905"/>
                    <a:pt x="190" y="2905"/>
                    <a:pt x="129" y="2966"/>
                  </a:cubicBezTo>
                  <a:cubicBezTo>
                    <a:pt x="0" y="3121"/>
                    <a:pt x="177" y="3253"/>
                    <a:pt x="437" y="3253"/>
                  </a:cubicBezTo>
                  <a:cubicBezTo>
                    <a:pt x="484" y="3253"/>
                    <a:pt x="534" y="3249"/>
                    <a:pt x="585" y="3240"/>
                  </a:cubicBezTo>
                  <a:cubicBezTo>
                    <a:pt x="737" y="3240"/>
                    <a:pt x="1010" y="3148"/>
                    <a:pt x="1314" y="2996"/>
                  </a:cubicBezTo>
                  <a:cubicBezTo>
                    <a:pt x="1709" y="2784"/>
                    <a:pt x="1953" y="2389"/>
                    <a:pt x="2135" y="1963"/>
                  </a:cubicBezTo>
                  <a:cubicBezTo>
                    <a:pt x="2561" y="960"/>
                    <a:pt x="2378" y="200"/>
                    <a:pt x="2226" y="48"/>
                  </a:cubicBezTo>
                  <a:cubicBezTo>
                    <a:pt x="2180" y="15"/>
                    <a:pt x="2129" y="1"/>
                    <a:pt x="2081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7"/>
            <p:cNvSpPr/>
            <p:nvPr/>
          </p:nvSpPr>
          <p:spPr>
            <a:xfrm>
              <a:off x="5859400" y="4821550"/>
              <a:ext cx="75075" cy="95050"/>
            </a:xfrm>
            <a:custGeom>
              <a:avLst/>
              <a:gdLst/>
              <a:ahLst/>
              <a:cxnLst/>
              <a:rect l="l" t="t" r="r" b="b"/>
              <a:pathLst>
                <a:path w="3003" h="3802" extrusionOk="0">
                  <a:moveTo>
                    <a:pt x="653" y="0"/>
                  </a:moveTo>
                  <a:cubicBezTo>
                    <a:pt x="626" y="0"/>
                    <a:pt x="599" y="1"/>
                    <a:pt x="571" y="3"/>
                  </a:cubicBezTo>
                  <a:cubicBezTo>
                    <a:pt x="450" y="3"/>
                    <a:pt x="206" y="3"/>
                    <a:pt x="115" y="94"/>
                  </a:cubicBezTo>
                  <a:cubicBezTo>
                    <a:pt x="0" y="186"/>
                    <a:pt x="77" y="278"/>
                    <a:pt x="160" y="278"/>
                  </a:cubicBezTo>
                  <a:cubicBezTo>
                    <a:pt x="187" y="278"/>
                    <a:pt x="215" y="268"/>
                    <a:pt x="237" y="246"/>
                  </a:cubicBezTo>
                  <a:cubicBezTo>
                    <a:pt x="310" y="242"/>
                    <a:pt x="381" y="240"/>
                    <a:pt x="450" y="240"/>
                  </a:cubicBezTo>
                  <a:cubicBezTo>
                    <a:pt x="950" y="240"/>
                    <a:pt x="1344" y="364"/>
                    <a:pt x="1878" y="1006"/>
                  </a:cubicBezTo>
                  <a:cubicBezTo>
                    <a:pt x="1868" y="1000"/>
                    <a:pt x="1862" y="998"/>
                    <a:pt x="1859" y="998"/>
                  </a:cubicBezTo>
                  <a:lnTo>
                    <a:pt x="1859" y="998"/>
                  </a:lnTo>
                  <a:cubicBezTo>
                    <a:pt x="1848" y="998"/>
                    <a:pt x="1919" y="1057"/>
                    <a:pt x="1969" y="1158"/>
                  </a:cubicBezTo>
                  <a:cubicBezTo>
                    <a:pt x="2365" y="1735"/>
                    <a:pt x="2334" y="1735"/>
                    <a:pt x="2365" y="2039"/>
                  </a:cubicBezTo>
                  <a:cubicBezTo>
                    <a:pt x="2517" y="2890"/>
                    <a:pt x="2486" y="2890"/>
                    <a:pt x="2365" y="3346"/>
                  </a:cubicBezTo>
                  <a:cubicBezTo>
                    <a:pt x="2365" y="3376"/>
                    <a:pt x="2334" y="3559"/>
                    <a:pt x="2334" y="3559"/>
                  </a:cubicBezTo>
                  <a:cubicBezTo>
                    <a:pt x="2334" y="3711"/>
                    <a:pt x="2395" y="3802"/>
                    <a:pt x="2547" y="3802"/>
                  </a:cubicBezTo>
                  <a:cubicBezTo>
                    <a:pt x="2669" y="3802"/>
                    <a:pt x="2729" y="3772"/>
                    <a:pt x="2790" y="3620"/>
                  </a:cubicBezTo>
                  <a:cubicBezTo>
                    <a:pt x="2821" y="3316"/>
                    <a:pt x="3003" y="2981"/>
                    <a:pt x="2881" y="2252"/>
                  </a:cubicBezTo>
                  <a:cubicBezTo>
                    <a:pt x="2855" y="2148"/>
                    <a:pt x="2808" y="1891"/>
                    <a:pt x="2813" y="1891"/>
                  </a:cubicBezTo>
                  <a:lnTo>
                    <a:pt x="2813" y="1891"/>
                  </a:lnTo>
                  <a:cubicBezTo>
                    <a:pt x="2813" y="1891"/>
                    <a:pt x="2816" y="1899"/>
                    <a:pt x="2821" y="1917"/>
                  </a:cubicBezTo>
                  <a:cubicBezTo>
                    <a:pt x="2672" y="1205"/>
                    <a:pt x="1770" y="0"/>
                    <a:pt x="653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57"/>
            <p:cNvSpPr/>
            <p:nvPr/>
          </p:nvSpPr>
          <p:spPr>
            <a:xfrm>
              <a:off x="5715600" y="4836050"/>
              <a:ext cx="50175" cy="103775"/>
            </a:xfrm>
            <a:custGeom>
              <a:avLst/>
              <a:gdLst/>
              <a:ahLst/>
              <a:cxnLst/>
              <a:rect l="l" t="t" r="r" b="b"/>
              <a:pathLst>
                <a:path w="2007" h="4151" extrusionOk="0">
                  <a:moveTo>
                    <a:pt x="1916" y="0"/>
                  </a:moveTo>
                  <a:cubicBezTo>
                    <a:pt x="1885" y="0"/>
                    <a:pt x="1794" y="30"/>
                    <a:pt x="1733" y="91"/>
                  </a:cubicBezTo>
                  <a:cubicBezTo>
                    <a:pt x="1126" y="426"/>
                    <a:pt x="670" y="699"/>
                    <a:pt x="426" y="1307"/>
                  </a:cubicBezTo>
                  <a:cubicBezTo>
                    <a:pt x="1" y="2401"/>
                    <a:pt x="366" y="3009"/>
                    <a:pt x="670" y="3587"/>
                  </a:cubicBezTo>
                  <a:cubicBezTo>
                    <a:pt x="791" y="3799"/>
                    <a:pt x="852" y="3830"/>
                    <a:pt x="1004" y="3982"/>
                  </a:cubicBezTo>
                  <a:cubicBezTo>
                    <a:pt x="1103" y="4056"/>
                    <a:pt x="1161" y="4150"/>
                    <a:pt x="1294" y="4150"/>
                  </a:cubicBezTo>
                  <a:cubicBezTo>
                    <a:pt x="1325" y="4150"/>
                    <a:pt x="1359" y="4145"/>
                    <a:pt x="1399" y="4134"/>
                  </a:cubicBezTo>
                  <a:cubicBezTo>
                    <a:pt x="1581" y="4134"/>
                    <a:pt x="1733" y="3891"/>
                    <a:pt x="1581" y="3739"/>
                  </a:cubicBezTo>
                  <a:cubicBezTo>
                    <a:pt x="1399" y="3496"/>
                    <a:pt x="1338" y="3769"/>
                    <a:pt x="882" y="2888"/>
                  </a:cubicBezTo>
                  <a:cubicBezTo>
                    <a:pt x="548" y="2249"/>
                    <a:pt x="670" y="1459"/>
                    <a:pt x="974" y="1003"/>
                  </a:cubicBezTo>
                  <a:cubicBezTo>
                    <a:pt x="1034" y="881"/>
                    <a:pt x="1156" y="760"/>
                    <a:pt x="1156" y="760"/>
                  </a:cubicBezTo>
                  <a:cubicBezTo>
                    <a:pt x="1338" y="547"/>
                    <a:pt x="1703" y="243"/>
                    <a:pt x="1703" y="243"/>
                  </a:cubicBezTo>
                  <a:cubicBezTo>
                    <a:pt x="1885" y="91"/>
                    <a:pt x="1916" y="91"/>
                    <a:pt x="1916" y="91"/>
                  </a:cubicBezTo>
                  <a:cubicBezTo>
                    <a:pt x="1946" y="91"/>
                    <a:pt x="2007" y="0"/>
                    <a:pt x="191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57"/>
            <p:cNvSpPr/>
            <p:nvPr/>
          </p:nvSpPr>
          <p:spPr>
            <a:xfrm>
              <a:off x="5720175" y="4934600"/>
              <a:ext cx="93475" cy="81200"/>
            </a:xfrm>
            <a:custGeom>
              <a:avLst/>
              <a:gdLst/>
              <a:ahLst/>
              <a:cxnLst/>
              <a:rect l="l" t="t" r="r" b="b"/>
              <a:pathLst>
                <a:path w="3739" h="3248" extrusionOk="0">
                  <a:moveTo>
                    <a:pt x="282" y="1"/>
                  </a:moveTo>
                  <a:cubicBezTo>
                    <a:pt x="101" y="1"/>
                    <a:pt x="66" y="634"/>
                    <a:pt x="62" y="634"/>
                  </a:cubicBezTo>
                  <a:cubicBezTo>
                    <a:pt x="61" y="634"/>
                    <a:pt x="61" y="628"/>
                    <a:pt x="61" y="617"/>
                  </a:cubicBezTo>
                  <a:lnTo>
                    <a:pt x="61" y="617"/>
                  </a:lnTo>
                  <a:cubicBezTo>
                    <a:pt x="0" y="1408"/>
                    <a:pt x="304" y="2168"/>
                    <a:pt x="943" y="2684"/>
                  </a:cubicBezTo>
                  <a:cubicBezTo>
                    <a:pt x="1247" y="2867"/>
                    <a:pt x="1398" y="2988"/>
                    <a:pt x="1733" y="3079"/>
                  </a:cubicBezTo>
                  <a:cubicBezTo>
                    <a:pt x="1955" y="3154"/>
                    <a:pt x="2399" y="3248"/>
                    <a:pt x="2753" y="3248"/>
                  </a:cubicBezTo>
                  <a:cubicBezTo>
                    <a:pt x="2834" y="3248"/>
                    <a:pt x="2911" y="3243"/>
                    <a:pt x="2979" y="3231"/>
                  </a:cubicBezTo>
                  <a:cubicBezTo>
                    <a:pt x="3070" y="3231"/>
                    <a:pt x="3374" y="3231"/>
                    <a:pt x="3496" y="3201"/>
                  </a:cubicBezTo>
                  <a:cubicBezTo>
                    <a:pt x="3739" y="3140"/>
                    <a:pt x="3709" y="2715"/>
                    <a:pt x="3405" y="2715"/>
                  </a:cubicBezTo>
                  <a:cubicBezTo>
                    <a:pt x="3101" y="2715"/>
                    <a:pt x="2006" y="2715"/>
                    <a:pt x="1307" y="2289"/>
                  </a:cubicBezTo>
                  <a:cubicBezTo>
                    <a:pt x="1095" y="2137"/>
                    <a:pt x="943" y="2016"/>
                    <a:pt x="791" y="1833"/>
                  </a:cubicBezTo>
                  <a:cubicBezTo>
                    <a:pt x="715" y="1707"/>
                    <a:pt x="681" y="1643"/>
                    <a:pt x="672" y="1643"/>
                  </a:cubicBezTo>
                  <a:cubicBezTo>
                    <a:pt x="670" y="1643"/>
                    <a:pt x="669" y="1646"/>
                    <a:pt x="669" y="1651"/>
                  </a:cubicBezTo>
                  <a:cubicBezTo>
                    <a:pt x="517" y="1408"/>
                    <a:pt x="304" y="891"/>
                    <a:pt x="335" y="253"/>
                  </a:cubicBezTo>
                  <a:cubicBezTo>
                    <a:pt x="395" y="192"/>
                    <a:pt x="456" y="131"/>
                    <a:pt x="365" y="40"/>
                  </a:cubicBezTo>
                  <a:cubicBezTo>
                    <a:pt x="334" y="13"/>
                    <a:pt x="307" y="1"/>
                    <a:pt x="282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7"/>
            <p:cNvSpPr/>
            <p:nvPr/>
          </p:nvSpPr>
          <p:spPr>
            <a:xfrm>
              <a:off x="5798450" y="5010750"/>
              <a:ext cx="93175" cy="41875"/>
            </a:xfrm>
            <a:custGeom>
              <a:avLst/>
              <a:gdLst/>
              <a:ahLst/>
              <a:cxnLst/>
              <a:rect l="l" t="t" r="r" b="b"/>
              <a:pathLst>
                <a:path w="3727" h="1675" extrusionOk="0">
                  <a:moveTo>
                    <a:pt x="3464" y="1"/>
                  </a:moveTo>
                  <a:cubicBezTo>
                    <a:pt x="3383" y="1"/>
                    <a:pt x="3307" y="47"/>
                    <a:pt x="3283" y="155"/>
                  </a:cubicBezTo>
                  <a:cubicBezTo>
                    <a:pt x="3192" y="459"/>
                    <a:pt x="2827" y="915"/>
                    <a:pt x="2401" y="1067"/>
                  </a:cubicBezTo>
                  <a:cubicBezTo>
                    <a:pt x="2128" y="1158"/>
                    <a:pt x="2037" y="1188"/>
                    <a:pt x="2037" y="1188"/>
                  </a:cubicBezTo>
                  <a:cubicBezTo>
                    <a:pt x="1986" y="1199"/>
                    <a:pt x="1928" y="1205"/>
                    <a:pt x="1856" y="1205"/>
                  </a:cubicBezTo>
                  <a:cubicBezTo>
                    <a:pt x="1712" y="1205"/>
                    <a:pt x="1510" y="1178"/>
                    <a:pt x="1185" y="1097"/>
                  </a:cubicBezTo>
                  <a:cubicBezTo>
                    <a:pt x="821" y="1006"/>
                    <a:pt x="608" y="884"/>
                    <a:pt x="304" y="641"/>
                  </a:cubicBezTo>
                  <a:cubicBezTo>
                    <a:pt x="243" y="611"/>
                    <a:pt x="213" y="581"/>
                    <a:pt x="122" y="581"/>
                  </a:cubicBezTo>
                  <a:cubicBezTo>
                    <a:pt x="0" y="581"/>
                    <a:pt x="0" y="733"/>
                    <a:pt x="122" y="733"/>
                  </a:cubicBezTo>
                  <a:cubicBezTo>
                    <a:pt x="517" y="1249"/>
                    <a:pt x="1125" y="1675"/>
                    <a:pt x="1793" y="1675"/>
                  </a:cubicBezTo>
                  <a:cubicBezTo>
                    <a:pt x="2827" y="1675"/>
                    <a:pt x="3496" y="884"/>
                    <a:pt x="3708" y="277"/>
                  </a:cubicBezTo>
                  <a:cubicBezTo>
                    <a:pt x="3727" y="111"/>
                    <a:pt x="3589" y="1"/>
                    <a:pt x="3464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7"/>
            <p:cNvSpPr/>
            <p:nvPr/>
          </p:nvSpPr>
          <p:spPr>
            <a:xfrm>
              <a:off x="5902550" y="4925525"/>
              <a:ext cx="45600" cy="80750"/>
            </a:xfrm>
            <a:custGeom>
              <a:avLst/>
              <a:gdLst/>
              <a:ahLst/>
              <a:cxnLst/>
              <a:rect l="l" t="t" r="r" b="b"/>
              <a:pathLst>
                <a:path w="1824" h="3230" extrusionOk="0">
                  <a:moveTo>
                    <a:pt x="1315" y="1"/>
                  </a:moveTo>
                  <a:cubicBezTo>
                    <a:pt x="1175" y="1"/>
                    <a:pt x="1033" y="121"/>
                    <a:pt x="1125" y="342"/>
                  </a:cubicBezTo>
                  <a:cubicBezTo>
                    <a:pt x="1216" y="494"/>
                    <a:pt x="1277" y="980"/>
                    <a:pt x="1277" y="1406"/>
                  </a:cubicBezTo>
                  <a:cubicBezTo>
                    <a:pt x="1277" y="1588"/>
                    <a:pt x="1246" y="1862"/>
                    <a:pt x="943" y="2318"/>
                  </a:cubicBezTo>
                  <a:cubicBezTo>
                    <a:pt x="943" y="2348"/>
                    <a:pt x="851" y="2439"/>
                    <a:pt x="851" y="2439"/>
                  </a:cubicBezTo>
                  <a:cubicBezTo>
                    <a:pt x="760" y="2622"/>
                    <a:pt x="456" y="2926"/>
                    <a:pt x="61" y="3108"/>
                  </a:cubicBezTo>
                  <a:cubicBezTo>
                    <a:pt x="0" y="3108"/>
                    <a:pt x="0" y="3230"/>
                    <a:pt x="61" y="3230"/>
                  </a:cubicBezTo>
                  <a:cubicBezTo>
                    <a:pt x="91" y="3230"/>
                    <a:pt x="91" y="3230"/>
                    <a:pt x="122" y="3138"/>
                  </a:cubicBezTo>
                  <a:lnTo>
                    <a:pt x="243" y="3138"/>
                  </a:lnTo>
                  <a:cubicBezTo>
                    <a:pt x="426" y="3108"/>
                    <a:pt x="608" y="2986"/>
                    <a:pt x="608" y="2986"/>
                  </a:cubicBezTo>
                  <a:cubicBezTo>
                    <a:pt x="973" y="2774"/>
                    <a:pt x="1155" y="2531"/>
                    <a:pt x="1368" y="2196"/>
                  </a:cubicBezTo>
                  <a:cubicBezTo>
                    <a:pt x="1824" y="1467"/>
                    <a:pt x="1672" y="950"/>
                    <a:pt x="1520" y="160"/>
                  </a:cubicBezTo>
                  <a:cubicBezTo>
                    <a:pt x="1496" y="52"/>
                    <a:pt x="1406" y="1"/>
                    <a:pt x="1315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7"/>
            <p:cNvSpPr/>
            <p:nvPr/>
          </p:nvSpPr>
          <p:spPr>
            <a:xfrm>
              <a:off x="5759675" y="4779950"/>
              <a:ext cx="102275" cy="37125"/>
            </a:xfrm>
            <a:custGeom>
              <a:avLst/>
              <a:gdLst/>
              <a:ahLst/>
              <a:cxnLst/>
              <a:rect l="l" t="t" r="r" b="b"/>
              <a:pathLst>
                <a:path w="4091" h="1485" extrusionOk="0">
                  <a:moveTo>
                    <a:pt x="2396" y="1"/>
                  </a:moveTo>
                  <a:cubicBezTo>
                    <a:pt x="998" y="1"/>
                    <a:pt x="0" y="1484"/>
                    <a:pt x="298" y="1484"/>
                  </a:cubicBezTo>
                  <a:cubicBezTo>
                    <a:pt x="300" y="1484"/>
                    <a:pt x="302" y="1484"/>
                    <a:pt x="305" y="1484"/>
                  </a:cubicBezTo>
                  <a:cubicBezTo>
                    <a:pt x="396" y="1484"/>
                    <a:pt x="396" y="1454"/>
                    <a:pt x="396" y="1423"/>
                  </a:cubicBezTo>
                  <a:cubicBezTo>
                    <a:pt x="487" y="1211"/>
                    <a:pt x="700" y="1059"/>
                    <a:pt x="700" y="1059"/>
                  </a:cubicBezTo>
                  <a:cubicBezTo>
                    <a:pt x="1144" y="641"/>
                    <a:pt x="1678" y="267"/>
                    <a:pt x="2302" y="267"/>
                  </a:cubicBezTo>
                  <a:cubicBezTo>
                    <a:pt x="2404" y="267"/>
                    <a:pt x="2508" y="277"/>
                    <a:pt x="2615" y="299"/>
                  </a:cubicBezTo>
                  <a:cubicBezTo>
                    <a:pt x="2767" y="329"/>
                    <a:pt x="2828" y="390"/>
                    <a:pt x="2919" y="420"/>
                  </a:cubicBezTo>
                  <a:cubicBezTo>
                    <a:pt x="3181" y="551"/>
                    <a:pt x="3420" y="773"/>
                    <a:pt x="3442" y="773"/>
                  </a:cubicBezTo>
                  <a:cubicBezTo>
                    <a:pt x="3446" y="773"/>
                    <a:pt x="3444" y="767"/>
                    <a:pt x="3436" y="755"/>
                  </a:cubicBezTo>
                  <a:lnTo>
                    <a:pt x="3436" y="755"/>
                  </a:lnTo>
                  <a:cubicBezTo>
                    <a:pt x="3618" y="967"/>
                    <a:pt x="3557" y="998"/>
                    <a:pt x="3740" y="1028"/>
                  </a:cubicBezTo>
                  <a:cubicBezTo>
                    <a:pt x="3751" y="1030"/>
                    <a:pt x="3763" y="1031"/>
                    <a:pt x="3775" y="1031"/>
                  </a:cubicBezTo>
                  <a:cubicBezTo>
                    <a:pt x="3944" y="1031"/>
                    <a:pt x="4091" y="830"/>
                    <a:pt x="3892" y="603"/>
                  </a:cubicBezTo>
                  <a:cubicBezTo>
                    <a:pt x="3371" y="165"/>
                    <a:pt x="2862" y="1"/>
                    <a:pt x="2396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7"/>
            <p:cNvSpPr/>
            <p:nvPr/>
          </p:nvSpPr>
          <p:spPr>
            <a:xfrm>
              <a:off x="5691700" y="4873425"/>
              <a:ext cx="24700" cy="58375"/>
            </a:xfrm>
            <a:custGeom>
              <a:avLst/>
              <a:gdLst/>
              <a:ahLst/>
              <a:cxnLst/>
              <a:rect l="l" t="t" r="r" b="b"/>
              <a:pathLst>
                <a:path w="988" h="2335" extrusionOk="0">
                  <a:moveTo>
                    <a:pt x="657" y="1"/>
                  </a:moveTo>
                  <a:cubicBezTo>
                    <a:pt x="439" y="1"/>
                    <a:pt x="1" y="800"/>
                    <a:pt x="167" y="1575"/>
                  </a:cubicBezTo>
                  <a:cubicBezTo>
                    <a:pt x="258" y="1849"/>
                    <a:pt x="379" y="2335"/>
                    <a:pt x="623" y="2335"/>
                  </a:cubicBezTo>
                  <a:cubicBezTo>
                    <a:pt x="835" y="2335"/>
                    <a:pt x="987" y="2152"/>
                    <a:pt x="927" y="2001"/>
                  </a:cubicBezTo>
                  <a:cubicBezTo>
                    <a:pt x="896" y="1849"/>
                    <a:pt x="319" y="967"/>
                    <a:pt x="683" y="207"/>
                  </a:cubicBezTo>
                  <a:lnTo>
                    <a:pt x="714" y="146"/>
                  </a:lnTo>
                  <a:cubicBezTo>
                    <a:pt x="744" y="116"/>
                    <a:pt x="744" y="55"/>
                    <a:pt x="714" y="25"/>
                  </a:cubicBezTo>
                  <a:cubicBezTo>
                    <a:pt x="697" y="8"/>
                    <a:pt x="678" y="1"/>
                    <a:pt x="657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7"/>
            <p:cNvSpPr/>
            <p:nvPr/>
          </p:nvSpPr>
          <p:spPr>
            <a:xfrm>
              <a:off x="5713325" y="4991050"/>
              <a:ext cx="50950" cy="46375"/>
            </a:xfrm>
            <a:custGeom>
              <a:avLst/>
              <a:gdLst/>
              <a:ahLst/>
              <a:cxnLst/>
              <a:rect l="l" t="t" r="r" b="b"/>
              <a:pathLst>
                <a:path w="2038" h="1855" extrusionOk="0">
                  <a:moveTo>
                    <a:pt x="153" y="1"/>
                  </a:moveTo>
                  <a:cubicBezTo>
                    <a:pt x="62" y="1"/>
                    <a:pt x="1" y="62"/>
                    <a:pt x="31" y="183"/>
                  </a:cubicBezTo>
                  <a:cubicBezTo>
                    <a:pt x="31" y="478"/>
                    <a:pt x="362" y="939"/>
                    <a:pt x="357" y="939"/>
                  </a:cubicBezTo>
                  <a:cubicBezTo>
                    <a:pt x="356" y="939"/>
                    <a:pt x="349" y="930"/>
                    <a:pt x="335" y="913"/>
                  </a:cubicBezTo>
                  <a:lnTo>
                    <a:pt x="335" y="913"/>
                  </a:lnTo>
                  <a:cubicBezTo>
                    <a:pt x="426" y="1034"/>
                    <a:pt x="609" y="1277"/>
                    <a:pt x="761" y="1399"/>
                  </a:cubicBezTo>
                  <a:cubicBezTo>
                    <a:pt x="750" y="1392"/>
                    <a:pt x="744" y="1388"/>
                    <a:pt x="743" y="1388"/>
                  </a:cubicBezTo>
                  <a:lnTo>
                    <a:pt x="743" y="1388"/>
                  </a:lnTo>
                  <a:cubicBezTo>
                    <a:pt x="735" y="1388"/>
                    <a:pt x="972" y="1566"/>
                    <a:pt x="1186" y="1672"/>
                  </a:cubicBezTo>
                  <a:cubicBezTo>
                    <a:pt x="1369" y="1794"/>
                    <a:pt x="1703" y="1855"/>
                    <a:pt x="1733" y="1855"/>
                  </a:cubicBezTo>
                  <a:cubicBezTo>
                    <a:pt x="1976" y="1855"/>
                    <a:pt x="2037" y="1551"/>
                    <a:pt x="1824" y="1429"/>
                  </a:cubicBezTo>
                  <a:cubicBezTo>
                    <a:pt x="1794" y="1399"/>
                    <a:pt x="1581" y="1369"/>
                    <a:pt x="1642" y="1369"/>
                  </a:cubicBezTo>
                  <a:cubicBezTo>
                    <a:pt x="1065" y="1125"/>
                    <a:pt x="761" y="821"/>
                    <a:pt x="761" y="821"/>
                  </a:cubicBezTo>
                  <a:cubicBezTo>
                    <a:pt x="609" y="669"/>
                    <a:pt x="305" y="365"/>
                    <a:pt x="213" y="183"/>
                  </a:cubicBezTo>
                  <a:cubicBezTo>
                    <a:pt x="305" y="122"/>
                    <a:pt x="213" y="1"/>
                    <a:pt x="153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57"/>
            <p:cNvSpPr/>
            <p:nvPr/>
          </p:nvSpPr>
          <p:spPr>
            <a:xfrm>
              <a:off x="5930650" y="4842550"/>
              <a:ext cx="27400" cy="58875"/>
            </a:xfrm>
            <a:custGeom>
              <a:avLst/>
              <a:gdLst/>
              <a:ahLst/>
              <a:cxnLst/>
              <a:rect l="l" t="t" r="r" b="b"/>
              <a:pathLst>
                <a:path w="1096" h="2355" extrusionOk="0">
                  <a:moveTo>
                    <a:pt x="40" y="1"/>
                  </a:moveTo>
                  <a:cubicBezTo>
                    <a:pt x="24" y="1"/>
                    <a:pt x="10" y="5"/>
                    <a:pt x="1" y="14"/>
                  </a:cubicBezTo>
                  <a:lnTo>
                    <a:pt x="1" y="74"/>
                  </a:lnTo>
                  <a:cubicBezTo>
                    <a:pt x="1" y="105"/>
                    <a:pt x="31" y="105"/>
                    <a:pt x="62" y="105"/>
                  </a:cubicBezTo>
                  <a:lnTo>
                    <a:pt x="244" y="257"/>
                  </a:lnTo>
                  <a:cubicBezTo>
                    <a:pt x="413" y="482"/>
                    <a:pt x="478" y="655"/>
                    <a:pt x="486" y="655"/>
                  </a:cubicBezTo>
                  <a:cubicBezTo>
                    <a:pt x="487" y="655"/>
                    <a:pt x="487" y="654"/>
                    <a:pt x="487" y="652"/>
                  </a:cubicBezTo>
                  <a:lnTo>
                    <a:pt x="487" y="652"/>
                  </a:lnTo>
                  <a:cubicBezTo>
                    <a:pt x="943" y="1564"/>
                    <a:pt x="457" y="2324"/>
                    <a:pt x="882" y="2354"/>
                  </a:cubicBezTo>
                  <a:cubicBezTo>
                    <a:pt x="1004" y="2354"/>
                    <a:pt x="1095" y="2232"/>
                    <a:pt x="1095" y="2141"/>
                  </a:cubicBezTo>
                  <a:cubicBezTo>
                    <a:pt x="1095" y="1989"/>
                    <a:pt x="1034" y="1412"/>
                    <a:pt x="1004" y="1260"/>
                  </a:cubicBezTo>
                  <a:cubicBezTo>
                    <a:pt x="822" y="834"/>
                    <a:pt x="700" y="348"/>
                    <a:pt x="153" y="44"/>
                  </a:cubicBezTo>
                  <a:cubicBezTo>
                    <a:pt x="131" y="22"/>
                    <a:pt x="79" y="1"/>
                    <a:pt x="40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1" name="Google Shape;3981;p57"/>
          <p:cNvGrpSpPr/>
          <p:nvPr/>
        </p:nvGrpSpPr>
        <p:grpSpPr>
          <a:xfrm>
            <a:off x="2001474" y="2687068"/>
            <a:ext cx="817376" cy="876567"/>
            <a:chOff x="5949325" y="3808950"/>
            <a:chExt cx="638675" cy="684925"/>
          </a:xfrm>
        </p:grpSpPr>
        <p:sp>
          <p:nvSpPr>
            <p:cNvPr id="3982" name="Google Shape;3982;p57"/>
            <p:cNvSpPr/>
            <p:nvPr/>
          </p:nvSpPr>
          <p:spPr>
            <a:xfrm>
              <a:off x="6007475" y="3808950"/>
              <a:ext cx="264400" cy="395950"/>
            </a:xfrm>
            <a:custGeom>
              <a:avLst/>
              <a:gdLst/>
              <a:ahLst/>
              <a:cxnLst/>
              <a:rect l="l" t="t" r="r" b="b"/>
              <a:pathLst>
                <a:path w="10576" h="15838" extrusionOk="0">
                  <a:moveTo>
                    <a:pt x="2284" y="0"/>
                  </a:moveTo>
                  <a:cubicBezTo>
                    <a:pt x="1994" y="0"/>
                    <a:pt x="1769" y="125"/>
                    <a:pt x="1639" y="324"/>
                  </a:cubicBezTo>
                  <a:cubicBezTo>
                    <a:pt x="0" y="2836"/>
                    <a:pt x="2436" y="6871"/>
                    <a:pt x="2660" y="7200"/>
                  </a:cubicBezTo>
                  <a:lnTo>
                    <a:pt x="2660" y="7200"/>
                  </a:lnTo>
                  <a:cubicBezTo>
                    <a:pt x="2884" y="7678"/>
                    <a:pt x="2859" y="7656"/>
                    <a:pt x="3007" y="7922"/>
                  </a:cubicBezTo>
                  <a:cubicBezTo>
                    <a:pt x="3683" y="9302"/>
                    <a:pt x="4515" y="10446"/>
                    <a:pt x="4561" y="10512"/>
                  </a:cubicBezTo>
                  <a:lnTo>
                    <a:pt x="4561" y="10512"/>
                  </a:lnTo>
                  <a:cubicBezTo>
                    <a:pt x="4560" y="10510"/>
                    <a:pt x="4559" y="10508"/>
                    <a:pt x="4557" y="10506"/>
                  </a:cubicBezTo>
                  <a:lnTo>
                    <a:pt x="4557" y="10506"/>
                  </a:lnTo>
                  <a:cubicBezTo>
                    <a:pt x="4561" y="10512"/>
                    <a:pt x="4564" y="10514"/>
                    <a:pt x="4564" y="10514"/>
                  </a:cubicBezTo>
                  <a:cubicBezTo>
                    <a:pt x="4564" y="10514"/>
                    <a:pt x="4563" y="10513"/>
                    <a:pt x="4561" y="10512"/>
                  </a:cubicBezTo>
                  <a:lnTo>
                    <a:pt x="4561" y="10512"/>
                  </a:lnTo>
                  <a:cubicBezTo>
                    <a:pt x="5354" y="11528"/>
                    <a:pt x="9237" y="15837"/>
                    <a:pt x="10162" y="15837"/>
                  </a:cubicBezTo>
                  <a:cubicBezTo>
                    <a:pt x="10243" y="15837"/>
                    <a:pt x="10301" y="15805"/>
                    <a:pt x="10332" y="15734"/>
                  </a:cubicBezTo>
                  <a:cubicBezTo>
                    <a:pt x="10424" y="15643"/>
                    <a:pt x="10576" y="15491"/>
                    <a:pt x="10454" y="15339"/>
                  </a:cubicBezTo>
                  <a:cubicBezTo>
                    <a:pt x="9481" y="14245"/>
                    <a:pt x="5925" y="4883"/>
                    <a:pt x="5226" y="3211"/>
                  </a:cubicBezTo>
                  <a:cubicBezTo>
                    <a:pt x="4159" y="795"/>
                    <a:pt x="3015" y="0"/>
                    <a:pt x="2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57"/>
            <p:cNvSpPr/>
            <p:nvPr/>
          </p:nvSpPr>
          <p:spPr>
            <a:xfrm>
              <a:off x="6226375" y="3914350"/>
              <a:ext cx="227125" cy="417350"/>
            </a:xfrm>
            <a:custGeom>
              <a:avLst/>
              <a:gdLst/>
              <a:ahLst/>
              <a:cxnLst/>
              <a:rect l="l" t="t" r="r" b="b"/>
              <a:pathLst>
                <a:path w="9085" h="16694" extrusionOk="0">
                  <a:moveTo>
                    <a:pt x="3332" y="0"/>
                  </a:moveTo>
                  <a:cubicBezTo>
                    <a:pt x="1190" y="0"/>
                    <a:pt x="1" y="5711"/>
                    <a:pt x="4950" y="12369"/>
                  </a:cubicBezTo>
                  <a:cubicBezTo>
                    <a:pt x="4950" y="12369"/>
                    <a:pt x="7708" y="15845"/>
                    <a:pt x="7778" y="15927"/>
                  </a:cubicBezTo>
                  <a:lnTo>
                    <a:pt x="7778" y="15927"/>
                  </a:lnTo>
                  <a:lnTo>
                    <a:pt x="7929" y="16229"/>
                  </a:lnTo>
                  <a:cubicBezTo>
                    <a:pt x="7929" y="16229"/>
                    <a:pt x="7929" y="16290"/>
                    <a:pt x="7960" y="16351"/>
                  </a:cubicBezTo>
                  <a:cubicBezTo>
                    <a:pt x="8041" y="16487"/>
                    <a:pt x="8220" y="16599"/>
                    <a:pt x="8432" y="16599"/>
                  </a:cubicBezTo>
                  <a:cubicBezTo>
                    <a:pt x="8456" y="16599"/>
                    <a:pt x="8481" y="16597"/>
                    <a:pt x="8507" y="16594"/>
                  </a:cubicBezTo>
                  <a:cubicBezTo>
                    <a:pt x="8528" y="16636"/>
                    <a:pt x="8608" y="16694"/>
                    <a:pt x="8696" y="16694"/>
                  </a:cubicBezTo>
                  <a:cubicBezTo>
                    <a:pt x="8734" y="16694"/>
                    <a:pt x="8774" y="16683"/>
                    <a:pt x="8811" y="16655"/>
                  </a:cubicBezTo>
                  <a:cubicBezTo>
                    <a:pt x="8841" y="16625"/>
                    <a:pt x="8750" y="16503"/>
                    <a:pt x="8719" y="16473"/>
                  </a:cubicBezTo>
                  <a:cubicBezTo>
                    <a:pt x="9084" y="16169"/>
                    <a:pt x="8811" y="15834"/>
                    <a:pt x="8537" y="15226"/>
                  </a:cubicBezTo>
                  <a:cubicBezTo>
                    <a:pt x="8051" y="13889"/>
                    <a:pt x="7656" y="9634"/>
                    <a:pt x="7625" y="9238"/>
                  </a:cubicBezTo>
                  <a:cubicBezTo>
                    <a:pt x="7473" y="8144"/>
                    <a:pt x="7048" y="5804"/>
                    <a:pt x="6713" y="4892"/>
                  </a:cubicBezTo>
                  <a:cubicBezTo>
                    <a:pt x="6531" y="4375"/>
                    <a:pt x="6288" y="3737"/>
                    <a:pt x="5953" y="2855"/>
                  </a:cubicBezTo>
                  <a:cubicBezTo>
                    <a:pt x="5138" y="859"/>
                    <a:pt x="4163" y="0"/>
                    <a:pt x="3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57"/>
            <p:cNvSpPr/>
            <p:nvPr/>
          </p:nvSpPr>
          <p:spPr>
            <a:xfrm>
              <a:off x="5949325" y="4198150"/>
              <a:ext cx="387150" cy="160400"/>
            </a:xfrm>
            <a:custGeom>
              <a:avLst/>
              <a:gdLst/>
              <a:ahLst/>
              <a:cxnLst/>
              <a:rect l="l" t="t" r="r" b="b"/>
              <a:pathLst>
                <a:path w="15486" h="6416" extrusionOk="0">
                  <a:moveTo>
                    <a:pt x="6780" y="0"/>
                  </a:moveTo>
                  <a:cubicBezTo>
                    <a:pt x="2793" y="0"/>
                    <a:pt x="1" y="2917"/>
                    <a:pt x="1959" y="5242"/>
                  </a:cubicBezTo>
                  <a:cubicBezTo>
                    <a:pt x="2324" y="5698"/>
                    <a:pt x="2901" y="6063"/>
                    <a:pt x="3205" y="6215"/>
                  </a:cubicBezTo>
                  <a:cubicBezTo>
                    <a:pt x="3528" y="6360"/>
                    <a:pt x="3949" y="6415"/>
                    <a:pt x="4403" y="6415"/>
                  </a:cubicBezTo>
                  <a:cubicBezTo>
                    <a:pt x="5657" y="6415"/>
                    <a:pt x="7156" y="5992"/>
                    <a:pt x="7491" y="5880"/>
                  </a:cubicBezTo>
                  <a:cubicBezTo>
                    <a:pt x="9102" y="5303"/>
                    <a:pt x="8950" y="5242"/>
                    <a:pt x="10136" y="4938"/>
                  </a:cubicBezTo>
                  <a:cubicBezTo>
                    <a:pt x="10440" y="4847"/>
                    <a:pt x="13114" y="4178"/>
                    <a:pt x="13844" y="4178"/>
                  </a:cubicBezTo>
                  <a:cubicBezTo>
                    <a:pt x="14543" y="4087"/>
                    <a:pt x="15060" y="4239"/>
                    <a:pt x="15303" y="3935"/>
                  </a:cubicBezTo>
                  <a:cubicBezTo>
                    <a:pt x="15485" y="3662"/>
                    <a:pt x="15333" y="3206"/>
                    <a:pt x="14908" y="3206"/>
                  </a:cubicBezTo>
                  <a:cubicBezTo>
                    <a:pt x="14634" y="3175"/>
                    <a:pt x="14938" y="3266"/>
                    <a:pt x="14117" y="2719"/>
                  </a:cubicBezTo>
                  <a:cubicBezTo>
                    <a:pt x="12871" y="1899"/>
                    <a:pt x="10987" y="987"/>
                    <a:pt x="9832" y="561"/>
                  </a:cubicBezTo>
                  <a:cubicBezTo>
                    <a:pt x="8778" y="171"/>
                    <a:pt x="7744" y="0"/>
                    <a:pt x="6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7"/>
            <p:cNvSpPr/>
            <p:nvPr/>
          </p:nvSpPr>
          <p:spPr>
            <a:xfrm>
              <a:off x="6139625" y="4037750"/>
              <a:ext cx="448375" cy="456125"/>
            </a:xfrm>
            <a:custGeom>
              <a:avLst/>
              <a:gdLst/>
              <a:ahLst/>
              <a:cxnLst/>
              <a:rect l="l" t="t" r="r" b="b"/>
              <a:pathLst>
                <a:path w="17935" h="18245" extrusionOk="0">
                  <a:moveTo>
                    <a:pt x="6232" y="7553"/>
                  </a:moveTo>
                  <a:cubicBezTo>
                    <a:pt x="6236" y="7553"/>
                    <a:pt x="6294" y="7612"/>
                    <a:pt x="6373" y="7696"/>
                  </a:cubicBezTo>
                  <a:lnTo>
                    <a:pt x="6373" y="7696"/>
                  </a:lnTo>
                  <a:lnTo>
                    <a:pt x="6232" y="7555"/>
                  </a:lnTo>
                  <a:cubicBezTo>
                    <a:pt x="6231" y="7554"/>
                    <a:pt x="6231" y="7553"/>
                    <a:pt x="6232" y="7553"/>
                  </a:cubicBezTo>
                  <a:close/>
                  <a:moveTo>
                    <a:pt x="44" y="1"/>
                  </a:moveTo>
                  <a:cubicBezTo>
                    <a:pt x="1" y="1"/>
                    <a:pt x="1" y="47"/>
                    <a:pt x="1" y="47"/>
                  </a:cubicBezTo>
                  <a:cubicBezTo>
                    <a:pt x="1" y="108"/>
                    <a:pt x="6262" y="8558"/>
                    <a:pt x="9849" y="11901"/>
                  </a:cubicBezTo>
                  <a:cubicBezTo>
                    <a:pt x="11733" y="13664"/>
                    <a:pt x="11278" y="13391"/>
                    <a:pt x="13344" y="15093"/>
                  </a:cubicBezTo>
                  <a:cubicBezTo>
                    <a:pt x="16237" y="17519"/>
                    <a:pt x="17089" y="18244"/>
                    <a:pt x="17493" y="18244"/>
                  </a:cubicBezTo>
                  <a:cubicBezTo>
                    <a:pt x="17616" y="18244"/>
                    <a:pt x="17697" y="18178"/>
                    <a:pt x="17782" y="18072"/>
                  </a:cubicBezTo>
                  <a:cubicBezTo>
                    <a:pt x="17934" y="17889"/>
                    <a:pt x="17904" y="17616"/>
                    <a:pt x="17600" y="17433"/>
                  </a:cubicBezTo>
                  <a:cubicBezTo>
                    <a:pt x="15049" y="15933"/>
                    <a:pt x="6602" y="7855"/>
                    <a:pt x="6534" y="7855"/>
                  </a:cubicBezTo>
                  <a:lnTo>
                    <a:pt x="6534" y="7855"/>
                  </a:lnTo>
                  <a:cubicBezTo>
                    <a:pt x="6533" y="7855"/>
                    <a:pt x="6534" y="7856"/>
                    <a:pt x="6536" y="7859"/>
                  </a:cubicBezTo>
                  <a:lnTo>
                    <a:pt x="6517" y="7840"/>
                  </a:lnTo>
                  <a:lnTo>
                    <a:pt x="6517" y="7840"/>
                  </a:lnTo>
                  <a:cubicBezTo>
                    <a:pt x="6430" y="7745"/>
                    <a:pt x="6325" y="7630"/>
                    <a:pt x="6201" y="7494"/>
                  </a:cubicBezTo>
                  <a:lnTo>
                    <a:pt x="6201" y="7494"/>
                  </a:lnTo>
                  <a:cubicBezTo>
                    <a:pt x="6204" y="7498"/>
                    <a:pt x="6205" y="7500"/>
                    <a:pt x="6205" y="7500"/>
                  </a:cubicBezTo>
                  <a:cubicBezTo>
                    <a:pt x="6191" y="7500"/>
                    <a:pt x="1740" y="1843"/>
                    <a:pt x="426" y="321"/>
                  </a:cubicBezTo>
                  <a:cubicBezTo>
                    <a:pt x="199" y="61"/>
                    <a:pt x="93" y="1"/>
                    <a:pt x="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7"/>
            <p:cNvSpPr/>
            <p:nvPr/>
          </p:nvSpPr>
          <p:spPr>
            <a:xfrm>
              <a:off x="6369875" y="4187375"/>
              <a:ext cx="97300" cy="205300"/>
            </a:xfrm>
            <a:custGeom>
              <a:avLst/>
              <a:gdLst/>
              <a:ahLst/>
              <a:cxnLst/>
              <a:rect l="l" t="t" r="r" b="b"/>
              <a:pathLst>
                <a:path w="3892" h="8212" extrusionOk="0">
                  <a:moveTo>
                    <a:pt x="62" y="0"/>
                  </a:moveTo>
                  <a:cubicBezTo>
                    <a:pt x="33" y="0"/>
                    <a:pt x="1" y="24"/>
                    <a:pt x="1" y="80"/>
                  </a:cubicBezTo>
                  <a:cubicBezTo>
                    <a:pt x="1" y="80"/>
                    <a:pt x="1125" y="2056"/>
                    <a:pt x="1764" y="3454"/>
                  </a:cubicBezTo>
                  <a:cubicBezTo>
                    <a:pt x="2007" y="3941"/>
                    <a:pt x="2037" y="4032"/>
                    <a:pt x="2037" y="4032"/>
                  </a:cubicBezTo>
                  <a:cubicBezTo>
                    <a:pt x="2979" y="6342"/>
                    <a:pt x="3253" y="7558"/>
                    <a:pt x="3253" y="7558"/>
                  </a:cubicBezTo>
                  <a:cubicBezTo>
                    <a:pt x="3253" y="7657"/>
                    <a:pt x="3314" y="7798"/>
                    <a:pt x="3303" y="7812"/>
                  </a:cubicBezTo>
                  <a:lnTo>
                    <a:pt x="3303" y="7812"/>
                  </a:lnTo>
                  <a:cubicBezTo>
                    <a:pt x="3297" y="7808"/>
                    <a:pt x="3291" y="7805"/>
                    <a:pt x="3283" y="7801"/>
                  </a:cubicBezTo>
                  <a:lnTo>
                    <a:pt x="3283" y="7801"/>
                  </a:lnTo>
                  <a:cubicBezTo>
                    <a:pt x="3292" y="7809"/>
                    <a:pt x="3297" y="7813"/>
                    <a:pt x="3300" y="7813"/>
                  </a:cubicBezTo>
                  <a:cubicBezTo>
                    <a:pt x="3301" y="7813"/>
                    <a:pt x="3302" y="7813"/>
                    <a:pt x="3303" y="7812"/>
                  </a:cubicBezTo>
                  <a:lnTo>
                    <a:pt x="3303" y="7812"/>
                  </a:lnTo>
                  <a:cubicBezTo>
                    <a:pt x="3344" y="7839"/>
                    <a:pt x="3344" y="7865"/>
                    <a:pt x="3344" y="7892"/>
                  </a:cubicBezTo>
                  <a:cubicBezTo>
                    <a:pt x="3344" y="8091"/>
                    <a:pt x="3487" y="8212"/>
                    <a:pt x="3629" y="8212"/>
                  </a:cubicBezTo>
                  <a:cubicBezTo>
                    <a:pt x="3704" y="8212"/>
                    <a:pt x="3778" y="8178"/>
                    <a:pt x="3830" y="8105"/>
                  </a:cubicBezTo>
                  <a:cubicBezTo>
                    <a:pt x="3861" y="8014"/>
                    <a:pt x="3891" y="7892"/>
                    <a:pt x="3861" y="7831"/>
                  </a:cubicBezTo>
                  <a:cubicBezTo>
                    <a:pt x="3587" y="7071"/>
                    <a:pt x="3739" y="7375"/>
                    <a:pt x="3496" y="6585"/>
                  </a:cubicBezTo>
                  <a:cubicBezTo>
                    <a:pt x="3253" y="5856"/>
                    <a:pt x="2523" y="4245"/>
                    <a:pt x="2371" y="3941"/>
                  </a:cubicBezTo>
                  <a:cubicBezTo>
                    <a:pt x="1581" y="2117"/>
                    <a:pt x="396" y="658"/>
                    <a:pt x="92" y="80"/>
                  </a:cubicBezTo>
                  <a:cubicBezTo>
                    <a:pt x="124" y="32"/>
                    <a:pt x="96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7"/>
            <p:cNvSpPr/>
            <p:nvPr/>
          </p:nvSpPr>
          <p:spPr>
            <a:xfrm>
              <a:off x="6197375" y="4260000"/>
              <a:ext cx="182400" cy="51775"/>
            </a:xfrm>
            <a:custGeom>
              <a:avLst/>
              <a:gdLst/>
              <a:ahLst/>
              <a:cxnLst/>
              <a:rect l="l" t="t" r="r" b="b"/>
              <a:pathLst>
                <a:path w="7296" h="2071" extrusionOk="0">
                  <a:moveTo>
                    <a:pt x="621" y="1"/>
                  </a:moveTo>
                  <a:cubicBezTo>
                    <a:pt x="487" y="1"/>
                    <a:pt x="353" y="2"/>
                    <a:pt x="214" y="2"/>
                  </a:cubicBezTo>
                  <a:cubicBezTo>
                    <a:pt x="92" y="2"/>
                    <a:pt x="62" y="124"/>
                    <a:pt x="122" y="215"/>
                  </a:cubicBezTo>
                  <a:cubicBezTo>
                    <a:pt x="122" y="215"/>
                    <a:pt x="1" y="215"/>
                    <a:pt x="1125" y="367"/>
                  </a:cubicBezTo>
                  <a:cubicBezTo>
                    <a:pt x="1065" y="367"/>
                    <a:pt x="1764" y="428"/>
                    <a:pt x="2584" y="671"/>
                  </a:cubicBezTo>
                  <a:cubicBezTo>
                    <a:pt x="2858" y="701"/>
                    <a:pt x="6050" y="1765"/>
                    <a:pt x="6323" y="1947"/>
                  </a:cubicBezTo>
                  <a:cubicBezTo>
                    <a:pt x="6398" y="2034"/>
                    <a:pt x="6482" y="2071"/>
                    <a:pt x="6567" y="2071"/>
                  </a:cubicBezTo>
                  <a:cubicBezTo>
                    <a:pt x="6689" y="2071"/>
                    <a:pt x="6811" y="1995"/>
                    <a:pt x="6901" y="1887"/>
                  </a:cubicBezTo>
                  <a:cubicBezTo>
                    <a:pt x="7295" y="1340"/>
                    <a:pt x="6234" y="1067"/>
                    <a:pt x="4233" y="581"/>
                  </a:cubicBezTo>
                  <a:lnTo>
                    <a:pt x="4233" y="581"/>
                  </a:lnTo>
                  <a:cubicBezTo>
                    <a:pt x="4234" y="582"/>
                    <a:pt x="4234" y="582"/>
                    <a:pt x="4234" y="582"/>
                  </a:cubicBezTo>
                  <a:cubicBezTo>
                    <a:pt x="4241" y="582"/>
                    <a:pt x="3081" y="273"/>
                    <a:pt x="2645" y="215"/>
                  </a:cubicBezTo>
                  <a:cubicBezTo>
                    <a:pt x="1697" y="20"/>
                    <a:pt x="1157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8" name="Google Shape;3988;p57"/>
          <p:cNvGrpSpPr/>
          <p:nvPr/>
        </p:nvGrpSpPr>
        <p:grpSpPr>
          <a:xfrm rot="6548496">
            <a:off x="6478647" y="3842372"/>
            <a:ext cx="348796" cy="977714"/>
            <a:chOff x="7108500" y="3440125"/>
            <a:chExt cx="348800" cy="977725"/>
          </a:xfrm>
        </p:grpSpPr>
        <p:sp>
          <p:nvSpPr>
            <p:cNvPr id="3989" name="Google Shape;3989;p57"/>
            <p:cNvSpPr/>
            <p:nvPr/>
          </p:nvSpPr>
          <p:spPr>
            <a:xfrm>
              <a:off x="7108500" y="3679900"/>
              <a:ext cx="348800" cy="737950"/>
            </a:xfrm>
            <a:custGeom>
              <a:avLst/>
              <a:gdLst/>
              <a:ahLst/>
              <a:cxnLst/>
              <a:rect l="l" t="t" r="r" b="b"/>
              <a:pathLst>
                <a:path w="13952" h="29518" extrusionOk="0">
                  <a:moveTo>
                    <a:pt x="4231" y="1"/>
                  </a:moveTo>
                  <a:cubicBezTo>
                    <a:pt x="4184" y="1"/>
                    <a:pt x="4140" y="14"/>
                    <a:pt x="4104" y="45"/>
                  </a:cubicBezTo>
                  <a:cubicBezTo>
                    <a:pt x="3891" y="136"/>
                    <a:pt x="3769" y="349"/>
                    <a:pt x="3800" y="592"/>
                  </a:cubicBezTo>
                  <a:cubicBezTo>
                    <a:pt x="4742" y="6367"/>
                    <a:pt x="1338" y="18282"/>
                    <a:pt x="1186" y="18920"/>
                  </a:cubicBezTo>
                  <a:cubicBezTo>
                    <a:pt x="1003" y="19650"/>
                    <a:pt x="882" y="20501"/>
                    <a:pt x="882" y="20501"/>
                  </a:cubicBezTo>
                  <a:cubicBezTo>
                    <a:pt x="851" y="21139"/>
                    <a:pt x="0" y="23905"/>
                    <a:pt x="1246" y="26975"/>
                  </a:cubicBezTo>
                  <a:cubicBezTo>
                    <a:pt x="1858" y="28512"/>
                    <a:pt x="2800" y="29286"/>
                    <a:pt x="3820" y="29286"/>
                  </a:cubicBezTo>
                  <a:cubicBezTo>
                    <a:pt x="4575" y="29286"/>
                    <a:pt x="5373" y="28862"/>
                    <a:pt x="6110" y="28009"/>
                  </a:cubicBezTo>
                  <a:cubicBezTo>
                    <a:pt x="7023" y="29063"/>
                    <a:pt x="7949" y="29517"/>
                    <a:pt x="8824" y="29517"/>
                  </a:cubicBezTo>
                  <a:cubicBezTo>
                    <a:pt x="11354" y="29517"/>
                    <a:pt x="13459" y="25714"/>
                    <a:pt x="13618" y="21626"/>
                  </a:cubicBezTo>
                  <a:cubicBezTo>
                    <a:pt x="13952" y="10957"/>
                    <a:pt x="6383" y="2628"/>
                    <a:pt x="5259" y="1139"/>
                  </a:cubicBezTo>
                  <a:cubicBezTo>
                    <a:pt x="4803" y="531"/>
                    <a:pt x="4742" y="501"/>
                    <a:pt x="4712" y="409"/>
                  </a:cubicBezTo>
                  <a:cubicBezTo>
                    <a:pt x="4663" y="215"/>
                    <a:pt x="4420" y="1"/>
                    <a:pt x="42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7"/>
            <p:cNvSpPr/>
            <p:nvPr/>
          </p:nvSpPr>
          <p:spPr>
            <a:xfrm>
              <a:off x="7132050" y="3440125"/>
              <a:ext cx="198925" cy="856575"/>
            </a:xfrm>
            <a:custGeom>
              <a:avLst/>
              <a:gdLst/>
              <a:ahLst/>
              <a:cxnLst/>
              <a:rect l="l" t="t" r="r" b="b"/>
              <a:pathLst>
                <a:path w="7957" h="34263" extrusionOk="0">
                  <a:moveTo>
                    <a:pt x="426" y="0"/>
                  </a:moveTo>
                  <a:cubicBezTo>
                    <a:pt x="213" y="61"/>
                    <a:pt x="92" y="213"/>
                    <a:pt x="61" y="456"/>
                  </a:cubicBezTo>
                  <a:cubicBezTo>
                    <a:pt x="1" y="699"/>
                    <a:pt x="730" y="3739"/>
                    <a:pt x="821" y="3982"/>
                  </a:cubicBezTo>
                  <a:cubicBezTo>
                    <a:pt x="2250" y="9879"/>
                    <a:pt x="3131" y="8845"/>
                    <a:pt x="5229" y="18998"/>
                  </a:cubicBezTo>
                  <a:cubicBezTo>
                    <a:pt x="7539" y="30183"/>
                    <a:pt x="6657" y="32676"/>
                    <a:pt x="6657" y="32676"/>
                  </a:cubicBezTo>
                  <a:cubicBezTo>
                    <a:pt x="6505" y="33527"/>
                    <a:pt x="6475" y="33648"/>
                    <a:pt x="6353" y="34104"/>
                  </a:cubicBezTo>
                  <a:cubicBezTo>
                    <a:pt x="6301" y="34183"/>
                    <a:pt x="6339" y="34262"/>
                    <a:pt x="6410" y="34262"/>
                  </a:cubicBezTo>
                  <a:cubicBezTo>
                    <a:pt x="6421" y="34262"/>
                    <a:pt x="6432" y="34260"/>
                    <a:pt x="6444" y="34256"/>
                  </a:cubicBezTo>
                  <a:cubicBezTo>
                    <a:pt x="6384" y="34256"/>
                    <a:pt x="6475" y="34256"/>
                    <a:pt x="6536" y="34104"/>
                  </a:cubicBezTo>
                  <a:cubicBezTo>
                    <a:pt x="6809" y="33527"/>
                    <a:pt x="7083" y="32432"/>
                    <a:pt x="7204" y="31794"/>
                  </a:cubicBezTo>
                  <a:cubicBezTo>
                    <a:pt x="7956" y="27162"/>
                    <a:pt x="4868" y="12914"/>
                    <a:pt x="4863" y="12914"/>
                  </a:cubicBezTo>
                  <a:lnTo>
                    <a:pt x="4863" y="12914"/>
                  </a:lnTo>
                  <a:cubicBezTo>
                    <a:pt x="4863" y="12914"/>
                    <a:pt x="4863" y="12915"/>
                    <a:pt x="4864" y="12918"/>
                  </a:cubicBezTo>
                  <a:lnTo>
                    <a:pt x="4773" y="12493"/>
                  </a:lnTo>
                  <a:cubicBezTo>
                    <a:pt x="3891" y="8967"/>
                    <a:pt x="2219" y="6140"/>
                    <a:pt x="1064" y="639"/>
                  </a:cubicBezTo>
                  <a:cubicBezTo>
                    <a:pt x="1034" y="517"/>
                    <a:pt x="1004" y="365"/>
                    <a:pt x="912" y="244"/>
                  </a:cubicBezTo>
                  <a:cubicBezTo>
                    <a:pt x="821" y="92"/>
                    <a:pt x="578" y="0"/>
                    <a:pt x="426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7"/>
            <p:cNvSpPr/>
            <p:nvPr/>
          </p:nvSpPr>
          <p:spPr>
            <a:xfrm>
              <a:off x="7194350" y="4266750"/>
              <a:ext cx="56000" cy="58125"/>
            </a:xfrm>
            <a:custGeom>
              <a:avLst/>
              <a:gdLst/>
              <a:ahLst/>
              <a:cxnLst/>
              <a:rect l="l" t="t" r="r" b="b"/>
              <a:pathLst>
                <a:path w="2240" h="2325" extrusionOk="0">
                  <a:moveTo>
                    <a:pt x="1212" y="1"/>
                  </a:moveTo>
                  <a:cubicBezTo>
                    <a:pt x="1131" y="1"/>
                    <a:pt x="1042" y="12"/>
                    <a:pt x="943" y="36"/>
                  </a:cubicBezTo>
                  <a:cubicBezTo>
                    <a:pt x="518" y="158"/>
                    <a:pt x="1" y="1161"/>
                    <a:pt x="153" y="1829"/>
                  </a:cubicBezTo>
                  <a:cubicBezTo>
                    <a:pt x="253" y="2188"/>
                    <a:pt x="562" y="2325"/>
                    <a:pt x="840" y="2325"/>
                  </a:cubicBezTo>
                  <a:cubicBezTo>
                    <a:pt x="985" y="2325"/>
                    <a:pt x="1123" y="2287"/>
                    <a:pt x="1217" y="2225"/>
                  </a:cubicBezTo>
                  <a:cubicBezTo>
                    <a:pt x="1781" y="1858"/>
                    <a:pt x="2240" y="1"/>
                    <a:pt x="1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7"/>
            <p:cNvSpPr/>
            <p:nvPr/>
          </p:nvSpPr>
          <p:spPr>
            <a:xfrm>
              <a:off x="7203800" y="4124875"/>
              <a:ext cx="32625" cy="38450"/>
            </a:xfrm>
            <a:custGeom>
              <a:avLst/>
              <a:gdLst/>
              <a:ahLst/>
              <a:cxnLst/>
              <a:rect l="l" t="t" r="r" b="b"/>
              <a:pathLst>
                <a:path w="1305" h="1538" extrusionOk="0">
                  <a:moveTo>
                    <a:pt x="556" y="0"/>
                  </a:moveTo>
                  <a:cubicBezTo>
                    <a:pt x="248" y="0"/>
                    <a:pt x="1" y="437"/>
                    <a:pt x="79" y="1061"/>
                  </a:cubicBezTo>
                  <a:lnTo>
                    <a:pt x="79" y="1030"/>
                  </a:lnTo>
                  <a:cubicBezTo>
                    <a:pt x="79" y="1152"/>
                    <a:pt x="109" y="1334"/>
                    <a:pt x="231" y="1425"/>
                  </a:cubicBezTo>
                  <a:cubicBezTo>
                    <a:pt x="321" y="1504"/>
                    <a:pt x="416" y="1538"/>
                    <a:pt x="509" y="1538"/>
                  </a:cubicBezTo>
                  <a:cubicBezTo>
                    <a:pt x="922" y="1538"/>
                    <a:pt x="1305" y="874"/>
                    <a:pt x="1082" y="453"/>
                  </a:cubicBezTo>
                  <a:cubicBezTo>
                    <a:pt x="918" y="137"/>
                    <a:pt x="728" y="0"/>
                    <a:pt x="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7"/>
            <p:cNvSpPr/>
            <p:nvPr/>
          </p:nvSpPr>
          <p:spPr>
            <a:xfrm>
              <a:off x="7356225" y="4078025"/>
              <a:ext cx="41725" cy="48750"/>
            </a:xfrm>
            <a:custGeom>
              <a:avLst/>
              <a:gdLst/>
              <a:ahLst/>
              <a:cxnLst/>
              <a:rect l="l" t="t" r="r" b="b"/>
              <a:pathLst>
                <a:path w="1669" h="1950" extrusionOk="0">
                  <a:moveTo>
                    <a:pt x="793" y="0"/>
                  </a:moveTo>
                  <a:cubicBezTo>
                    <a:pt x="753" y="0"/>
                    <a:pt x="712" y="6"/>
                    <a:pt x="669" y="17"/>
                  </a:cubicBezTo>
                  <a:cubicBezTo>
                    <a:pt x="152" y="169"/>
                    <a:pt x="0" y="1628"/>
                    <a:pt x="669" y="1901"/>
                  </a:cubicBezTo>
                  <a:cubicBezTo>
                    <a:pt x="751" y="1934"/>
                    <a:pt x="826" y="1949"/>
                    <a:pt x="894" y="1949"/>
                  </a:cubicBezTo>
                  <a:cubicBezTo>
                    <a:pt x="1669" y="1949"/>
                    <a:pt x="1553" y="0"/>
                    <a:pt x="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7"/>
            <p:cNvSpPr/>
            <p:nvPr/>
          </p:nvSpPr>
          <p:spPr>
            <a:xfrm>
              <a:off x="7331900" y="3978050"/>
              <a:ext cx="24150" cy="25975"/>
            </a:xfrm>
            <a:custGeom>
              <a:avLst/>
              <a:gdLst/>
              <a:ahLst/>
              <a:cxnLst/>
              <a:rect l="l" t="t" r="r" b="b"/>
              <a:pathLst>
                <a:path w="966" h="1039" extrusionOk="0">
                  <a:moveTo>
                    <a:pt x="407" y="1"/>
                  </a:moveTo>
                  <a:cubicBezTo>
                    <a:pt x="393" y="1"/>
                    <a:pt x="379" y="2"/>
                    <a:pt x="365" y="3"/>
                  </a:cubicBezTo>
                  <a:cubicBezTo>
                    <a:pt x="1" y="125"/>
                    <a:pt x="1" y="1006"/>
                    <a:pt x="487" y="1037"/>
                  </a:cubicBezTo>
                  <a:cubicBezTo>
                    <a:pt x="499" y="1038"/>
                    <a:pt x="511" y="1039"/>
                    <a:pt x="522" y="1039"/>
                  </a:cubicBezTo>
                  <a:cubicBezTo>
                    <a:pt x="805" y="1039"/>
                    <a:pt x="966" y="693"/>
                    <a:pt x="791" y="459"/>
                  </a:cubicBezTo>
                  <a:cubicBezTo>
                    <a:pt x="820" y="230"/>
                    <a:pt x="632" y="1"/>
                    <a:pt x="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7"/>
            <p:cNvSpPr/>
            <p:nvPr/>
          </p:nvSpPr>
          <p:spPr>
            <a:xfrm>
              <a:off x="7347350" y="4244150"/>
              <a:ext cx="54150" cy="68300"/>
            </a:xfrm>
            <a:custGeom>
              <a:avLst/>
              <a:gdLst/>
              <a:ahLst/>
              <a:cxnLst/>
              <a:rect l="l" t="t" r="r" b="b"/>
              <a:pathLst>
                <a:path w="2166" h="2732" extrusionOk="0">
                  <a:moveTo>
                    <a:pt x="1186" y="0"/>
                  </a:moveTo>
                  <a:cubicBezTo>
                    <a:pt x="833" y="0"/>
                    <a:pt x="447" y="340"/>
                    <a:pt x="264" y="1123"/>
                  </a:cubicBezTo>
                  <a:cubicBezTo>
                    <a:pt x="1" y="2211"/>
                    <a:pt x="406" y="2731"/>
                    <a:pt x="878" y="2731"/>
                  </a:cubicBezTo>
                  <a:cubicBezTo>
                    <a:pt x="1223" y="2731"/>
                    <a:pt x="1604" y="2452"/>
                    <a:pt x="1784" y="1913"/>
                  </a:cubicBezTo>
                  <a:cubicBezTo>
                    <a:pt x="2165" y="750"/>
                    <a:pt x="1711" y="0"/>
                    <a:pt x="1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6" name="Google Shape;3996;p57"/>
          <p:cNvGrpSpPr/>
          <p:nvPr/>
        </p:nvGrpSpPr>
        <p:grpSpPr>
          <a:xfrm>
            <a:off x="3164365" y="2687084"/>
            <a:ext cx="659619" cy="1716829"/>
            <a:chOff x="4768025" y="3217550"/>
            <a:chExt cx="538025" cy="1400350"/>
          </a:xfrm>
        </p:grpSpPr>
        <p:sp>
          <p:nvSpPr>
            <p:cNvPr id="3997" name="Google Shape;3997;p57"/>
            <p:cNvSpPr/>
            <p:nvPr/>
          </p:nvSpPr>
          <p:spPr>
            <a:xfrm>
              <a:off x="4872550" y="3593375"/>
              <a:ext cx="136950" cy="156325"/>
            </a:xfrm>
            <a:custGeom>
              <a:avLst/>
              <a:gdLst/>
              <a:ahLst/>
              <a:cxnLst/>
              <a:rect l="l" t="t" r="r" b="b"/>
              <a:pathLst>
                <a:path w="5478" h="6253" extrusionOk="0">
                  <a:moveTo>
                    <a:pt x="1510" y="1"/>
                  </a:moveTo>
                  <a:cubicBezTo>
                    <a:pt x="627" y="1"/>
                    <a:pt x="0" y="848"/>
                    <a:pt x="44" y="2077"/>
                  </a:cubicBezTo>
                  <a:cubicBezTo>
                    <a:pt x="75" y="3019"/>
                    <a:pt x="683" y="4357"/>
                    <a:pt x="1443" y="4904"/>
                  </a:cubicBezTo>
                  <a:cubicBezTo>
                    <a:pt x="2567" y="5785"/>
                    <a:pt x="2780" y="5816"/>
                    <a:pt x="3814" y="5968"/>
                  </a:cubicBezTo>
                  <a:cubicBezTo>
                    <a:pt x="4240" y="6036"/>
                    <a:pt x="4551" y="6142"/>
                    <a:pt x="4764" y="6142"/>
                  </a:cubicBezTo>
                  <a:cubicBezTo>
                    <a:pt x="4930" y="6142"/>
                    <a:pt x="5037" y="6077"/>
                    <a:pt x="5090" y="5877"/>
                  </a:cubicBezTo>
                  <a:cubicBezTo>
                    <a:pt x="5121" y="5968"/>
                    <a:pt x="5181" y="6059"/>
                    <a:pt x="5212" y="6150"/>
                  </a:cubicBezTo>
                  <a:cubicBezTo>
                    <a:pt x="5212" y="6219"/>
                    <a:pt x="5229" y="6253"/>
                    <a:pt x="5250" y="6253"/>
                  </a:cubicBezTo>
                  <a:cubicBezTo>
                    <a:pt x="5257" y="6253"/>
                    <a:pt x="5265" y="6249"/>
                    <a:pt x="5273" y="6241"/>
                  </a:cubicBezTo>
                  <a:cubicBezTo>
                    <a:pt x="5283" y="6244"/>
                    <a:pt x="5294" y="6245"/>
                    <a:pt x="5304" y="6245"/>
                  </a:cubicBezTo>
                  <a:cubicBezTo>
                    <a:pt x="5409" y="6245"/>
                    <a:pt x="5477" y="6114"/>
                    <a:pt x="5394" y="6059"/>
                  </a:cubicBezTo>
                  <a:cubicBezTo>
                    <a:pt x="5364" y="5816"/>
                    <a:pt x="5394" y="5512"/>
                    <a:pt x="4938" y="4053"/>
                  </a:cubicBezTo>
                  <a:cubicBezTo>
                    <a:pt x="4847" y="3810"/>
                    <a:pt x="4756" y="3597"/>
                    <a:pt x="4665" y="3354"/>
                  </a:cubicBezTo>
                  <a:cubicBezTo>
                    <a:pt x="3652" y="938"/>
                    <a:pt x="2439" y="1"/>
                    <a:pt x="1510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7"/>
            <p:cNvSpPr/>
            <p:nvPr/>
          </p:nvSpPr>
          <p:spPr>
            <a:xfrm>
              <a:off x="4920775" y="3371875"/>
              <a:ext cx="130725" cy="152275"/>
            </a:xfrm>
            <a:custGeom>
              <a:avLst/>
              <a:gdLst/>
              <a:ahLst/>
              <a:cxnLst/>
              <a:rect l="l" t="t" r="r" b="b"/>
              <a:pathLst>
                <a:path w="5229" h="6091" extrusionOk="0">
                  <a:moveTo>
                    <a:pt x="1660" y="1"/>
                  </a:moveTo>
                  <a:cubicBezTo>
                    <a:pt x="1290" y="1"/>
                    <a:pt x="973" y="116"/>
                    <a:pt x="760" y="329"/>
                  </a:cubicBezTo>
                  <a:cubicBezTo>
                    <a:pt x="91" y="998"/>
                    <a:pt x="0" y="1758"/>
                    <a:pt x="122" y="2609"/>
                  </a:cubicBezTo>
                  <a:cubicBezTo>
                    <a:pt x="274" y="3369"/>
                    <a:pt x="578" y="4037"/>
                    <a:pt x="1945" y="4919"/>
                  </a:cubicBezTo>
                  <a:cubicBezTo>
                    <a:pt x="3513" y="5964"/>
                    <a:pt x="4259" y="6014"/>
                    <a:pt x="4387" y="6014"/>
                  </a:cubicBezTo>
                  <a:cubicBezTo>
                    <a:pt x="4401" y="6014"/>
                    <a:pt x="4407" y="6013"/>
                    <a:pt x="4407" y="6013"/>
                  </a:cubicBezTo>
                  <a:cubicBezTo>
                    <a:pt x="4436" y="6021"/>
                    <a:pt x="4464" y="6025"/>
                    <a:pt x="4491" y="6025"/>
                  </a:cubicBezTo>
                  <a:cubicBezTo>
                    <a:pt x="4642" y="6025"/>
                    <a:pt x="4762" y="5906"/>
                    <a:pt x="4774" y="5771"/>
                  </a:cubicBezTo>
                  <a:lnTo>
                    <a:pt x="4774" y="5771"/>
                  </a:lnTo>
                  <a:cubicBezTo>
                    <a:pt x="4783" y="5886"/>
                    <a:pt x="4812" y="6023"/>
                    <a:pt x="4863" y="6074"/>
                  </a:cubicBezTo>
                  <a:cubicBezTo>
                    <a:pt x="4886" y="6085"/>
                    <a:pt x="4909" y="6090"/>
                    <a:pt x="4932" y="6090"/>
                  </a:cubicBezTo>
                  <a:cubicBezTo>
                    <a:pt x="5034" y="6090"/>
                    <a:pt x="5126" y="5991"/>
                    <a:pt x="5076" y="5891"/>
                  </a:cubicBezTo>
                  <a:cubicBezTo>
                    <a:pt x="5076" y="5405"/>
                    <a:pt x="5228" y="4797"/>
                    <a:pt x="5076" y="3977"/>
                  </a:cubicBezTo>
                  <a:cubicBezTo>
                    <a:pt x="4500" y="1140"/>
                    <a:pt x="2821" y="1"/>
                    <a:pt x="1660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7"/>
            <p:cNvSpPr/>
            <p:nvPr/>
          </p:nvSpPr>
          <p:spPr>
            <a:xfrm>
              <a:off x="5040075" y="3217550"/>
              <a:ext cx="126050" cy="254525"/>
            </a:xfrm>
            <a:custGeom>
              <a:avLst/>
              <a:gdLst/>
              <a:ahLst/>
              <a:cxnLst/>
              <a:rect l="l" t="t" r="r" b="b"/>
              <a:pathLst>
                <a:path w="5042" h="10181" extrusionOk="0">
                  <a:moveTo>
                    <a:pt x="1954" y="1"/>
                  </a:moveTo>
                  <a:cubicBezTo>
                    <a:pt x="1573" y="1"/>
                    <a:pt x="1218" y="175"/>
                    <a:pt x="851" y="484"/>
                  </a:cubicBezTo>
                  <a:cubicBezTo>
                    <a:pt x="638" y="666"/>
                    <a:pt x="365" y="970"/>
                    <a:pt x="243" y="1821"/>
                  </a:cubicBezTo>
                  <a:cubicBezTo>
                    <a:pt x="0" y="3918"/>
                    <a:pt x="669" y="5529"/>
                    <a:pt x="1611" y="7991"/>
                  </a:cubicBezTo>
                  <a:cubicBezTo>
                    <a:pt x="1854" y="8630"/>
                    <a:pt x="1976" y="9055"/>
                    <a:pt x="1976" y="9086"/>
                  </a:cubicBezTo>
                  <a:cubicBezTo>
                    <a:pt x="2060" y="9368"/>
                    <a:pt x="2380" y="9545"/>
                    <a:pt x="2669" y="9545"/>
                  </a:cubicBezTo>
                  <a:cubicBezTo>
                    <a:pt x="2691" y="9545"/>
                    <a:pt x="2714" y="9544"/>
                    <a:pt x="2736" y="9542"/>
                  </a:cubicBezTo>
                  <a:lnTo>
                    <a:pt x="2736" y="9542"/>
                  </a:lnTo>
                  <a:cubicBezTo>
                    <a:pt x="2645" y="9754"/>
                    <a:pt x="2584" y="10150"/>
                    <a:pt x="2797" y="10180"/>
                  </a:cubicBezTo>
                  <a:cubicBezTo>
                    <a:pt x="2798" y="10180"/>
                    <a:pt x="2800" y="10180"/>
                    <a:pt x="2801" y="10180"/>
                  </a:cubicBezTo>
                  <a:cubicBezTo>
                    <a:pt x="3148" y="10180"/>
                    <a:pt x="5042" y="6817"/>
                    <a:pt x="4195" y="2399"/>
                  </a:cubicBezTo>
                  <a:cubicBezTo>
                    <a:pt x="4012" y="1396"/>
                    <a:pt x="3556" y="636"/>
                    <a:pt x="2645" y="180"/>
                  </a:cubicBezTo>
                  <a:cubicBezTo>
                    <a:pt x="2401" y="58"/>
                    <a:pt x="2173" y="1"/>
                    <a:pt x="1954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7"/>
            <p:cNvSpPr/>
            <p:nvPr/>
          </p:nvSpPr>
          <p:spPr>
            <a:xfrm>
              <a:off x="5166975" y="3292500"/>
              <a:ext cx="108675" cy="194750"/>
            </a:xfrm>
            <a:custGeom>
              <a:avLst/>
              <a:gdLst/>
              <a:ahLst/>
              <a:cxnLst/>
              <a:rect l="l" t="t" r="r" b="b"/>
              <a:pathLst>
                <a:path w="4347" h="7790" extrusionOk="0">
                  <a:moveTo>
                    <a:pt x="2889" y="1"/>
                  </a:moveTo>
                  <a:cubicBezTo>
                    <a:pt x="2703" y="1"/>
                    <a:pt x="2547" y="60"/>
                    <a:pt x="2371" y="161"/>
                  </a:cubicBezTo>
                  <a:cubicBezTo>
                    <a:pt x="1382" y="697"/>
                    <a:pt x="971" y="2600"/>
                    <a:pt x="942" y="2670"/>
                  </a:cubicBezTo>
                  <a:lnTo>
                    <a:pt x="942" y="2670"/>
                  </a:lnTo>
                  <a:lnTo>
                    <a:pt x="942" y="2653"/>
                  </a:lnTo>
                  <a:cubicBezTo>
                    <a:pt x="941" y="2666"/>
                    <a:pt x="940" y="2672"/>
                    <a:pt x="941" y="2672"/>
                  </a:cubicBezTo>
                  <a:cubicBezTo>
                    <a:pt x="942" y="2672"/>
                    <a:pt x="942" y="2671"/>
                    <a:pt x="942" y="2670"/>
                  </a:cubicBezTo>
                  <a:lnTo>
                    <a:pt x="942" y="2670"/>
                  </a:lnTo>
                  <a:lnTo>
                    <a:pt x="942" y="2714"/>
                  </a:lnTo>
                  <a:lnTo>
                    <a:pt x="942" y="2744"/>
                  </a:lnTo>
                  <a:cubicBezTo>
                    <a:pt x="547" y="4568"/>
                    <a:pt x="152" y="7152"/>
                    <a:pt x="152" y="7152"/>
                  </a:cubicBezTo>
                  <a:cubicBezTo>
                    <a:pt x="122" y="7273"/>
                    <a:pt x="152" y="7334"/>
                    <a:pt x="243" y="7425"/>
                  </a:cubicBezTo>
                  <a:cubicBezTo>
                    <a:pt x="0" y="7638"/>
                    <a:pt x="91" y="7759"/>
                    <a:pt x="152" y="7790"/>
                  </a:cubicBezTo>
                  <a:cubicBezTo>
                    <a:pt x="213" y="7790"/>
                    <a:pt x="335" y="7759"/>
                    <a:pt x="426" y="7729"/>
                  </a:cubicBezTo>
                  <a:cubicBezTo>
                    <a:pt x="2280" y="7060"/>
                    <a:pt x="3587" y="4446"/>
                    <a:pt x="3982" y="2592"/>
                  </a:cubicBezTo>
                  <a:cubicBezTo>
                    <a:pt x="4347" y="1376"/>
                    <a:pt x="4104" y="799"/>
                    <a:pt x="3678" y="373"/>
                  </a:cubicBezTo>
                  <a:cubicBezTo>
                    <a:pt x="3465" y="161"/>
                    <a:pt x="3161" y="39"/>
                    <a:pt x="3009" y="9"/>
                  </a:cubicBezTo>
                  <a:cubicBezTo>
                    <a:pt x="2968" y="3"/>
                    <a:pt x="2928" y="1"/>
                    <a:pt x="2889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7"/>
            <p:cNvSpPr/>
            <p:nvPr/>
          </p:nvSpPr>
          <p:spPr>
            <a:xfrm>
              <a:off x="5159375" y="3530425"/>
              <a:ext cx="146675" cy="210675"/>
            </a:xfrm>
            <a:custGeom>
              <a:avLst/>
              <a:gdLst/>
              <a:ahLst/>
              <a:cxnLst/>
              <a:rect l="l" t="t" r="r" b="b"/>
              <a:pathLst>
                <a:path w="5867" h="8427" extrusionOk="0">
                  <a:moveTo>
                    <a:pt x="4027" y="1"/>
                  </a:moveTo>
                  <a:cubicBezTo>
                    <a:pt x="3991" y="1"/>
                    <a:pt x="3956" y="2"/>
                    <a:pt x="3921" y="5"/>
                  </a:cubicBezTo>
                  <a:cubicBezTo>
                    <a:pt x="3192" y="97"/>
                    <a:pt x="2554" y="705"/>
                    <a:pt x="2310" y="978"/>
                  </a:cubicBezTo>
                  <a:cubicBezTo>
                    <a:pt x="2006" y="1312"/>
                    <a:pt x="1672" y="1829"/>
                    <a:pt x="1338" y="2893"/>
                  </a:cubicBezTo>
                  <a:cubicBezTo>
                    <a:pt x="1044" y="3744"/>
                    <a:pt x="440" y="6916"/>
                    <a:pt x="425" y="6972"/>
                  </a:cubicBezTo>
                  <a:lnTo>
                    <a:pt x="425" y="6972"/>
                  </a:lnTo>
                  <a:cubicBezTo>
                    <a:pt x="426" y="6969"/>
                    <a:pt x="426" y="6967"/>
                    <a:pt x="426" y="6966"/>
                  </a:cubicBezTo>
                  <a:lnTo>
                    <a:pt x="426" y="6966"/>
                  </a:lnTo>
                  <a:cubicBezTo>
                    <a:pt x="425" y="6971"/>
                    <a:pt x="425" y="6973"/>
                    <a:pt x="425" y="6973"/>
                  </a:cubicBezTo>
                  <a:cubicBezTo>
                    <a:pt x="425" y="6973"/>
                    <a:pt x="425" y="6973"/>
                    <a:pt x="425" y="6972"/>
                  </a:cubicBezTo>
                  <a:lnTo>
                    <a:pt x="425" y="6972"/>
                  </a:lnTo>
                  <a:cubicBezTo>
                    <a:pt x="412" y="7049"/>
                    <a:pt x="243" y="7696"/>
                    <a:pt x="243" y="7696"/>
                  </a:cubicBezTo>
                  <a:cubicBezTo>
                    <a:pt x="183" y="7696"/>
                    <a:pt x="152" y="7756"/>
                    <a:pt x="152" y="7756"/>
                  </a:cubicBezTo>
                  <a:cubicBezTo>
                    <a:pt x="91" y="7817"/>
                    <a:pt x="31" y="7999"/>
                    <a:pt x="122" y="8121"/>
                  </a:cubicBezTo>
                  <a:cubicBezTo>
                    <a:pt x="0" y="8243"/>
                    <a:pt x="91" y="8303"/>
                    <a:pt x="183" y="8425"/>
                  </a:cubicBezTo>
                  <a:cubicBezTo>
                    <a:pt x="193" y="8426"/>
                    <a:pt x="204" y="8427"/>
                    <a:pt x="217" y="8427"/>
                  </a:cubicBezTo>
                  <a:cubicBezTo>
                    <a:pt x="519" y="8427"/>
                    <a:pt x="1593" y="8087"/>
                    <a:pt x="2584" y="7300"/>
                  </a:cubicBezTo>
                  <a:cubicBezTo>
                    <a:pt x="3830" y="6328"/>
                    <a:pt x="5411" y="4352"/>
                    <a:pt x="5715" y="2437"/>
                  </a:cubicBezTo>
                  <a:cubicBezTo>
                    <a:pt x="5867" y="1373"/>
                    <a:pt x="5411" y="553"/>
                    <a:pt x="4955" y="279"/>
                  </a:cubicBezTo>
                  <a:cubicBezTo>
                    <a:pt x="4682" y="115"/>
                    <a:pt x="4336" y="1"/>
                    <a:pt x="4027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7"/>
            <p:cNvSpPr/>
            <p:nvPr/>
          </p:nvSpPr>
          <p:spPr>
            <a:xfrm>
              <a:off x="5070450" y="3933050"/>
              <a:ext cx="164925" cy="156725"/>
            </a:xfrm>
            <a:custGeom>
              <a:avLst/>
              <a:gdLst/>
              <a:ahLst/>
              <a:cxnLst/>
              <a:rect l="l" t="t" r="r" b="b"/>
              <a:pathLst>
                <a:path w="6597" h="6269" extrusionOk="0">
                  <a:moveTo>
                    <a:pt x="4085" y="1"/>
                  </a:moveTo>
                  <a:cubicBezTo>
                    <a:pt x="2325" y="1"/>
                    <a:pt x="628" y="4703"/>
                    <a:pt x="244" y="5572"/>
                  </a:cubicBezTo>
                  <a:cubicBezTo>
                    <a:pt x="214" y="5603"/>
                    <a:pt x="183" y="5694"/>
                    <a:pt x="153" y="5724"/>
                  </a:cubicBezTo>
                  <a:cubicBezTo>
                    <a:pt x="153" y="5724"/>
                    <a:pt x="153" y="5724"/>
                    <a:pt x="153" y="5724"/>
                  </a:cubicBezTo>
                  <a:lnTo>
                    <a:pt x="153" y="5724"/>
                  </a:lnTo>
                  <a:cubicBezTo>
                    <a:pt x="1" y="5968"/>
                    <a:pt x="92" y="6211"/>
                    <a:pt x="335" y="6241"/>
                  </a:cubicBezTo>
                  <a:cubicBezTo>
                    <a:pt x="356" y="6261"/>
                    <a:pt x="386" y="6268"/>
                    <a:pt x="421" y="6268"/>
                  </a:cubicBezTo>
                  <a:cubicBezTo>
                    <a:pt x="491" y="6268"/>
                    <a:pt x="578" y="6241"/>
                    <a:pt x="639" y="6241"/>
                  </a:cubicBezTo>
                  <a:cubicBezTo>
                    <a:pt x="3284" y="6028"/>
                    <a:pt x="6597" y="2351"/>
                    <a:pt x="5077" y="557"/>
                  </a:cubicBezTo>
                  <a:cubicBezTo>
                    <a:pt x="4750" y="167"/>
                    <a:pt x="4416" y="1"/>
                    <a:pt x="4085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7"/>
            <p:cNvSpPr/>
            <p:nvPr/>
          </p:nvSpPr>
          <p:spPr>
            <a:xfrm>
              <a:off x="5010450" y="4211200"/>
              <a:ext cx="181675" cy="137875"/>
            </a:xfrm>
            <a:custGeom>
              <a:avLst/>
              <a:gdLst/>
              <a:ahLst/>
              <a:cxnLst/>
              <a:rect l="l" t="t" r="r" b="b"/>
              <a:pathLst>
                <a:path w="7267" h="5515" extrusionOk="0">
                  <a:moveTo>
                    <a:pt x="4959" y="0"/>
                  </a:moveTo>
                  <a:cubicBezTo>
                    <a:pt x="4171" y="0"/>
                    <a:pt x="3137" y="529"/>
                    <a:pt x="2097" y="1893"/>
                  </a:cubicBezTo>
                  <a:cubicBezTo>
                    <a:pt x="1428" y="2744"/>
                    <a:pt x="1064" y="3839"/>
                    <a:pt x="668" y="4325"/>
                  </a:cubicBezTo>
                  <a:cubicBezTo>
                    <a:pt x="516" y="4416"/>
                    <a:pt x="364" y="4568"/>
                    <a:pt x="334" y="4751"/>
                  </a:cubicBezTo>
                  <a:cubicBezTo>
                    <a:pt x="304" y="4751"/>
                    <a:pt x="212" y="4872"/>
                    <a:pt x="182" y="4872"/>
                  </a:cubicBezTo>
                  <a:cubicBezTo>
                    <a:pt x="169" y="4868"/>
                    <a:pt x="156" y="4867"/>
                    <a:pt x="145" y="4867"/>
                  </a:cubicBezTo>
                  <a:cubicBezTo>
                    <a:pt x="1" y="4867"/>
                    <a:pt x="12" y="5147"/>
                    <a:pt x="208" y="5147"/>
                  </a:cubicBezTo>
                  <a:cubicBezTo>
                    <a:pt x="244" y="5147"/>
                    <a:pt x="286" y="5137"/>
                    <a:pt x="334" y="5115"/>
                  </a:cubicBezTo>
                  <a:cubicBezTo>
                    <a:pt x="425" y="5358"/>
                    <a:pt x="608" y="5510"/>
                    <a:pt x="820" y="5510"/>
                  </a:cubicBezTo>
                  <a:cubicBezTo>
                    <a:pt x="837" y="5513"/>
                    <a:pt x="857" y="5515"/>
                    <a:pt x="880" y="5515"/>
                  </a:cubicBezTo>
                  <a:cubicBezTo>
                    <a:pt x="1340" y="5515"/>
                    <a:pt x="2895" y="4945"/>
                    <a:pt x="3678" y="4568"/>
                  </a:cubicBezTo>
                  <a:cubicBezTo>
                    <a:pt x="7267" y="2732"/>
                    <a:pt x="6750" y="0"/>
                    <a:pt x="495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7"/>
            <p:cNvSpPr/>
            <p:nvPr/>
          </p:nvSpPr>
          <p:spPr>
            <a:xfrm>
              <a:off x="4768025" y="4120850"/>
              <a:ext cx="151150" cy="123250"/>
            </a:xfrm>
            <a:custGeom>
              <a:avLst/>
              <a:gdLst/>
              <a:ahLst/>
              <a:cxnLst/>
              <a:rect l="l" t="t" r="r" b="b"/>
              <a:pathLst>
                <a:path w="6046" h="4930" extrusionOk="0">
                  <a:moveTo>
                    <a:pt x="2166" y="0"/>
                  </a:moveTo>
                  <a:cubicBezTo>
                    <a:pt x="1709" y="0"/>
                    <a:pt x="1308" y="177"/>
                    <a:pt x="1034" y="644"/>
                  </a:cubicBezTo>
                  <a:cubicBezTo>
                    <a:pt x="0" y="2255"/>
                    <a:pt x="1490" y="4413"/>
                    <a:pt x="3982" y="4839"/>
                  </a:cubicBezTo>
                  <a:cubicBezTo>
                    <a:pt x="4225" y="4869"/>
                    <a:pt x="4833" y="4899"/>
                    <a:pt x="5107" y="4930"/>
                  </a:cubicBezTo>
                  <a:cubicBezTo>
                    <a:pt x="5350" y="4930"/>
                    <a:pt x="5563" y="4839"/>
                    <a:pt x="5593" y="4626"/>
                  </a:cubicBezTo>
                  <a:cubicBezTo>
                    <a:pt x="5683" y="4742"/>
                    <a:pt x="5790" y="4803"/>
                    <a:pt x="5871" y="4803"/>
                  </a:cubicBezTo>
                  <a:cubicBezTo>
                    <a:pt x="5982" y="4803"/>
                    <a:pt x="6046" y="4689"/>
                    <a:pt x="5958" y="4444"/>
                  </a:cubicBezTo>
                  <a:cubicBezTo>
                    <a:pt x="5897" y="4231"/>
                    <a:pt x="5867" y="4109"/>
                    <a:pt x="5654" y="3349"/>
                  </a:cubicBezTo>
                  <a:cubicBezTo>
                    <a:pt x="5411" y="2346"/>
                    <a:pt x="4347" y="766"/>
                    <a:pt x="3466" y="340"/>
                  </a:cubicBezTo>
                  <a:cubicBezTo>
                    <a:pt x="3022" y="140"/>
                    <a:pt x="2572" y="0"/>
                    <a:pt x="216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7"/>
            <p:cNvSpPr/>
            <p:nvPr/>
          </p:nvSpPr>
          <p:spPr>
            <a:xfrm>
              <a:off x="4834300" y="3857425"/>
              <a:ext cx="143675" cy="130025"/>
            </a:xfrm>
            <a:custGeom>
              <a:avLst/>
              <a:gdLst/>
              <a:ahLst/>
              <a:cxnLst/>
              <a:rect l="l" t="t" r="r" b="b"/>
              <a:pathLst>
                <a:path w="5747" h="5201" extrusionOk="0">
                  <a:moveTo>
                    <a:pt x="2311" y="1"/>
                  </a:moveTo>
                  <a:cubicBezTo>
                    <a:pt x="949" y="1"/>
                    <a:pt x="1" y="1410"/>
                    <a:pt x="1544" y="3521"/>
                  </a:cubicBezTo>
                  <a:cubicBezTo>
                    <a:pt x="1544" y="3521"/>
                    <a:pt x="2486" y="4768"/>
                    <a:pt x="4310" y="5102"/>
                  </a:cubicBezTo>
                  <a:cubicBezTo>
                    <a:pt x="4462" y="5132"/>
                    <a:pt x="4644" y="5132"/>
                    <a:pt x="4796" y="5132"/>
                  </a:cubicBezTo>
                  <a:cubicBezTo>
                    <a:pt x="4891" y="5156"/>
                    <a:pt x="4962" y="5170"/>
                    <a:pt x="5023" y="5170"/>
                  </a:cubicBezTo>
                  <a:cubicBezTo>
                    <a:pt x="5119" y="5170"/>
                    <a:pt x="5190" y="5134"/>
                    <a:pt x="5283" y="5041"/>
                  </a:cubicBezTo>
                  <a:cubicBezTo>
                    <a:pt x="5357" y="5157"/>
                    <a:pt x="5442" y="5200"/>
                    <a:pt x="5515" y="5200"/>
                  </a:cubicBezTo>
                  <a:cubicBezTo>
                    <a:pt x="5652" y="5200"/>
                    <a:pt x="5747" y="5049"/>
                    <a:pt x="5648" y="4950"/>
                  </a:cubicBezTo>
                  <a:cubicBezTo>
                    <a:pt x="5556" y="4616"/>
                    <a:pt x="5435" y="3673"/>
                    <a:pt x="5435" y="3673"/>
                  </a:cubicBezTo>
                  <a:cubicBezTo>
                    <a:pt x="4996" y="1070"/>
                    <a:pt x="3497" y="1"/>
                    <a:pt x="2311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7"/>
            <p:cNvSpPr/>
            <p:nvPr/>
          </p:nvSpPr>
          <p:spPr>
            <a:xfrm>
              <a:off x="4882000" y="3361975"/>
              <a:ext cx="242125" cy="1255925"/>
            </a:xfrm>
            <a:custGeom>
              <a:avLst/>
              <a:gdLst/>
              <a:ahLst/>
              <a:cxnLst/>
              <a:rect l="l" t="t" r="r" b="b"/>
              <a:pathLst>
                <a:path w="9685" h="50237" extrusionOk="0">
                  <a:moveTo>
                    <a:pt x="8904" y="0"/>
                  </a:moveTo>
                  <a:cubicBezTo>
                    <a:pt x="8863" y="0"/>
                    <a:pt x="8823" y="38"/>
                    <a:pt x="8785" y="117"/>
                  </a:cubicBezTo>
                  <a:cubicBezTo>
                    <a:pt x="8785" y="117"/>
                    <a:pt x="8664" y="208"/>
                    <a:pt x="8694" y="2275"/>
                  </a:cubicBezTo>
                  <a:cubicBezTo>
                    <a:pt x="9150" y="24251"/>
                    <a:pt x="1825" y="32853"/>
                    <a:pt x="92" y="48720"/>
                  </a:cubicBezTo>
                  <a:cubicBezTo>
                    <a:pt x="92" y="48781"/>
                    <a:pt x="1" y="49419"/>
                    <a:pt x="1" y="49510"/>
                  </a:cubicBezTo>
                  <a:cubicBezTo>
                    <a:pt x="22" y="49977"/>
                    <a:pt x="384" y="50237"/>
                    <a:pt x="746" y="50237"/>
                  </a:cubicBezTo>
                  <a:cubicBezTo>
                    <a:pt x="902" y="50237"/>
                    <a:pt x="1058" y="50188"/>
                    <a:pt x="1186" y="50088"/>
                  </a:cubicBezTo>
                  <a:cubicBezTo>
                    <a:pt x="1460" y="49844"/>
                    <a:pt x="1399" y="49540"/>
                    <a:pt x="1460" y="49236"/>
                  </a:cubicBezTo>
                  <a:cubicBezTo>
                    <a:pt x="2828" y="35042"/>
                    <a:pt x="8846" y="26713"/>
                    <a:pt x="9575" y="6348"/>
                  </a:cubicBezTo>
                  <a:cubicBezTo>
                    <a:pt x="9684" y="2808"/>
                    <a:pt x="9257" y="0"/>
                    <a:pt x="890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7"/>
            <p:cNvSpPr/>
            <p:nvPr/>
          </p:nvSpPr>
          <p:spPr>
            <a:xfrm>
              <a:off x="4997100" y="3450800"/>
              <a:ext cx="120775" cy="149800"/>
            </a:xfrm>
            <a:custGeom>
              <a:avLst/>
              <a:gdLst/>
              <a:ahLst/>
              <a:cxnLst/>
              <a:rect l="l" t="t" r="r" b="b"/>
              <a:pathLst>
                <a:path w="4831" h="5992" extrusionOk="0">
                  <a:moveTo>
                    <a:pt x="279" y="1"/>
                  </a:moveTo>
                  <a:cubicBezTo>
                    <a:pt x="74" y="1"/>
                    <a:pt x="1" y="1144"/>
                    <a:pt x="2631" y="4315"/>
                  </a:cubicBezTo>
                  <a:cubicBezTo>
                    <a:pt x="2618" y="4300"/>
                    <a:pt x="2611" y="4293"/>
                    <a:pt x="2610" y="4293"/>
                  </a:cubicBezTo>
                  <a:lnTo>
                    <a:pt x="2610" y="4293"/>
                  </a:lnTo>
                  <a:cubicBezTo>
                    <a:pt x="2594" y="4293"/>
                    <a:pt x="3928" y="5958"/>
                    <a:pt x="4242" y="5987"/>
                  </a:cubicBezTo>
                  <a:cubicBezTo>
                    <a:pt x="4265" y="5990"/>
                    <a:pt x="4287" y="5992"/>
                    <a:pt x="4309" y="5992"/>
                  </a:cubicBezTo>
                  <a:cubicBezTo>
                    <a:pt x="4660" y="5992"/>
                    <a:pt x="4831" y="5545"/>
                    <a:pt x="4516" y="5288"/>
                  </a:cubicBezTo>
                  <a:cubicBezTo>
                    <a:pt x="3163" y="4310"/>
                    <a:pt x="967" y="1153"/>
                    <a:pt x="994" y="1153"/>
                  </a:cubicBezTo>
                  <a:lnTo>
                    <a:pt x="994" y="1153"/>
                  </a:lnTo>
                  <a:cubicBezTo>
                    <a:pt x="995" y="1153"/>
                    <a:pt x="1004" y="1163"/>
                    <a:pt x="1020" y="1184"/>
                  </a:cubicBezTo>
                  <a:cubicBezTo>
                    <a:pt x="1020" y="1156"/>
                    <a:pt x="916" y="999"/>
                    <a:pt x="900" y="999"/>
                  </a:cubicBezTo>
                  <a:cubicBezTo>
                    <a:pt x="899" y="999"/>
                    <a:pt x="898" y="1000"/>
                    <a:pt x="898" y="1002"/>
                  </a:cubicBezTo>
                  <a:cubicBezTo>
                    <a:pt x="655" y="637"/>
                    <a:pt x="564" y="546"/>
                    <a:pt x="443" y="272"/>
                  </a:cubicBezTo>
                  <a:cubicBezTo>
                    <a:pt x="426" y="188"/>
                    <a:pt x="418" y="169"/>
                    <a:pt x="415" y="169"/>
                  </a:cubicBezTo>
                  <a:cubicBezTo>
                    <a:pt x="412" y="169"/>
                    <a:pt x="412" y="181"/>
                    <a:pt x="412" y="181"/>
                  </a:cubicBezTo>
                  <a:cubicBezTo>
                    <a:pt x="383" y="65"/>
                    <a:pt x="327" y="1"/>
                    <a:pt x="27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7"/>
            <p:cNvSpPr/>
            <p:nvPr/>
          </p:nvSpPr>
          <p:spPr>
            <a:xfrm>
              <a:off x="5102375" y="3382950"/>
              <a:ext cx="122375" cy="186750"/>
            </a:xfrm>
            <a:custGeom>
              <a:avLst/>
              <a:gdLst/>
              <a:ahLst/>
              <a:cxnLst/>
              <a:rect l="l" t="t" r="r" b="b"/>
              <a:pathLst>
                <a:path w="4895" h="7470" extrusionOk="0">
                  <a:moveTo>
                    <a:pt x="4754" y="0"/>
                  </a:moveTo>
                  <a:cubicBezTo>
                    <a:pt x="4499" y="0"/>
                    <a:pt x="4284" y="1221"/>
                    <a:pt x="2767" y="3594"/>
                  </a:cubicBezTo>
                  <a:cubicBezTo>
                    <a:pt x="1551" y="5509"/>
                    <a:pt x="457" y="6634"/>
                    <a:pt x="457" y="6634"/>
                  </a:cubicBezTo>
                  <a:lnTo>
                    <a:pt x="305" y="6786"/>
                  </a:lnTo>
                  <a:cubicBezTo>
                    <a:pt x="1" y="7090"/>
                    <a:pt x="183" y="7394"/>
                    <a:pt x="457" y="7424"/>
                  </a:cubicBezTo>
                  <a:cubicBezTo>
                    <a:pt x="502" y="7455"/>
                    <a:pt x="540" y="7470"/>
                    <a:pt x="571" y="7470"/>
                  </a:cubicBezTo>
                  <a:cubicBezTo>
                    <a:pt x="601" y="7470"/>
                    <a:pt x="624" y="7455"/>
                    <a:pt x="639" y="7424"/>
                  </a:cubicBezTo>
                  <a:cubicBezTo>
                    <a:pt x="760" y="7394"/>
                    <a:pt x="1216" y="6877"/>
                    <a:pt x="1308" y="6756"/>
                  </a:cubicBezTo>
                  <a:cubicBezTo>
                    <a:pt x="3982" y="3382"/>
                    <a:pt x="4651" y="707"/>
                    <a:pt x="4834" y="251"/>
                  </a:cubicBezTo>
                  <a:cubicBezTo>
                    <a:pt x="4894" y="220"/>
                    <a:pt x="4894" y="68"/>
                    <a:pt x="4834" y="38"/>
                  </a:cubicBezTo>
                  <a:cubicBezTo>
                    <a:pt x="4806" y="13"/>
                    <a:pt x="4779" y="0"/>
                    <a:pt x="4754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7"/>
            <p:cNvSpPr/>
            <p:nvPr/>
          </p:nvSpPr>
          <p:spPr>
            <a:xfrm>
              <a:off x="4919250" y="3649100"/>
              <a:ext cx="172500" cy="181100"/>
            </a:xfrm>
            <a:custGeom>
              <a:avLst/>
              <a:gdLst/>
              <a:ahLst/>
              <a:cxnLst/>
              <a:rect l="l" t="t" r="r" b="b"/>
              <a:pathLst>
                <a:path w="6900" h="7244" extrusionOk="0">
                  <a:moveTo>
                    <a:pt x="487" y="0"/>
                  </a:moveTo>
                  <a:cubicBezTo>
                    <a:pt x="0" y="0"/>
                    <a:pt x="973" y="1581"/>
                    <a:pt x="1246" y="2006"/>
                  </a:cubicBezTo>
                  <a:cubicBezTo>
                    <a:pt x="2128" y="3404"/>
                    <a:pt x="5897" y="7204"/>
                    <a:pt x="6231" y="7234"/>
                  </a:cubicBezTo>
                  <a:cubicBezTo>
                    <a:pt x="6265" y="7241"/>
                    <a:pt x="6297" y="7244"/>
                    <a:pt x="6328" y="7244"/>
                  </a:cubicBezTo>
                  <a:cubicBezTo>
                    <a:pt x="6744" y="7244"/>
                    <a:pt x="6899" y="6699"/>
                    <a:pt x="6475" y="6444"/>
                  </a:cubicBezTo>
                  <a:cubicBezTo>
                    <a:pt x="6475" y="6444"/>
                    <a:pt x="6444" y="6444"/>
                    <a:pt x="6414" y="6414"/>
                  </a:cubicBezTo>
                  <a:cubicBezTo>
                    <a:pt x="5512" y="5716"/>
                    <a:pt x="3525" y="3849"/>
                    <a:pt x="3515" y="3849"/>
                  </a:cubicBezTo>
                  <a:lnTo>
                    <a:pt x="3515" y="3849"/>
                  </a:lnTo>
                  <a:cubicBezTo>
                    <a:pt x="3515" y="3849"/>
                    <a:pt x="3518" y="3853"/>
                    <a:pt x="3526" y="3860"/>
                  </a:cubicBezTo>
                  <a:lnTo>
                    <a:pt x="3405" y="3739"/>
                  </a:lnTo>
                  <a:cubicBezTo>
                    <a:pt x="1125" y="1520"/>
                    <a:pt x="699" y="486"/>
                    <a:pt x="699" y="486"/>
                  </a:cubicBezTo>
                  <a:cubicBezTo>
                    <a:pt x="699" y="456"/>
                    <a:pt x="669" y="365"/>
                    <a:pt x="669" y="365"/>
                  </a:cubicBezTo>
                  <a:cubicBezTo>
                    <a:pt x="639" y="334"/>
                    <a:pt x="608" y="213"/>
                    <a:pt x="608" y="183"/>
                  </a:cubicBezTo>
                  <a:cubicBezTo>
                    <a:pt x="639" y="91"/>
                    <a:pt x="608" y="0"/>
                    <a:pt x="487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7"/>
            <p:cNvSpPr/>
            <p:nvPr/>
          </p:nvSpPr>
          <p:spPr>
            <a:xfrm>
              <a:off x="5075025" y="3624075"/>
              <a:ext cx="176325" cy="167425"/>
            </a:xfrm>
            <a:custGeom>
              <a:avLst/>
              <a:gdLst/>
              <a:ahLst/>
              <a:cxnLst/>
              <a:rect l="l" t="t" r="r" b="b"/>
              <a:pathLst>
                <a:path w="7053" h="6697" extrusionOk="0">
                  <a:moveTo>
                    <a:pt x="6924" y="1"/>
                  </a:moveTo>
                  <a:cubicBezTo>
                    <a:pt x="6638" y="1"/>
                    <a:pt x="6135" y="1289"/>
                    <a:pt x="4985" y="2551"/>
                  </a:cubicBezTo>
                  <a:cubicBezTo>
                    <a:pt x="4985" y="2551"/>
                    <a:pt x="4712" y="2855"/>
                    <a:pt x="4073" y="3463"/>
                  </a:cubicBezTo>
                  <a:cubicBezTo>
                    <a:pt x="3147" y="4331"/>
                    <a:pt x="2442" y="4979"/>
                    <a:pt x="2431" y="4979"/>
                  </a:cubicBezTo>
                  <a:cubicBezTo>
                    <a:pt x="2424" y="4979"/>
                    <a:pt x="2648" y="4764"/>
                    <a:pt x="3192" y="4253"/>
                  </a:cubicBezTo>
                  <a:lnTo>
                    <a:pt x="3192" y="4253"/>
                  </a:lnTo>
                  <a:cubicBezTo>
                    <a:pt x="1672" y="5439"/>
                    <a:pt x="1125" y="5591"/>
                    <a:pt x="639" y="5864"/>
                  </a:cubicBezTo>
                  <a:cubicBezTo>
                    <a:pt x="0" y="5956"/>
                    <a:pt x="61" y="6685"/>
                    <a:pt x="487" y="6685"/>
                  </a:cubicBezTo>
                  <a:cubicBezTo>
                    <a:pt x="525" y="6693"/>
                    <a:pt x="561" y="6697"/>
                    <a:pt x="595" y="6697"/>
                  </a:cubicBezTo>
                  <a:cubicBezTo>
                    <a:pt x="699" y="6697"/>
                    <a:pt x="791" y="6662"/>
                    <a:pt x="882" y="6594"/>
                  </a:cubicBezTo>
                  <a:cubicBezTo>
                    <a:pt x="2402" y="5439"/>
                    <a:pt x="3617" y="4983"/>
                    <a:pt x="5472" y="2582"/>
                  </a:cubicBezTo>
                  <a:cubicBezTo>
                    <a:pt x="5988" y="1943"/>
                    <a:pt x="6444" y="910"/>
                    <a:pt x="6900" y="272"/>
                  </a:cubicBezTo>
                  <a:cubicBezTo>
                    <a:pt x="7022" y="241"/>
                    <a:pt x="7052" y="120"/>
                    <a:pt x="6991" y="28"/>
                  </a:cubicBezTo>
                  <a:cubicBezTo>
                    <a:pt x="6970" y="10"/>
                    <a:pt x="6948" y="1"/>
                    <a:pt x="692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7"/>
            <p:cNvSpPr/>
            <p:nvPr/>
          </p:nvSpPr>
          <p:spPr>
            <a:xfrm>
              <a:off x="4919250" y="3923900"/>
              <a:ext cx="121475" cy="117375"/>
            </a:xfrm>
            <a:custGeom>
              <a:avLst/>
              <a:gdLst/>
              <a:ahLst/>
              <a:cxnLst/>
              <a:rect l="l" t="t" r="r" b="b"/>
              <a:pathLst>
                <a:path w="4859" h="4695" extrusionOk="0">
                  <a:moveTo>
                    <a:pt x="230" y="1"/>
                  </a:moveTo>
                  <a:cubicBezTo>
                    <a:pt x="205" y="1"/>
                    <a:pt x="180" y="5"/>
                    <a:pt x="152" y="11"/>
                  </a:cubicBezTo>
                  <a:cubicBezTo>
                    <a:pt x="31" y="103"/>
                    <a:pt x="0" y="254"/>
                    <a:pt x="61" y="315"/>
                  </a:cubicBezTo>
                  <a:cubicBezTo>
                    <a:pt x="122" y="406"/>
                    <a:pt x="122" y="467"/>
                    <a:pt x="183" y="589"/>
                  </a:cubicBezTo>
                  <a:cubicBezTo>
                    <a:pt x="791" y="1622"/>
                    <a:pt x="1216" y="2078"/>
                    <a:pt x="2949" y="3689"/>
                  </a:cubicBezTo>
                  <a:cubicBezTo>
                    <a:pt x="2932" y="3675"/>
                    <a:pt x="2924" y="3669"/>
                    <a:pt x="2922" y="3669"/>
                  </a:cubicBezTo>
                  <a:lnTo>
                    <a:pt x="2922" y="3669"/>
                  </a:lnTo>
                  <a:cubicBezTo>
                    <a:pt x="2904" y="3669"/>
                    <a:pt x="3893" y="4608"/>
                    <a:pt x="4286" y="4692"/>
                  </a:cubicBezTo>
                  <a:cubicBezTo>
                    <a:pt x="4300" y="4694"/>
                    <a:pt x="4314" y="4694"/>
                    <a:pt x="4328" y="4694"/>
                  </a:cubicBezTo>
                  <a:cubicBezTo>
                    <a:pt x="4641" y="4694"/>
                    <a:pt x="4858" y="4378"/>
                    <a:pt x="4742" y="4145"/>
                  </a:cubicBezTo>
                  <a:cubicBezTo>
                    <a:pt x="4681" y="3963"/>
                    <a:pt x="4438" y="3902"/>
                    <a:pt x="4012" y="3537"/>
                  </a:cubicBezTo>
                  <a:cubicBezTo>
                    <a:pt x="1429" y="1501"/>
                    <a:pt x="760" y="650"/>
                    <a:pt x="760" y="650"/>
                  </a:cubicBezTo>
                  <a:cubicBezTo>
                    <a:pt x="639" y="498"/>
                    <a:pt x="456" y="315"/>
                    <a:pt x="426" y="163"/>
                  </a:cubicBezTo>
                  <a:cubicBezTo>
                    <a:pt x="379" y="45"/>
                    <a:pt x="313" y="1"/>
                    <a:pt x="230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7"/>
            <p:cNvSpPr/>
            <p:nvPr/>
          </p:nvSpPr>
          <p:spPr>
            <a:xfrm>
              <a:off x="4995225" y="4010250"/>
              <a:ext cx="161125" cy="125275"/>
            </a:xfrm>
            <a:custGeom>
              <a:avLst/>
              <a:gdLst/>
              <a:ahLst/>
              <a:cxnLst/>
              <a:rect l="l" t="t" r="r" b="b"/>
              <a:pathLst>
                <a:path w="6445" h="5011" extrusionOk="0">
                  <a:moveTo>
                    <a:pt x="6329" y="1"/>
                  </a:moveTo>
                  <a:cubicBezTo>
                    <a:pt x="6230" y="1"/>
                    <a:pt x="6107" y="223"/>
                    <a:pt x="5594" y="813"/>
                  </a:cubicBezTo>
                  <a:cubicBezTo>
                    <a:pt x="4408" y="2059"/>
                    <a:pt x="1855" y="3609"/>
                    <a:pt x="913" y="3974"/>
                  </a:cubicBezTo>
                  <a:cubicBezTo>
                    <a:pt x="730" y="4004"/>
                    <a:pt x="518" y="4035"/>
                    <a:pt x="366" y="4126"/>
                  </a:cubicBezTo>
                  <a:cubicBezTo>
                    <a:pt x="1" y="4308"/>
                    <a:pt x="62" y="4947"/>
                    <a:pt x="518" y="5007"/>
                  </a:cubicBezTo>
                  <a:cubicBezTo>
                    <a:pt x="532" y="5010"/>
                    <a:pt x="547" y="5011"/>
                    <a:pt x="563" y="5011"/>
                  </a:cubicBezTo>
                  <a:cubicBezTo>
                    <a:pt x="1206" y="5011"/>
                    <a:pt x="3415" y="3267"/>
                    <a:pt x="3831" y="2940"/>
                  </a:cubicBezTo>
                  <a:cubicBezTo>
                    <a:pt x="5746" y="1421"/>
                    <a:pt x="5898" y="874"/>
                    <a:pt x="6384" y="205"/>
                  </a:cubicBezTo>
                  <a:cubicBezTo>
                    <a:pt x="6414" y="174"/>
                    <a:pt x="6445" y="53"/>
                    <a:pt x="6384" y="22"/>
                  </a:cubicBezTo>
                  <a:cubicBezTo>
                    <a:pt x="6365" y="8"/>
                    <a:pt x="6347" y="1"/>
                    <a:pt x="632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7"/>
            <p:cNvSpPr/>
            <p:nvPr/>
          </p:nvSpPr>
          <p:spPr>
            <a:xfrm>
              <a:off x="4848575" y="4184050"/>
              <a:ext cx="125600" cy="96550"/>
            </a:xfrm>
            <a:custGeom>
              <a:avLst/>
              <a:gdLst/>
              <a:ahLst/>
              <a:cxnLst/>
              <a:rect l="l" t="t" r="r" b="b"/>
              <a:pathLst>
                <a:path w="5024" h="3862" extrusionOk="0">
                  <a:moveTo>
                    <a:pt x="274" y="1"/>
                  </a:moveTo>
                  <a:cubicBezTo>
                    <a:pt x="122" y="1"/>
                    <a:pt x="0" y="183"/>
                    <a:pt x="92" y="274"/>
                  </a:cubicBezTo>
                  <a:cubicBezTo>
                    <a:pt x="365" y="852"/>
                    <a:pt x="1885" y="2250"/>
                    <a:pt x="2523" y="2767"/>
                  </a:cubicBezTo>
                  <a:cubicBezTo>
                    <a:pt x="3496" y="3466"/>
                    <a:pt x="3952" y="3618"/>
                    <a:pt x="4195" y="3770"/>
                  </a:cubicBezTo>
                  <a:cubicBezTo>
                    <a:pt x="4285" y="3834"/>
                    <a:pt x="4377" y="3861"/>
                    <a:pt x="4463" y="3861"/>
                  </a:cubicBezTo>
                  <a:cubicBezTo>
                    <a:pt x="4786" y="3861"/>
                    <a:pt x="5024" y="3474"/>
                    <a:pt x="4712" y="3162"/>
                  </a:cubicBezTo>
                  <a:cubicBezTo>
                    <a:pt x="4681" y="3131"/>
                    <a:pt x="4529" y="3040"/>
                    <a:pt x="4469" y="3010"/>
                  </a:cubicBezTo>
                  <a:cubicBezTo>
                    <a:pt x="3022" y="2258"/>
                    <a:pt x="2264" y="1698"/>
                    <a:pt x="2247" y="1698"/>
                  </a:cubicBezTo>
                  <a:lnTo>
                    <a:pt x="2247" y="1698"/>
                  </a:lnTo>
                  <a:cubicBezTo>
                    <a:pt x="2246" y="1698"/>
                    <a:pt x="2247" y="1700"/>
                    <a:pt x="2250" y="1703"/>
                  </a:cubicBezTo>
                  <a:cubicBezTo>
                    <a:pt x="1733" y="1308"/>
                    <a:pt x="882" y="639"/>
                    <a:pt x="456" y="183"/>
                  </a:cubicBezTo>
                  <a:cubicBezTo>
                    <a:pt x="426" y="92"/>
                    <a:pt x="365" y="61"/>
                    <a:pt x="27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7"/>
            <p:cNvSpPr/>
            <p:nvPr/>
          </p:nvSpPr>
          <p:spPr>
            <a:xfrm>
              <a:off x="4927600" y="4253500"/>
              <a:ext cx="198350" cy="135225"/>
            </a:xfrm>
            <a:custGeom>
              <a:avLst/>
              <a:gdLst/>
              <a:ahLst/>
              <a:cxnLst/>
              <a:rect l="l" t="t" r="r" b="b"/>
              <a:pathLst>
                <a:path w="7934" h="5409" extrusionOk="0">
                  <a:moveTo>
                    <a:pt x="7745" y="0"/>
                  </a:moveTo>
                  <a:cubicBezTo>
                    <a:pt x="7667" y="0"/>
                    <a:pt x="7588" y="64"/>
                    <a:pt x="7569" y="141"/>
                  </a:cubicBezTo>
                  <a:cubicBezTo>
                    <a:pt x="6536" y="1144"/>
                    <a:pt x="6688" y="1235"/>
                    <a:pt x="4347" y="2633"/>
                  </a:cubicBezTo>
                  <a:cubicBezTo>
                    <a:pt x="3800" y="2937"/>
                    <a:pt x="1855" y="4183"/>
                    <a:pt x="457" y="4487"/>
                  </a:cubicBezTo>
                  <a:cubicBezTo>
                    <a:pt x="31" y="4578"/>
                    <a:pt x="1" y="5308"/>
                    <a:pt x="457" y="5399"/>
                  </a:cubicBezTo>
                  <a:cubicBezTo>
                    <a:pt x="473" y="5406"/>
                    <a:pt x="493" y="5409"/>
                    <a:pt x="515" y="5409"/>
                  </a:cubicBezTo>
                  <a:cubicBezTo>
                    <a:pt x="693" y="5409"/>
                    <a:pt x="1030" y="5210"/>
                    <a:pt x="1247" y="5156"/>
                  </a:cubicBezTo>
                  <a:lnTo>
                    <a:pt x="1247" y="5156"/>
                  </a:lnTo>
                  <a:cubicBezTo>
                    <a:pt x="1231" y="5159"/>
                    <a:pt x="1220" y="5161"/>
                    <a:pt x="1215" y="5161"/>
                  </a:cubicBezTo>
                  <a:cubicBezTo>
                    <a:pt x="1171" y="5161"/>
                    <a:pt x="1492" y="5052"/>
                    <a:pt x="1764" y="4943"/>
                  </a:cubicBezTo>
                  <a:cubicBezTo>
                    <a:pt x="5958" y="3241"/>
                    <a:pt x="7387" y="749"/>
                    <a:pt x="7751" y="353"/>
                  </a:cubicBezTo>
                  <a:cubicBezTo>
                    <a:pt x="7873" y="353"/>
                    <a:pt x="7934" y="201"/>
                    <a:pt x="7873" y="80"/>
                  </a:cubicBezTo>
                  <a:cubicBezTo>
                    <a:pt x="7839" y="23"/>
                    <a:pt x="7792" y="0"/>
                    <a:pt x="774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7"/>
          <p:cNvGrpSpPr/>
          <p:nvPr/>
        </p:nvGrpSpPr>
        <p:grpSpPr>
          <a:xfrm>
            <a:off x="7632226" y="2923930"/>
            <a:ext cx="798644" cy="1487680"/>
            <a:chOff x="12606125" y="9139075"/>
            <a:chExt cx="659600" cy="1228675"/>
          </a:xfrm>
        </p:grpSpPr>
        <p:sp>
          <p:nvSpPr>
            <p:cNvPr id="4016" name="Google Shape;4016;p57"/>
            <p:cNvSpPr/>
            <p:nvPr/>
          </p:nvSpPr>
          <p:spPr>
            <a:xfrm>
              <a:off x="12720100" y="9364200"/>
              <a:ext cx="268275" cy="1003550"/>
            </a:xfrm>
            <a:custGeom>
              <a:avLst/>
              <a:gdLst/>
              <a:ahLst/>
              <a:cxnLst/>
              <a:rect l="l" t="t" r="r" b="b"/>
              <a:pathLst>
                <a:path w="10731" h="40142" extrusionOk="0">
                  <a:moveTo>
                    <a:pt x="266" y="1"/>
                  </a:moveTo>
                  <a:cubicBezTo>
                    <a:pt x="248" y="1"/>
                    <a:pt x="230" y="3"/>
                    <a:pt x="214" y="9"/>
                  </a:cubicBezTo>
                  <a:cubicBezTo>
                    <a:pt x="122" y="9"/>
                    <a:pt x="1" y="130"/>
                    <a:pt x="1" y="222"/>
                  </a:cubicBezTo>
                  <a:cubicBezTo>
                    <a:pt x="1" y="343"/>
                    <a:pt x="92" y="465"/>
                    <a:pt x="153" y="586"/>
                  </a:cubicBezTo>
                  <a:cubicBezTo>
                    <a:pt x="274" y="738"/>
                    <a:pt x="396" y="921"/>
                    <a:pt x="518" y="1073"/>
                  </a:cubicBezTo>
                  <a:cubicBezTo>
                    <a:pt x="761" y="1407"/>
                    <a:pt x="1004" y="1772"/>
                    <a:pt x="1277" y="2167"/>
                  </a:cubicBezTo>
                  <a:cubicBezTo>
                    <a:pt x="1764" y="2896"/>
                    <a:pt x="2281" y="3656"/>
                    <a:pt x="2736" y="4416"/>
                  </a:cubicBezTo>
                  <a:cubicBezTo>
                    <a:pt x="3253" y="5176"/>
                    <a:pt x="3709" y="5966"/>
                    <a:pt x="4165" y="6757"/>
                  </a:cubicBezTo>
                  <a:cubicBezTo>
                    <a:pt x="4469" y="7304"/>
                    <a:pt x="4773" y="7820"/>
                    <a:pt x="5016" y="8368"/>
                  </a:cubicBezTo>
                  <a:cubicBezTo>
                    <a:pt x="5290" y="8945"/>
                    <a:pt x="5563" y="9492"/>
                    <a:pt x="5776" y="10070"/>
                  </a:cubicBezTo>
                  <a:cubicBezTo>
                    <a:pt x="5746" y="10070"/>
                    <a:pt x="5746" y="10040"/>
                    <a:pt x="5746" y="10039"/>
                  </a:cubicBezTo>
                  <a:lnTo>
                    <a:pt x="5746" y="10039"/>
                  </a:lnTo>
                  <a:cubicBezTo>
                    <a:pt x="5746" y="10100"/>
                    <a:pt x="5746" y="10131"/>
                    <a:pt x="5776" y="10191"/>
                  </a:cubicBezTo>
                  <a:cubicBezTo>
                    <a:pt x="6141" y="11042"/>
                    <a:pt x="6445" y="11924"/>
                    <a:pt x="6749" y="12805"/>
                  </a:cubicBezTo>
                  <a:cubicBezTo>
                    <a:pt x="7053" y="13687"/>
                    <a:pt x="7296" y="14538"/>
                    <a:pt x="7539" y="15419"/>
                  </a:cubicBezTo>
                  <a:cubicBezTo>
                    <a:pt x="7600" y="15663"/>
                    <a:pt x="7661" y="15906"/>
                    <a:pt x="7721" y="16179"/>
                  </a:cubicBezTo>
                  <a:lnTo>
                    <a:pt x="7721" y="16210"/>
                  </a:lnTo>
                  <a:cubicBezTo>
                    <a:pt x="7752" y="16270"/>
                    <a:pt x="7752" y="16301"/>
                    <a:pt x="7752" y="16331"/>
                  </a:cubicBezTo>
                  <a:lnTo>
                    <a:pt x="7752" y="16362"/>
                  </a:lnTo>
                  <a:cubicBezTo>
                    <a:pt x="7873" y="16787"/>
                    <a:pt x="7995" y="17213"/>
                    <a:pt x="8056" y="17638"/>
                  </a:cubicBezTo>
                  <a:cubicBezTo>
                    <a:pt x="8299" y="18581"/>
                    <a:pt x="8451" y="19553"/>
                    <a:pt x="8633" y="20526"/>
                  </a:cubicBezTo>
                  <a:cubicBezTo>
                    <a:pt x="8785" y="21438"/>
                    <a:pt x="8937" y="22289"/>
                    <a:pt x="9059" y="23201"/>
                  </a:cubicBezTo>
                  <a:lnTo>
                    <a:pt x="9059" y="23170"/>
                  </a:lnTo>
                  <a:cubicBezTo>
                    <a:pt x="9180" y="24082"/>
                    <a:pt x="9272" y="24964"/>
                    <a:pt x="9363" y="25875"/>
                  </a:cubicBezTo>
                  <a:cubicBezTo>
                    <a:pt x="9423" y="26818"/>
                    <a:pt x="9484" y="27730"/>
                    <a:pt x="9484" y="28672"/>
                  </a:cubicBezTo>
                  <a:lnTo>
                    <a:pt x="9484" y="29645"/>
                  </a:lnTo>
                  <a:cubicBezTo>
                    <a:pt x="9423" y="31468"/>
                    <a:pt x="9272" y="33292"/>
                    <a:pt x="9059" y="35116"/>
                  </a:cubicBezTo>
                  <a:lnTo>
                    <a:pt x="9059" y="35055"/>
                  </a:lnTo>
                  <a:cubicBezTo>
                    <a:pt x="8937" y="35784"/>
                    <a:pt x="8876" y="36484"/>
                    <a:pt x="8755" y="37183"/>
                  </a:cubicBezTo>
                  <a:lnTo>
                    <a:pt x="8420" y="39250"/>
                  </a:lnTo>
                  <a:cubicBezTo>
                    <a:pt x="8360" y="39553"/>
                    <a:pt x="8512" y="39857"/>
                    <a:pt x="8816" y="40101"/>
                  </a:cubicBezTo>
                  <a:cubicBezTo>
                    <a:pt x="8876" y="40131"/>
                    <a:pt x="8876" y="40131"/>
                    <a:pt x="8907" y="40131"/>
                  </a:cubicBezTo>
                  <a:cubicBezTo>
                    <a:pt x="8941" y="40138"/>
                    <a:pt x="8976" y="40141"/>
                    <a:pt x="9011" y="40141"/>
                  </a:cubicBezTo>
                  <a:cubicBezTo>
                    <a:pt x="9284" y="40141"/>
                    <a:pt x="9555" y="39937"/>
                    <a:pt x="9636" y="39614"/>
                  </a:cubicBezTo>
                  <a:cubicBezTo>
                    <a:pt x="9788" y="38824"/>
                    <a:pt x="9940" y="38003"/>
                    <a:pt x="10031" y="37183"/>
                  </a:cubicBezTo>
                  <a:cubicBezTo>
                    <a:pt x="10305" y="35359"/>
                    <a:pt x="10548" y="33535"/>
                    <a:pt x="10639" y="31711"/>
                  </a:cubicBezTo>
                  <a:cubicBezTo>
                    <a:pt x="10700" y="30769"/>
                    <a:pt x="10731" y="29857"/>
                    <a:pt x="10731" y="28945"/>
                  </a:cubicBezTo>
                  <a:cubicBezTo>
                    <a:pt x="10731" y="27973"/>
                    <a:pt x="10700" y="26970"/>
                    <a:pt x="10609" y="25997"/>
                  </a:cubicBezTo>
                  <a:cubicBezTo>
                    <a:pt x="10487" y="25055"/>
                    <a:pt x="10427" y="24082"/>
                    <a:pt x="10275" y="23140"/>
                  </a:cubicBezTo>
                  <a:cubicBezTo>
                    <a:pt x="10123" y="22228"/>
                    <a:pt x="9971" y="21316"/>
                    <a:pt x="9788" y="20404"/>
                  </a:cubicBezTo>
                  <a:cubicBezTo>
                    <a:pt x="9575" y="19462"/>
                    <a:pt x="9393" y="18489"/>
                    <a:pt x="9180" y="17577"/>
                  </a:cubicBezTo>
                  <a:lnTo>
                    <a:pt x="8816" y="16210"/>
                  </a:lnTo>
                  <a:cubicBezTo>
                    <a:pt x="8785" y="16179"/>
                    <a:pt x="8785" y="16179"/>
                    <a:pt x="8785" y="16149"/>
                  </a:cubicBezTo>
                  <a:lnTo>
                    <a:pt x="8785" y="16118"/>
                  </a:lnTo>
                  <a:lnTo>
                    <a:pt x="8785" y="16058"/>
                  </a:lnTo>
                  <a:lnTo>
                    <a:pt x="8785" y="16027"/>
                  </a:lnTo>
                  <a:cubicBezTo>
                    <a:pt x="8664" y="15541"/>
                    <a:pt x="8572" y="15085"/>
                    <a:pt x="8420" y="14629"/>
                  </a:cubicBezTo>
                  <a:cubicBezTo>
                    <a:pt x="7843" y="12836"/>
                    <a:pt x="7205" y="11042"/>
                    <a:pt x="6384" y="9340"/>
                  </a:cubicBezTo>
                  <a:cubicBezTo>
                    <a:pt x="5594" y="7638"/>
                    <a:pt x="4651" y="6027"/>
                    <a:pt x="3618" y="4477"/>
                  </a:cubicBezTo>
                  <a:cubicBezTo>
                    <a:pt x="3132" y="3717"/>
                    <a:pt x="2584" y="2957"/>
                    <a:pt x="2068" y="2228"/>
                  </a:cubicBezTo>
                  <a:cubicBezTo>
                    <a:pt x="1581" y="1559"/>
                    <a:pt x="1034" y="921"/>
                    <a:pt x="548" y="222"/>
                  </a:cubicBezTo>
                  <a:cubicBezTo>
                    <a:pt x="548" y="191"/>
                    <a:pt x="518" y="161"/>
                    <a:pt x="457" y="100"/>
                  </a:cubicBezTo>
                  <a:cubicBezTo>
                    <a:pt x="432" y="50"/>
                    <a:pt x="346" y="1"/>
                    <a:pt x="266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7"/>
            <p:cNvSpPr/>
            <p:nvPr/>
          </p:nvSpPr>
          <p:spPr>
            <a:xfrm>
              <a:off x="12722400" y="9578350"/>
              <a:ext cx="170225" cy="64400"/>
            </a:xfrm>
            <a:custGeom>
              <a:avLst/>
              <a:gdLst/>
              <a:ahLst/>
              <a:cxnLst/>
              <a:rect l="l" t="t" r="r" b="b"/>
              <a:pathLst>
                <a:path w="6809" h="2576" extrusionOk="0">
                  <a:moveTo>
                    <a:pt x="267" y="1"/>
                  </a:moveTo>
                  <a:cubicBezTo>
                    <a:pt x="240" y="1"/>
                    <a:pt x="213" y="4"/>
                    <a:pt x="182" y="14"/>
                  </a:cubicBezTo>
                  <a:cubicBezTo>
                    <a:pt x="61" y="75"/>
                    <a:pt x="0" y="166"/>
                    <a:pt x="30" y="288"/>
                  </a:cubicBezTo>
                  <a:cubicBezTo>
                    <a:pt x="30" y="410"/>
                    <a:pt x="152" y="470"/>
                    <a:pt x="274" y="531"/>
                  </a:cubicBezTo>
                  <a:cubicBezTo>
                    <a:pt x="334" y="561"/>
                    <a:pt x="456" y="592"/>
                    <a:pt x="517" y="622"/>
                  </a:cubicBezTo>
                  <a:lnTo>
                    <a:pt x="578" y="622"/>
                  </a:lnTo>
                  <a:cubicBezTo>
                    <a:pt x="1277" y="896"/>
                    <a:pt x="1976" y="1139"/>
                    <a:pt x="2705" y="1382"/>
                  </a:cubicBezTo>
                  <a:cubicBezTo>
                    <a:pt x="2736" y="1382"/>
                    <a:pt x="2766" y="1443"/>
                    <a:pt x="2796" y="1534"/>
                  </a:cubicBezTo>
                  <a:cubicBezTo>
                    <a:pt x="3465" y="1717"/>
                    <a:pt x="4073" y="1929"/>
                    <a:pt x="4711" y="2112"/>
                  </a:cubicBezTo>
                  <a:cubicBezTo>
                    <a:pt x="5167" y="2233"/>
                    <a:pt x="5623" y="2385"/>
                    <a:pt x="6049" y="2537"/>
                  </a:cubicBezTo>
                  <a:cubicBezTo>
                    <a:pt x="6114" y="2563"/>
                    <a:pt x="6179" y="2575"/>
                    <a:pt x="6242" y="2575"/>
                  </a:cubicBezTo>
                  <a:cubicBezTo>
                    <a:pt x="6473" y="2575"/>
                    <a:pt x="6676" y="2411"/>
                    <a:pt x="6748" y="2172"/>
                  </a:cubicBezTo>
                  <a:cubicBezTo>
                    <a:pt x="6809" y="2020"/>
                    <a:pt x="6809" y="1869"/>
                    <a:pt x="6717" y="1717"/>
                  </a:cubicBezTo>
                  <a:cubicBezTo>
                    <a:pt x="6657" y="1565"/>
                    <a:pt x="6535" y="1473"/>
                    <a:pt x="6383" y="1413"/>
                  </a:cubicBezTo>
                  <a:cubicBezTo>
                    <a:pt x="6110" y="1321"/>
                    <a:pt x="5806" y="1200"/>
                    <a:pt x="5502" y="1139"/>
                  </a:cubicBezTo>
                  <a:cubicBezTo>
                    <a:pt x="5046" y="987"/>
                    <a:pt x="4590" y="865"/>
                    <a:pt x="4134" y="744"/>
                  </a:cubicBezTo>
                  <a:cubicBezTo>
                    <a:pt x="3799" y="653"/>
                    <a:pt x="3404" y="561"/>
                    <a:pt x="3070" y="470"/>
                  </a:cubicBezTo>
                  <a:lnTo>
                    <a:pt x="2492" y="379"/>
                  </a:lnTo>
                  <a:cubicBezTo>
                    <a:pt x="2340" y="318"/>
                    <a:pt x="2158" y="288"/>
                    <a:pt x="1976" y="258"/>
                  </a:cubicBezTo>
                  <a:cubicBezTo>
                    <a:pt x="1581" y="166"/>
                    <a:pt x="1216" y="106"/>
                    <a:pt x="821" y="75"/>
                  </a:cubicBezTo>
                  <a:cubicBezTo>
                    <a:pt x="669" y="14"/>
                    <a:pt x="578" y="14"/>
                    <a:pt x="456" y="14"/>
                  </a:cubicBezTo>
                  <a:cubicBezTo>
                    <a:pt x="375" y="14"/>
                    <a:pt x="321" y="1"/>
                    <a:pt x="267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7"/>
            <p:cNvSpPr/>
            <p:nvPr/>
          </p:nvSpPr>
          <p:spPr>
            <a:xfrm>
              <a:off x="12878175" y="9494350"/>
              <a:ext cx="95750" cy="138050"/>
            </a:xfrm>
            <a:custGeom>
              <a:avLst/>
              <a:gdLst/>
              <a:ahLst/>
              <a:cxnLst/>
              <a:rect l="l" t="t" r="r" b="b"/>
              <a:pathLst>
                <a:path w="3830" h="5522" extrusionOk="0">
                  <a:moveTo>
                    <a:pt x="3556" y="0"/>
                  </a:moveTo>
                  <a:cubicBezTo>
                    <a:pt x="3496" y="0"/>
                    <a:pt x="3404" y="0"/>
                    <a:pt x="3374" y="31"/>
                  </a:cubicBezTo>
                  <a:cubicBezTo>
                    <a:pt x="3252" y="122"/>
                    <a:pt x="3192" y="213"/>
                    <a:pt x="3100" y="304"/>
                  </a:cubicBezTo>
                  <a:cubicBezTo>
                    <a:pt x="2888" y="578"/>
                    <a:pt x="2645" y="852"/>
                    <a:pt x="2432" y="1155"/>
                  </a:cubicBezTo>
                  <a:cubicBezTo>
                    <a:pt x="2006" y="1703"/>
                    <a:pt x="1581" y="2311"/>
                    <a:pt x="1216" y="2918"/>
                  </a:cubicBezTo>
                  <a:cubicBezTo>
                    <a:pt x="821" y="3526"/>
                    <a:pt x="486" y="4195"/>
                    <a:pt x="152" y="4803"/>
                  </a:cubicBezTo>
                  <a:cubicBezTo>
                    <a:pt x="0" y="5046"/>
                    <a:pt x="122" y="5411"/>
                    <a:pt x="365" y="5502"/>
                  </a:cubicBezTo>
                  <a:cubicBezTo>
                    <a:pt x="400" y="5502"/>
                    <a:pt x="415" y="5522"/>
                    <a:pt x="432" y="5522"/>
                  </a:cubicBezTo>
                  <a:cubicBezTo>
                    <a:pt x="446" y="5522"/>
                    <a:pt x="460" y="5511"/>
                    <a:pt x="486" y="5472"/>
                  </a:cubicBezTo>
                  <a:cubicBezTo>
                    <a:pt x="547" y="5487"/>
                    <a:pt x="608" y="5494"/>
                    <a:pt x="665" y="5494"/>
                  </a:cubicBezTo>
                  <a:cubicBezTo>
                    <a:pt x="722" y="5494"/>
                    <a:pt x="775" y="5487"/>
                    <a:pt x="821" y="5472"/>
                  </a:cubicBezTo>
                  <a:cubicBezTo>
                    <a:pt x="973" y="5441"/>
                    <a:pt x="1064" y="5320"/>
                    <a:pt x="1125" y="5198"/>
                  </a:cubicBezTo>
                  <a:cubicBezTo>
                    <a:pt x="1429" y="4651"/>
                    <a:pt x="1733" y="4013"/>
                    <a:pt x="2037" y="3466"/>
                  </a:cubicBezTo>
                  <a:cubicBezTo>
                    <a:pt x="2341" y="2888"/>
                    <a:pt x="2645" y="2280"/>
                    <a:pt x="3009" y="1703"/>
                  </a:cubicBezTo>
                  <a:cubicBezTo>
                    <a:pt x="3100" y="1520"/>
                    <a:pt x="3222" y="1277"/>
                    <a:pt x="3344" y="1095"/>
                  </a:cubicBezTo>
                  <a:lnTo>
                    <a:pt x="3678" y="517"/>
                  </a:lnTo>
                  <a:cubicBezTo>
                    <a:pt x="3708" y="487"/>
                    <a:pt x="3708" y="426"/>
                    <a:pt x="3769" y="365"/>
                  </a:cubicBezTo>
                  <a:cubicBezTo>
                    <a:pt x="3800" y="335"/>
                    <a:pt x="3830" y="274"/>
                    <a:pt x="3800" y="183"/>
                  </a:cubicBezTo>
                  <a:cubicBezTo>
                    <a:pt x="3769" y="92"/>
                    <a:pt x="3678" y="0"/>
                    <a:pt x="3556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7"/>
            <p:cNvSpPr/>
            <p:nvPr/>
          </p:nvSpPr>
          <p:spPr>
            <a:xfrm>
              <a:off x="12760400" y="9748150"/>
              <a:ext cx="179350" cy="71000"/>
            </a:xfrm>
            <a:custGeom>
              <a:avLst/>
              <a:gdLst/>
              <a:ahLst/>
              <a:cxnLst/>
              <a:rect l="l" t="t" r="r" b="b"/>
              <a:pathLst>
                <a:path w="7174" h="2840" extrusionOk="0">
                  <a:moveTo>
                    <a:pt x="304" y="1"/>
                  </a:moveTo>
                  <a:cubicBezTo>
                    <a:pt x="313" y="1"/>
                    <a:pt x="323" y="1"/>
                    <a:pt x="332" y="1"/>
                  </a:cubicBezTo>
                  <a:lnTo>
                    <a:pt x="332" y="1"/>
                  </a:lnTo>
                  <a:cubicBezTo>
                    <a:pt x="333" y="1"/>
                    <a:pt x="333" y="1"/>
                    <a:pt x="334" y="1"/>
                  </a:cubicBezTo>
                  <a:close/>
                  <a:moveTo>
                    <a:pt x="332" y="1"/>
                  </a:moveTo>
                  <a:cubicBezTo>
                    <a:pt x="120" y="3"/>
                    <a:pt x="0" y="336"/>
                    <a:pt x="182" y="487"/>
                  </a:cubicBezTo>
                  <a:cubicBezTo>
                    <a:pt x="273" y="578"/>
                    <a:pt x="334" y="608"/>
                    <a:pt x="425" y="639"/>
                  </a:cubicBezTo>
                  <a:cubicBezTo>
                    <a:pt x="577" y="700"/>
                    <a:pt x="669" y="760"/>
                    <a:pt x="790" y="791"/>
                  </a:cubicBezTo>
                  <a:cubicBezTo>
                    <a:pt x="1064" y="882"/>
                    <a:pt x="1276" y="973"/>
                    <a:pt x="1550" y="1064"/>
                  </a:cubicBezTo>
                  <a:cubicBezTo>
                    <a:pt x="1793" y="1125"/>
                    <a:pt x="1976" y="1216"/>
                    <a:pt x="2097" y="1338"/>
                  </a:cubicBezTo>
                  <a:cubicBezTo>
                    <a:pt x="2431" y="1429"/>
                    <a:pt x="2735" y="1520"/>
                    <a:pt x="3039" y="1642"/>
                  </a:cubicBezTo>
                  <a:cubicBezTo>
                    <a:pt x="3678" y="1855"/>
                    <a:pt x="4377" y="2098"/>
                    <a:pt x="5045" y="2311"/>
                  </a:cubicBezTo>
                  <a:cubicBezTo>
                    <a:pt x="5532" y="2463"/>
                    <a:pt x="5988" y="2615"/>
                    <a:pt x="6504" y="2797"/>
                  </a:cubicBezTo>
                  <a:cubicBezTo>
                    <a:pt x="6562" y="2826"/>
                    <a:pt x="6624" y="2839"/>
                    <a:pt x="6685" y="2839"/>
                  </a:cubicBezTo>
                  <a:cubicBezTo>
                    <a:pt x="6880" y="2839"/>
                    <a:pt x="7073" y="2701"/>
                    <a:pt x="7143" y="2493"/>
                  </a:cubicBezTo>
                  <a:cubicBezTo>
                    <a:pt x="7173" y="2402"/>
                    <a:pt x="7173" y="2219"/>
                    <a:pt x="7112" y="2128"/>
                  </a:cubicBezTo>
                  <a:cubicBezTo>
                    <a:pt x="7021" y="1976"/>
                    <a:pt x="6900" y="1885"/>
                    <a:pt x="6808" y="1855"/>
                  </a:cubicBezTo>
                  <a:cubicBezTo>
                    <a:pt x="6444" y="1703"/>
                    <a:pt x="6079" y="1581"/>
                    <a:pt x="5745" y="1460"/>
                  </a:cubicBezTo>
                  <a:cubicBezTo>
                    <a:pt x="5228" y="1277"/>
                    <a:pt x="4711" y="1125"/>
                    <a:pt x="4225" y="973"/>
                  </a:cubicBezTo>
                  <a:cubicBezTo>
                    <a:pt x="3921" y="882"/>
                    <a:pt x="3556" y="791"/>
                    <a:pt x="3222" y="669"/>
                  </a:cubicBezTo>
                  <a:cubicBezTo>
                    <a:pt x="2887" y="578"/>
                    <a:pt x="2553" y="457"/>
                    <a:pt x="2188" y="365"/>
                  </a:cubicBezTo>
                  <a:lnTo>
                    <a:pt x="1185" y="153"/>
                  </a:lnTo>
                  <a:cubicBezTo>
                    <a:pt x="972" y="122"/>
                    <a:pt x="820" y="61"/>
                    <a:pt x="638" y="31"/>
                  </a:cubicBezTo>
                  <a:cubicBezTo>
                    <a:pt x="526" y="3"/>
                    <a:pt x="440" y="1"/>
                    <a:pt x="332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7"/>
            <p:cNvSpPr/>
            <p:nvPr/>
          </p:nvSpPr>
          <p:spPr>
            <a:xfrm>
              <a:off x="12927550" y="9710925"/>
              <a:ext cx="123125" cy="108475"/>
            </a:xfrm>
            <a:custGeom>
              <a:avLst/>
              <a:gdLst/>
              <a:ahLst/>
              <a:cxnLst/>
              <a:rect l="l" t="t" r="r" b="b"/>
              <a:pathLst>
                <a:path w="4925" h="4339" extrusionOk="0">
                  <a:moveTo>
                    <a:pt x="4682" y="0"/>
                  </a:moveTo>
                  <a:cubicBezTo>
                    <a:pt x="4591" y="0"/>
                    <a:pt x="4560" y="0"/>
                    <a:pt x="4469" y="31"/>
                  </a:cubicBezTo>
                  <a:cubicBezTo>
                    <a:pt x="4287" y="122"/>
                    <a:pt x="4135" y="274"/>
                    <a:pt x="3983" y="395"/>
                  </a:cubicBezTo>
                  <a:cubicBezTo>
                    <a:pt x="3679" y="608"/>
                    <a:pt x="3375" y="851"/>
                    <a:pt x="3071" y="1094"/>
                  </a:cubicBezTo>
                  <a:lnTo>
                    <a:pt x="2281" y="1794"/>
                  </a:lnTo>
                  <a:cubicBezTo>
                    <a:pt x="2007" y="2006"/>
                    <a:pt x="1703" y="2249"/>
                    <a:pt x="1429" y="2462"/>
                  </a:cubicBezTo>
                  <a:lnTo>
                    <a:pt x="761" y="3040"/>
                  </a:lnTo>
                  <a:cubicBezTo>
                    <a:pt x="578" y="3192"/>
                    <a:pt x="366" y="3344"/>
                    <a:pt x="183" y="3526"/>
                  </a:cubicBezTo>
                  <a:cubicBezTo>
                    <a:pt x="1" y="3739"/>
                    <a:pt x="31" y="4073"/>
                    <a:pt x="214" y="4256"/>
                  </a:cubicBezTo>
                  <a:cubicBezTo>
                    <a:pt x="256" y="4277"/>
                    <a:pt x="298" y="4312"/>
                    <a:pt x="359" y="4312"/>
                  </a:cubicBezTo>
                  <a:cubicBezTo>
                    <a:pt x="387" y="4312"/>
                    <a:pt x="419" y="4305"/>
                    <a:pt x="457" y="4286"/>
                  </a:cubicBezTo>
                  <a:cubicBezTo>
                    <a:pt x="517" y="4322"/>
                    <a:pt x="581" y="4339"/>
                    <a:pt x="647" y="4339"/>
                  </a:cubicBezTo>
                  <a:cubicBezTo>
                    <a:pt x="748" y="4339"/>
                    <a:pt x="851" y="4299"/>
                    <a:pt x="943" y="4225"/>
                  </a:cubicBezTo>
                  <a:cubicBezTo>
                    <a:pt x="1065" y="4104"/>
                    <a:pt x="1217" y="3952"/>
                    <a:pt x="1369" y="3830"/>
                  </a:cubicBezTo>
                  <a:cubicBezTo>
                    <a:pt x="1551" y="3678"/>
                    <a:pt x="1703" y="3526"/>
                    <a:pt x="1885" y="3374"/>
                  </a:cubicBezTo>
                  <a:cubicBezTo>
                    <a:pt x="2129" y="3192"/>
                    <a:pt x="2311" y="3009"/>
                    <a:pt x="2554" y="2827"/>
                  </a:cubicBezTo>
                  <a:cubicBezTo>
                    <a:pt x="2767" y="2584"/>
                    <a:pt x="3040" y="2371"/>
                    <a:pt x="3253" y="2128"/>
                  </a:cubicBezTo>
                  <a:cubicBezTo>
                    <a:pt x="3557" y="1854"/>
                    <a:pt x="3861" y="1550"/>
                    <a:pt x="4165" y="1246"/>
                  </a:cubicBezTo>
                  <a:cubicBezTo>
                    <a:pt x="4378" y="1064"/>
                    <a:pt x="4560" y="912"/>
                    <a:pt x="4712" y="730"/>
                  </a:cubicBezTo>
                  <a:cubicBezTo>
                    <a:pt x="4773" y="608"/>
                    <a:pt x="4864" y="547"/>
                    <a:pt x="4895" y="456"/>
                  </a:cubicBezTo>
                  <a:cubicBezTo>
                    <a:pt x="4925" y="395"/>
                    <a:pt x="4925" y="304"/>
                    <a:pt x="4925" y="243"/>
                  </a:cubicBezTo>
                  <a:cubicBezTo>
                    <a:pt x="4895" y="122"/>
                    <a:pt x="4773" y="0"/>
                    <a:pt x="4682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7"/>
            <p:cNvSpPr/>
            <p:nvPr/>
          </p:nvSpPr>
          <p:spPr>
            <a:xfrm>
              <a:off x="12795350" y="9976125"/>
              <a:ext cx="177825" cy="99250"/>
            </a:xfrm>
            <a:custGeom>
              <a:avLst/>
              <a:gdLst/>
              <a:ahLst/>
              <a:cxnLst/>
              <a:rect l="l" t="t" r="r" b="b"/>
              <a:pathLst>
                <a:path w="7113" h="3970" extrusionOk="0">
                  <a:moveTo>
                    <a:pt x="304" y="0"/>
                  </a:moveTo>
                  <a:cubicBezTo>
                    <a:pt x="182" y="0"/>
                    <a:pt x="91" y="31"/>
                    <a:pt x="30" y="152"/>
                  </a:cubicBezTo>
                  <a:cubicBezTo>
                    <a:pt x="0" y="213"/>
                    <a:pt x="0" y="335"/>
                    <a:pt x="30" y="426"/>
                  </a:cubicBezTo>
                  <a:lnTo>
                    <a:pt x="152" y="517"/>
                  </a:lnTo>
                  <a:cubicBezTo>
                    <a:pt x="182" y="578"/>
                    <a:pt x="274" y="639"/>
                    <a:pt x="334" y="669"/>
                  </a:cubicBezTo>
                  <a:lnTo>
                    <a:pt x="456" y="791"/>
                  </a:lnTo>
                  <a:lnTo>
                    <a:pt x="486" y="821"/>
                  </a:lnTo>
                  <a:cubicBezTo>
                    <a:pt x="638" y="943"/>
                    <a:pt x="790" y="1034"/>
                    <a:pt x="942" y="1125"/>
                  </a:cubicBezTo>
                  <a:cubicBezTo>
                    <a:pt x="1185" y="1277"/>
                    <a:pt x="1368" y="1429"/>
                    <a:pt x="1611" y="1550"/>
                  </a:cubicBezTo>
                  <a:cubicBezTo>
                    <a:pt x="1824" y="1702"/>
                    <a:pt x="2097" y="1824"/>
                    <a:pt x="2371" y="1976"/>
                  </a:cubicBezTo>
                  <a:cubicBezTo>
                    <a:pt x="3647" y="2645"/>
                    <a:pt x="4985" y="3222"/>
                    <a:pt x="6231" y="3921"/>
                  </a:cubicBezTo>
                  <a:cubicBezTo>
                    <a:pt x="6262" y="3952"/>
                    <a:pt x="6322" y="3952"/>
                    <a:pt x="6353" y="3952"/>
                  </a:cubicBezTo>
                  <a:cubicBezTo>
                    <a:pt x="6406" y="3964"/>
                    <a:pt x="6461" y="3970"/>
                    <a:pt x="6515" y="3970"/>
                  </a:cubicBezTo>
                  <a:cubicBezTo>
                    <a:pt x="6737" y="3970"/>
                    <a:pt x="6948" y="3868"/>
                    <a:pt x="7021" y="3648"/>
                  </a:cubicBezTo>
                  <a:cubicBezTo>
                    <a:pt x="7113" y="3496"/>
                    <a:pt x="7113" y="3344"/>
                    <a:pt x="7082" y="3192"/>
                  </a:cubicBezTo>
                  <a:cubicBezTo>
                    <a:pt x="6991" y="3040"/>
                    <a:pt x="6930" y="2918"/>
                    <a:pt x="6778" y="2857"/>
                  </a:cubicBezTo>
                  <a:cubicBezTo>
                    <a:pt x="6535" y="2705"/>
                    <a:pt x="6322" y="2584"/>
                    <a:pt x="6079" y="2462"/>
                  </a:cubicBezTo>
                  <a:cubicBezTo>
                    <a:pt x="5380" y="2128"/>
                    <a:pt x="4711" y="1824"/>
                    <a:pt x="4043" y="1520"/>
                  </a:cubicBezTo>
                  <a:cubicBezTo>
                    <a:pt x="3647" y="1368"/>
                    <a:pt x="3283" y="1186"/>
                    <a:pt x="2888" y="1034"/>
                  </a:cubicBezTo>
                  <a:cubicBezTo>
                    <a:pt x="2705" y="943"/>
                    <a:pt x="2462" y="821"/>
                    <a:pt x="2280" y="760"/>
                  </a:cubicBezTo>
                  <a:cubicBezTo>
                    <a:pt x="2067" y="669"/>
                    <a:pt x="1824" y="578"/>
                    <a:pt x="1611" y="487"/>
                  </a:cubicBezTo>
                  <a:lnTo>
                    <a:pt x="1611" y="487"/>
                  </a:lnTo>
                  <a:cubicBezTo>
                    <a:pt x="1617" y="492"/>
                    <a:pt x="1621" y="497"/>
                    <a:pt x="1625" y="501"/>
                  </a:cubicBezTo>
                  <a:lnTo>
                    <a:pt x="1625" y="501"/>
                  </a:lnTo>
                  <a:cubicBezTo>
                    <a:pt x="1450" y="436"/>
                    <a:pt x="1231" y="330"/>
                    <a:pt x="1064" y="274"/>
                  </a:cubicBezTo>
                  <a:cubicBezTo>
                    <a:pt x="1003" y="213"/>
                    <a:pt x="942" y="213"/>
                    <a:pt x="881" y="183"/>
                  </a:cubicBezTo>
                  <a:cubicBezTo>
                    <a:pt x="851" y="152"/>
                    <a:pt x="760" y="152"/>
                    <a:pt x="729" y="122"/>
                  </a:cubicBezTo>
                  <a:cubicBezTo>
                    <a:pt x="578" y="61"/>
                    <a:pt x="456" y="0"/>
                    <a:pt x="304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7"/>
            <p:cNvSpPr/>
            <p:nvPr/>
          </p:nvSpPr>
          <p:spPr>
            <a:xfrm>
              <a:off x="12972400" y="9991750"/>
              <a:ext cx="161875" cy="90325"/>
            </a:xfrm>
            <a:custGeom>
              <a:avLst/>
              <a:gdLst/>
              <a:ahLst/>
              <a:cxnLst/>
              <a:rect l="l" t="t" r="r" b="b"/>
              <a:pathLst>
                <a:path w="6475" h="3613" extrusionOk="0">
                  <a:moveTo>
                    <a:pt x="6104" y="1"/>
                  </a:moveTo>
                  <a:cubicBezTo>
                    <a:pt x="6006" y="1"/>
                    <a:pt x="5913" y="22"/>
                    <a:pt x="5806" y="44"/>
                  </a:cubicBezTo>
                  <a:cubicBezTo>
                    <a:pt x="5623" y="135"/>
                    <a:pt x="5380" y="257"/>
                    <a:pt x="5198" y="318"/>
                  </a:cubicBezTo>
                  <a:cubicBezTo>
                    <a:pt x="4803" y="500"/>
                    <a:pt x="4468" y="652"/>
                    <a:pt x="4104" y="865"/>
                  </a:cubicBezTo>
                  <a:cubicBezTo>
                    <a:pt x="3405" y="1199"/>
                    <a:pt x="2736" y="1533"/>
                    <a:pt x="2037" y="1837"/>
                  </a:cubicBezTo>
                  <a:cubicBezTo>
                    <a:pt x="1702" y="1989"/>
                    <a:pt x="1398" y="2141"/>
                    <a:pt x="1094" y="2263"/>
                  </a:cubicBezTo>
                  <a:cubicBezTo>
                    <a:pt x="851" y="2324"/>
                    <a:pt x="608" y="2445"/>
                    <a:pt x="365" y="2567"/>
                  </a:cubicBezTo>
                  <a:cubicBezTo>
                    <a:pt x="91" y="2719"/>
                    <a:pt x="0" y="3053"/>
                    <a:pt x="91" y="3327"/>
                  </a:cubicBezTo>
                  <a:cubicBezTo>
                    <a:pt x="183" y="3448"/>
                    <a:pt x="304" y="3539"/>
                    <a:pt x="487" y="3570"/>
                  </a:cubicBezTo>
                  <a:cubicBezTo>
                    <a:pt x="555" y="3597"/>
                    <a:pt x="617" y="3612"/>
                    <a:pt x="679" y="3612"/>
                  </a:cubicBezTo>
                  <a:cubicBezTo>
                    <a:pt x="754" y="3612"/>
                    <a:pt x="828" y="3590"/>
                    <a:pt x="912" y="3539"/>
                  </a:cubicBezTo>
                  <a:cubicBezTo>
                    <a:pt x="1550" y="3266"/>
                    <a:pt x="2158" y="2962"/>
                    <a:pt x="2766" y="2658"/>
                  </a:cubicBezTo>
                  <a:cubicBezTo>
                    <a:pt x="3070" y="2506"/>
                    <a:pt x="3405" y="2324"/>
                    <a:pt x="3708" y="2141"/>
                  </a:cubicBezTo>
                  <a:cubicBezTo>
                    <a:pt x="4043" y="1959"/>
                    <a:pt x="4408" y="1716"/>
                    <a:pt x="4742" y="1533"/>
                  </a:cubicBezTo>
                  <a:cubicBezTo>
                    <a:pt x="5046" y="1351"/>
                    <a:pt x="5380" y="1138"/>
                    <a:pt x="5684" y="956"/>
                  </a:cubicBezTo>
                  <a:cubicBezTo>
                    <a:pt x="5836" y="834"/>
                    <a:pt x="5988" y="773"/>
                    <a:pt x="6140" y="652"/>
                  </a:cubicBezTo>
                  <a:cubicBezTo>
                    <a:pt x="6231" y="621"/>
                    <a:pt x="6323" y="561"/>
                    <a:pt x="6414" y="469"/>
                  </a:cubicBezTo>
                  <a:cubicBezTo>
                    <a:pt x="6474" y="409"/>
                    <a:pt x="6474" y="287"/>
                    <a:pt x="6444" y="166"/>
                  </a:cubicBezTo>
                  <a:cubicBezTo>
                    <a:pt x="6414" y="44"/>
                    <a:pt x="6323" y="14"/>
                    <a:pt x="6231" y="14"/>
                  </a:cubicBezTo>
                  <a:cubicBezTo>
                    <a:pt x="6187" y="5"/>
                    <a:pt x="6145" y="1"/>
                    <a:pt x="6104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7"/>
            <p:cNvSpPr/>
            <p:nvPr/>
          </p:nvSpPr>
          <p:spPr>
            <a:xfrm>
              <a:off x="12802175" y="10175100"/>
              <a:ext cx="157325" cy="125475"/>
            </a:xfrm>
            <a:custGeom>
              <a:avLst/>
              <a:gdLst/>
              <a:ahLst/>
              <a:cxnLst/>
              <a:rect l="l" t="t" r="r" b="b"/>
              <a:pathLst>
                <a:path w="6293" h="5019" extrusionOk="0">
                  <a:moveTo>
                    <a:pt x="329" y="1"/>
                  </a:moveTo>
                  <a:cubicBezTo>
                    <a:pt x="272" y="1"/>
                    <a:pt x="209" y="23"/>
                    <a:pt x="153" y="66"/>
                  </a:cubicBezTo>
                  <a:cubicBezTo>
                    <a:pt x="31" y="126"/>
                    <a:pt x="1" y="278"/>
                    <a:pt x="31" y="400"/>
                  </a:cubicBezTo>
                  <a:cubicBezTo>
                    <a:pt x="61" y="552"/>
                    <a:pt x="213" y="704"/>
                    <a:pt x="335" y="826"/>
                  </a:cubicBezTo>
                  <a:cubicBezTo>
                    <a:pt x="487" y="1008"/>
                    <a:pt x="639" y="1160"/>
                    <a:pt x="821" y="1312"/>
                  </a:cubicBezTo>
                  <a:cubicBezTo>
                    <a:pt x="1125" y="1616"/>
                    <a:pt x="1429" y="1889"/>
                    <a:pt x="1794" y="2133"/>
                  </a:cubicBezTo>
                  <a:lnTo>
                    <a:pt x="2706" y="2832"/>
                  </a:lnTo>
                  <a:cubicBezTo>
                    <a:pt x="3253" y="3257"/>
                    <a:pt x="3861" y="3713"/>
                    <a:pt x="4438" y="4169"/>
                  </a:cubicBezTo>
                  <a:cubicBezTo>
                    <a:pt x="4742" y="4382"/>
                    <a:pt x="5016" y="4625"/>
                    <a:pt x="5289" y="4838"/>
                  </a:cubicBezTo>
                  <a:cubicBezTo>
                    <a:pt x="5350" y="4899"/>
                    <a:pt x="5441" y="4959"/>
                    <a:pt x="5472" y="4990"/>
                  </a:cubicBezTo>
                  <a:cubicBezTo>
                    <a:pt x="5527" y="5008"/>
                    <a:pt x="5591" y="5018"/>
                    <a:pt x="5657" y="5018"/>
                  </a:cubicBezTo>
                  <a:cubicBezTo>
                    <a:pt x="5809" y="5018"/>
                    <a:pt x="5974" y="4965"/>
                    <a:pt x="6080" y="4838"/>
                  </a:cubicBezTo>
                  <a:cubicBezTo>
                    <a:pt x="6292" y="4625"/>
                    <a:pt x="6262" y="4230"/>
                    <a:pt x="6049" y="4048"/>
                  </a:cubicBezTo>
                  <a:cubicBezTo>
                    <a:pt x="5806" y="3865"/>
                    <a:pt x="5593" y="3622"/>
                    <a:pt x="5320" y="3440"/>
                  </a:cubicBezTo>
                  <a:lnTo>
                    <a:pt x="4286" y="2649"/>
                  </a:lnTo>
                  <a:cubicBezTo>
                    <a:pt x="3982" y="2406"/>
                    <a:pt x="3648" y="2193"/>
                    <a:pt x="3314" y="1950"/>
                  </a:cubicBezTo>
                  <a:cubicBezTo>
                    <a:pt x="3010" y="1768"/>
                    <a:pt x="2706" y="1525"/>
                    <a:pt x="2402" y="1342"/>
                  </a:cubicBezTo>
                  <a:cubicBezTo>
                    <a:pt x="2037" y="1130"/>
                    <a:pt x="1672" y="886"/>
                    <a:pt x="1338" y="674"/>
                  </a:cubicBezTo>
                  <a:cubicBezTo>
                    <a:pt x="1186" y="552"/>
                    <a:pt x="1034" y="461"/>
                    <a:pt x="882" y="370"/>
                  </a:cubicBezTo>
                  <a:cubicBezTo>
                    <a:pt x="760" y="278"/>
                    <a:pt x="608" y="157"/>
                    <a:pt x="487" y="96"/>
                  </a:cubicBezTo>
                  <a:cubicBezTo>
                    <a:pt x="454" y="31"/>
                    <a:pt x="396" y="1"/>
                    <a:pt x="32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7"/>
            <p:cNvSpPr/>
            <p:nvPr/>
          </p:nvSpPr>
          <p:spPr>
            <a:xfrm>
              <a:off x="12612200" y="9178225"/>
              <a:ext cx="68425" cy="162950"/>
            </a:xfrm>
            <a:custGeom>
              <a:avLst/>
              <a:gdLst/>
              <a:ahLst/>
              <a:cxnLst/>
              <a:rect l="l" t="t" r="r" b="b"/>
              <a:pathLst>
                <a:path w="2737" h="6518" extrusionOk="0">
                  <a:moveTo>
                    <a:pt x="274" y="1"/>
                  </a:moveTo>
                  <a:cubicBezTo>
                    <a:pt x="153" y="1"/>
                    <a:pt x="31" y="122"/>
                    <a:pt x="31" y="214"/>
                  </a:cubicBezTo>
                  <a:cubicBezTo>
                    <a:pt x="1" y="518"/>
                    <a:pt x="1" y="791"/>
                    <a:pt x="1" y="1095"/>
                  </a:cubicBezTo>
                  <a:cubicBezTo>
                    <a:pt x="1" y="1399"/>
                    <a:pt x="61" y="1673"/>
                    <a:pt x="122" y="1977"/>
                  </a:cubicBezTo>
                  <a:cubicBezTo>
                    <a:pt x="213" y="2433"/>
                    <a:pt x="335" y="2828"/>
                    <a:pt x="457" y="3253"/>
                  </a:cubicBezTo>
                  <a:cubicBezTo>
                    <a:pt x="578" y="3679"/>
                    <a:pt x="730" y="4104"/>
                    <a:pt x="913" y="4469"/>
                  </a:cubicBezTo>
                  <a:cubicBezTo>
                    <a:pt x="973" y="4651"/>
                    <a:pt x="1095" y="4864"/>
                    <a:pt x="1216" y="5047"/>
                  </a:cubicBezTo>
                  <a:cubicBezTo>
                    <a:pt x="1338" y="5229"/>
                    <a:pt x="1429" y="5411"/>
                    <a:pt x="1581" y="5563"/>
                  </a:cubicBezTo>
                  <a:lnTo>
                    <a:pt x="1824" y="5806"/>
                  </a:lnTo>
                  <a:lnTo>
                    <a:pt x="2037" y="6019"/>
                  </a:lnTo>
                  <a:lnTo>
                    <a:pt x="2280" y="6262"/>
                  </a:lnTo>
                  <a:cubicBezTo>
                    <a:pt x="2341" y="6354"/>
                    <a:pt x="2432" y="6445"/>
                    <a:pt x="2493" y="6506"/>
                  </a:cubicBezTo>
                  <a:cubicBezTo>
                    <a:pt x="2526" y="6514"/>
                    <a:pt x="2556" y="6517"/>
                    <a:pt x="2583" y="6517"/>
                  </a:cubicBezTo>
                  <a:cubicBezTo>
                    <a:pt x="2657" y="6517"/>
                    <a:pt x="2706" y="6489"/>
                    <a:pt x="2706" y="6445"/>
                  </a:cubicBezTo>
                  <a:cubicBezTo>
                    <a:pt x="2736" y="6384"/>
                    <a:pt x="2736" y="6262"/>
                    <a:pt x="2645" y="6232"/>
                  </a:cubicBezTo>
                  <a:cubicBezTo>
                    <a:pt x="2584" y="6202"/>
                    <a:pt x="2554" y="6110"/>
                    <a:pt x="2463" y="6050"/>
                  </a:cubicBezTo>
                  <a:cubicBezTo>
                    <a:pt x="2432" y="5958"/>
                    <a:pt x="2341" y="5898"/>
                    <a:pt x="2280" y="5806"/>
                  </a:cubicBezTo>
                  <a:cubicBezTo>
                    <a:pt x="2250" y="5746"/>
                    <a:pt x="2159" y="5654"/>
                    <a:pt x="2098" y="5594"/>
                  </a:cubicBezTo>
                  <a:cubicBezTo>
                    <a:pt x="2007" y="5503"/>
                    <a:pt x="1976" y="5442"/>
                    <a:pt x="1885" y="5351"/>
                  </a:cubicBezTo>
                  <a:cubicBezTo>
                    <a:pt x="1824" y="5229"/>
                    <a:pt x="1794" y="5168"/>
                    <a:pt x="1703" y="5077"/>
                  </a:cubicBezTo>
                  <a:cubicBezTo>
                    <a:pt x="1672" y="4986"/>
                    <a:pt x="1581" y="4895"/>
                    <a:pt x="1551" y="4834"/>
                  </a:cubicBezTo>
                  <a:cubicBezTo>
                    <a:pt x="1490" y="4712"/>
                    <a:pt x="1399" y="4560"/>
                    <a:pt x="1338" y="4408"/>
                  </a:cubicBezTo>
                  <a:lnTo>
                    <a:pt x="1338" y="4378"/>
                  </a:lnTo>
                  <a:cubicBezTo>
                    <a:pt x="1338" y="4317"/>
                    <a:pt x="1277" y="4287"/>
                    <a:pt x="1277" y="4256"/>
                  </a:cubicBezTo>
                  <a:lnTo>
                    <a:pt x="1277" y="4226"/>
                  </a:lnTo>
                  <a:cubicBezTo>
                    <a:pt x="1186" y="3983"/>
                    <a:pt x="1095" y="3709"/>
                    <a:pt x="1034" y="3496"/>
                  </a:cubicBezTo>
                  <a:cubicBezTo>
                    <a:pt x="943" y="3223"/>
                    <a:pt x="882" y="3010"/>
                    <a:pt x="791" y="2737"/>
                  </a:cubicBezTo>
                  <a:cubicBezTo>
                    <a:pt x="761" y="2493"/>
                    <a:pt x="669" y="2311"/>
                    <a:pt x="639" y="2129"/>
                  </a:cubicBezTo>
                  <a:lnTo>
                    <a:pt x="517" y="1551"/>
                  </a:lnTo>
                  <a:cubicBezTo>
                    <a:pt x="487" y="1278"/>
                    <a:pt x="457" y="1065"/>
                    <a:pt x="457" y="791"/>
                  </a:cubicBezTo>
                  <a:cubicBezTo>
                    <a:pt x="457" y="609"/>
                    <a:pt x="457" y="426"/>
                    <a:pt x="487" y="214"/>
                  </a:cubicBezTo>
                  <a:cubicBezTo>
                    <a:pt x="487" y="92"/>
                    <a:pt x="365" y="1"/>
                    <a:pt x="274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7"/>
            <p:cNvSpPr/>
            <p:nvPr/>
          </p:nvSpPr>
          <p:spPr>
            <a:xfrm>
              <a:off x="12674525" y="9139075"/>
              <a:ext cx="41050" cy="161325"/>
            </a:xfrm>
            <a:custGeom>
              <a:avLst/>
              <a:gdLst/>
              <a:ahLst/>
              <a:cxnLst/>
              <a:rect l="l" t="t" r="r" b="b"/>
              <a:pathLst>
                <a:path w="1642" h="6453" extrusionOk="0">
                  <a:moveTo>
                    <a:pt x="409" y="1"/>
                  </a:moveTo>
                  <a:cubicBezTo>
                    <a:pt x="302" y="1"/>
                    <a:pt x="232" y="100"/>
                    <a:pt x="182" y="199"/>
                  </a:cubicBezTo>
                  <a:cubicBezTo>
                    <a:pt x="152" y="412"/>
                    <a:pt x="122" y="625"/>
                    <a:pt x="91" y="837"/>
                  </a:cubicBezTo>
                  <a:cubicBezTo>
                    <a:pt x="30" y="1081"/>
                    <a:pt x="0" y="1263"/>
                    <a:pt x="0" y="1476"/>
                  </a:cubicBezTo>
                  <a:lnTo>
                    <a:pt x="0" y="2175"/>
                  </a:lnTo>
                  <a:cubicBezTo>
                    <a:pt x="30" y="2388"/>
                    <a:pt x="30" y="2631"/>
                    <a:pt x="91" y="2844"/>
                  </a:cubicBezTo>
                  <a:cubicBezTo>
                    <a:pt x="152" y="3299"/>
                    <a:pt x="243" y="3755"/>
                    <a:pt x="334" y="4181"/>
                  </a:cubicBezTo>
                  <a:cubicBezTo>
                    <a:pt x="395" y="4363"/>
                    <a:pt x="456" y="4606"/>
                    <a:pt x="547" y="4789"/>
                  </a:cubicBezTo>
                  <a:cubicBezTo>
                    <a:pt x="608" y="4971"/>
                    <a:pt x="730" y="5214"/>
                    <a:pt x="821" y="5397"/>
                  </a:cubicBezTo>
                  <a:cubicBezTo>
                    <a:pt x="882" y="5579"/>
                    <a:pt x="1003" y="5792"/>
                    <a:pt x="1064" y="5974"/>
                  </a:cubicBezTo>
                  <a:cubicBezTo>
                    <a:pt x="1125" y="6096"/>
                    <a:pt x="1186" y="6187"/>
                    <a:pt x="1216" y="6278"/>
                  </a:cubicBezTo>
                  <a:cubicBezTo>
                    <a:pt x="1277" y="6339"/>
                    <a:pt x="1307" y="6400"/>
                    <a:pt x="1337" y="6430"/>
                  </a:cubicBezTo>
                  <a:lnTo>
                    <a:pt x="1459" y="6430"/>
                  </a:lnTo>
                  <a:cubicBezTo>
                    <a:pt x="1474" y="6445"/>
                    <a:pt x="1489" y="6453"/>
                    <a:pt x="1505" y="6453"/>
                  </a:cubicBezTo>
                  <a:cubicBezTo>
                    <a:pt x="1520" y="6453"/>
                    <a:pt x="1535" y="6445"/>
                    <a:pt x="1550" y="6430"/>
                  </a:cubicBezTo>
                  <a:cubicBezTo>
                    <a:pt x="1611" y="6430"/>
                    <a:pt x="1641" y="6369"/>
                    <a:pt x="1641" y="6309"/>
                  </a:cubicBezTo>
                  <a:cubicBezTo>
                    <a:pt x="1641" y="6278"/>
                    <a:pt x="1641" y="6217"/>
                    <a:pt x="1611" y="6187"/>
                  </a:cubicBezTo>
                  <a:cubicBezTo>
                    <a:pt x="1581" y="6157"/>
                    <a:pt x="1581" y="6157"/>
                    <a:pt x="1581" y="6126"/>
                  </a:cubicBezTo>
                  <a:lnTo>
                    <a:pt x="1581" y="6157"/>
                  </a:lnTo>
                  <a:cubicBezTo>
                    <a:pt x="1459" y="5853"/>
                    <a:pt x="1337" y="5518"/>
                    <a:pt x="1216" y="5214"/>
                  </a:cubicBezTo>
                  <a:cubicBezTo>
                    <a:pt x="1155" y="5062"/>
                    <a:pt x="1064" y="4850"/>
                    <a:pt x="1034" y="4698"/>
                  </a:cubicBezTo>
                  <a:cubicBezTo>
                    <a:pt x="1003" y="4546"/>
                    <a:pt x="912" y="4363"/>
                    <a:pt x="882" y="4211"/>
                  </a:cubicBezTo>
                  <a:cubicBezTo>
                    <a:pt x="851" y="4059"/>
                    <a:pt x="790" y="3877"/>
                    <a:pt x="760" y="3695"/>
                  </a:cubicBezTo>
                  <a:lnTo>
                    <a:pt x="638" y="3117"/>
                  </a:lnTo>
                  <a:cubicBezTo>
                    <a:pt x="608" y="2752"/>
                    <a:pt x="578" y="2357"/>
                    <a:pt x="578" y="1992"/>
                  </a:cubicBezTo>
                  <a:lnTo>
                    <a:pt x="578" y="1415"/>
                  </a:lnTo>
                  <a:cubicBezTo>
                    <a:pt x="578" y="1233"/>
                    <a:pt x="578" y="1081"/>
                    <a:pt x="608" y="868"/>
                  </a:cubicBezTo>
                  <a:cubicBezTo>
                    <a:pt x="608" y="685"/>
                    <a:pt x="638" y="503"/>
                    <a:pt x="699" y="321"/>
                  </a:cubicBezTo>
                  <a:cubicBezTo>
                    <a:pt x="730" y="169"/>
                    <a:pt x="608" y="47"/>
                    <a:pt x="486" y="17"/>
                  </a:cubicBezTo>
                  <a:cubicBezTo>
                    <a:pt x="459" y="6"/>
                    <a:pt x="433" y="1"/>
                    <a:pt x="40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7"/>
            <p:cNvSpPr/>
            <p:nvPr/>
          </p:nvSpPr>
          <p:spPr>
            <a:xfrm>
              <a:off x="12646400" y="9191150"/>
              <a:ext cx="41825" cy="113550"/>
            </a:xfrm>
            <a:custGeom>
              <a:avLst/>
              <a:gdLst/>
              <a:ahLst/>
              <a:cxnLst/>
              <a:rect l="l" t="t" r="r" b="b"/>
              <a:pathLst>
                <a:path w="1673" h="4542" extrusionOk="0">
                  <a:moveTo>
                    <a:pt x="213" y="1"/>
                  </a:moveTo>
                  <a:cubicBezTo>
                    <a:pt x="61" y="61"/>
                    <a:pt x="0" y="153"/>
                    <a:pt x="0" y="274"/>
                  </a:cubicBezTo>
                  <a:cubicBezTo>
                    <a:pt x="31" y="578"/>
                    <a:pt x="31" y="852"/>
                    <a:pt x="61" y="1125"/>
                  </a:cubicBezTo>
                  <a:cubicBezTo>
                    <a:pt x="122" y="1429"/>
                    <a:pt x="152" y="1672"/>
                    <a:pt x="213" y="1976"/>
                  </a:cubicBezTo>
                  <a:cubicBezTo>
                    <a:pt x="304" y="2189"/>
                    <a:pt x="335" y="2402"/>
                    <a:pt x="426" y="2645"/>
                  </a:cubicBezTo>
                  <a:cubicBezTo>
                    <a:pt x="487" y="2827"/>
                    <a:pt x="578" y="3040"/>
                    <a:pt x="639" y="3283"/>
                  </a:cubicBezTo>
                  <a:cubicBezTo>
                    <a:pt x="730" y="3466"/>
                    <a:pt x="791" y="3709"/>
                    <a:pt x="912" y="3922"/>
                  </a:cubicBezTo>
                  <a:cubicBezTo>
                    <a:pt x="943" y="4043"/>
                    <a:pt x="973" y="4104"/>
                    <a:pt x="1064" y="4226"/>
                  </a:cubicBezTo>
                  <a:cubicBezTo>
                    <a:pt x="1125" y="4347"/>
                    <a:pt x="1247" y="4469"/>
                    <a:pt x="1368" y="4530"/>
                  </a:cubicBezTo>
                  <a:cubicBezTo>
                    <a:pt x="1401" y="4538"/>
                    <a:pt x="1429" y="4541"/>
                    <a:pt x="1454" y="4541"/>
                  </a:cubicBezTo>
                  <a:cubicBezTo>
                    <a:pt x="1522" y="4541"/>
                    <a:pt x="1567" y="4513"/>
                    <a:pt x="1611" y="4469"/>
                  </a:cubicBezTo>
                  <a:cubicBezTo>
                    <a:pt x="1672" y="4347"/>
                    <a:pt x="1611" y="4226"/>
                    <a:pt x="1551" y="4195"/>
                  </a:cubicBezTo>
                  <a:cubicBezTo>
                    <a:pt x="1551" y="4165"/>
                    <a:pt x="1520" y="4165"/>
                    <a:pt x="1520" y="4104"/>
                  </a:cubicBezTo>
                  <a:lnTo>
                    <a:pt x="1399" y="3891"/>
                  </a:lnTo>
                  <a:lnTo>
                    <a:pt x="1399" y="3922"/>
                  </a:lnTo>
                  <a:cubicBezTo>
                    <a:pt x="1277" y="3648"/>
                    <a:pt x="1216" y="3405"/>
                    <a:pt x="1095" y="3131"/>
                  </a:cubicBezTo>
                  <a:cubicBezTo>
                    <a:pt x="1064" y="2979"/>
                    <a:pt x="973" y="2858"/>
                    <a:pt x="943" y="2706"/>
                  </a:cubicBezTo>
                  <a:cubicBezTo>
                    <a:pt x="912" y="2584"/>
                    <a:pt x="852" y="2432"/>
                    <a:pt x="821" y="2341"/>
                  </a:cubicBezTo>
                  <a:cubicBezTo>
                    <a:pt x="791" y="2128"/>
                    <a:pt x="700" y="1916"/>
                    <a:pt x="669" y="1703"/>
                  </a:cubicBezTo>
                  <a:cubicBezTo>
                    <a:pt x="639" y="1490"/>
                    <a:pt x="608" y="1308"/>
                    <a:pt x="578" y="1095"/>
                  </a:cubicBezTo>
                  <a:cubicBezTo>
                    <a:pt x="517" y="852"/>
                    <a:pt x="487" y="548"/>
                    <a:pt x="487" y="244"/>
                  </a:cubicBezTo>
                  <a:cubicBezTo>
                    <a:pt x="456" y="92"/>
                    <a:pt x="335" y="1"/>
                    <a:pt x="213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7"/>
            <p:cNvSpPr/>
            <p:nvPr/>
          </p:nvSpPr>
          <p:spPr>
            <a:xfrm>
              <a:off x="12689700" y="10113025"/>
              <a:ext cx="139850" cy="136200"/>
            </a:xfrm>
            <a:custGeom>
              <a:avLst/>
              <a:gdLst/>
              <a:ahLst/>
              <a:cxnLst/>
              <a:rect l="l" t="t" r="r" b="b"/>
              <a:pathLst>
                <a:path w="5594" h="5448" extrusionOk="0">
                  <a:moveTo>
                    <a:pt x="2907" y="1"/>
                  </a:moveTo>
                  <a:cubicBezTo>
                    <a:pt x="2531" y="1"/>
                    <a:pt x="2170" y="83"/>
                    <a:pt x="1794" y="208"/>
                  </a:cubicBezTo>
                  <a:cubicBezTo>
                    <a:pt x="1582" y="299"/>
                    <a:pt x="1369" y="421"/>
                    <a:pt x="1186" y="512"/>
                  </a:cubicBezTo>
                  <a:cubicBezTo>
                    <a:pt x="1034" y="634"/>
                    <a:pt x="882" y="786"/>
                    <a:pt x="730" y="938"/>
                  </a:cubicBezTo>
                  <a:cubicBezTo>
                    <a:pt x="518" y="1211"/>
                    <a:pt x="305" y="1515"/>
                    <a:pt x="214" y="1850"/>
                  </a:cubicBezTo>
                  <a:cubicBezTo>
                    <a:pt x="1" y="2366"/>
                    <a:pt x="1" y="3035"/>
                    <a:pt x="275" y="3521"/>
                  </a:cubicBezTo>
                  <a:cubicBezTo>
                    <a:pt x="275" y="3643"/>
                    <a:pt x="305" y="3734"/>
                    <a:pt x="366" y="3825"/>
                  </a:cubicBezTo>
                  <a:cubicBezTo>
                    <a:pt x="427" y="4068"/>
                    <a:pt x="548" y="4281"/>
                    <a:pt x="730" y="4464"/>
                  </a:cubicBezTo>
                  <a:cubicBezTo>
                    <a:pt x="913" y="4646"/>
                    <a:pt x="1126" y="4859"/>
                    <a:pt x="1338" y="5011"/>
                  </a:cubicBezTo>
                  <a:cubicBezTo>
                    <a:pt x="1521" y="5102"/>
                    <a:pt x="1764" y="5224"/>
                    <a:pt x="1946" y="5315"/>
                  </a:cubicBezTo>
                  <a:cubicBezTo>
                    <a:pt x="2155" y="5408"/>
                    <a:pt x="2329" y="5447"/>
                    <a:pt x="2494" y="5447"/>
                  </a:cubicBezTo>
                  <a:cubicBezTo>
                    <a:pt x="2545" y="5447"/>
                    <a:pt x="2595" y="5443"/>
                    <a:pt x="2645" y="5436"/>
                  </a:cubicBezTo>
                  <a:cubicBezTo>
                    <a:pt x="2889" y="5375"/>
                    <a:pt x="3132" y="5345"/>
                    <a:pt x="3345" y="5284"/>
                  </a:cubicBezTo>
                  <a:cubicBezTo>
                    <a:pt x="3588" y="5193"/>
                    <a:pt x="3800" y="5132"/>
                    <a:pt x="4044" y="4980"/>
                  </a:cubicBezTo>
                  <a:cubicBezTo>
                    <a:pt x="4256" y="4828"/>
                    <a:pt x="4500" y="4616"/>
                    <a:pt x="4682" y="4433"/>
                  </a:cubicBezTo>
                  <a:cubicBezTo>
                    <a:pt x="4834" y="4251"/>
                    <a:pt x="4986" y="4068"/>
                    <a:pt x="5138" y="3825"/>
                  </a:cubicBezTo>
                  <a:cubicBezTo>
                    <a:pt x="5442" y="3339"/>
                    <a:pt x="5594" y="2761"/>
                    <a:pt x="5533" y="2184"/>
                  </a:cubicBezTo>
                  <a:cubicBezTo>
                    <a:pt x="5472" y="1880"/>
                    <a:pt x="5381" y="1637"/>
                    <a:pt x="5229" y="1363"/>
                  </a:cubicBezTo>
                  <a:cubicBezTo>
                    <a:pt x="5107" y="1120"/>
                    <a:pt x="4864" y="938"/>
                    <a:pt x="4682" y="755"/>
                  </a:cubicBezTo>
                  <a:cubicBezTo>
                    <a:pt x="4500" y="603"/>
                    <a:pt x="4317" y="451"/>
                    <a:pt x="4074" y="330"/>
                  </a:cubicBezTo>
                  <a:cubicBezTo>
                    <a:pt x="3892" y="208"/>
                    <a:pt x="3648" y="117"/>
                    <a:pt x="3436" y="56"/>
                  </a:cubicBezTo>
                  <a:cubicBezTo>
                    <a:pt x="3254" y="18"/>
                    <a:pt x="3079" y="1"/>
                    <a:pt x="290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7"/>
            <p:cNvSpPr/>
            <p:nvPr/>
          </p:nvSpPr>
          <p:spPr>
            <a:xfrm>
              <a:off x="12714025" y="9888150"/>
              <a:ext cx="139100" cy="141500"/>
            </a:xfrm>
            <a:custGeom>
              <a:avLst/>
              <a:gdLst/>
              <a:ahLst/>
              <a:cxnLst/>
              <a:rect l="l" t="t" r="r" b="b"/>
              <a:pathLst>
                <a:path w="5564" h="5660" extrusionOk="0">
                  <a:moveTo>
                    <a:pt x="2432" y="1"/>
                  </a:moveTo>
                  <a:cubicBezTo>
                    <a:pt x="2326" y="1"/>
                    <a:pt x="2220" y="9"/>
                    <a:pt x="2098" y="24"/>
                  </a:cubicBezTo>
                  <a:cubicBezTo>
                    <a:pt x="1855" y="54"/>
                    <a:pt x="1642" y="85"/>
                    <a:pt x="1429" y="206"/>
                  </a:cubicBezTo>
                  <a:cubicBezTo>
                    <a:pt x="1247" y="328"/>
                    <a:pt x="1095" y="389"/>
                    <a:pt x="943" y="510"/>
                  </a:cubicBezTo>
                  <a:cubicBezTo>
                    <a:pt x="791" y="632"/>
                    <a:pt x="639" y="784"/>
                    <a:pt x="487" y="966"/>
                  </a:cubicBezTo>
                  <a:cubicBezTo>
                    <a:pt x="335" y="1118"/>
                    <a:pt x="244" y="1361"/>
                    <a:pt x="183" y="1544"/>
                  </a:cubicBezTo>
                  <a:lnTo>
                    <a:pt x="61" y="1878"/>
                  </a:lnTo>
                  <a:cubicBezTo>
                    <a:pt x="61" y="2030"/>
                    <a:pt x="31" y="2151"/>
                    <a:pt x="31" y="2273"/>
                  </a:cubicBezTo>
                  <a:cubicBezTo>
                    <a:pt x="1" y="2486"/>
                    <a:pt x="1" y="2668"/>
                    <a:pt x="31" y="2911"/>
                  </a:cubicBezTo>
                  <a:cubicBezTo>
                    <a:pt x="31" y="3124"/>
                    <a:pt x="92" y="3398"/>
                    <a:pt x="183" y="3641"/>
                  </a:cubicBezTo>
                  <a:cubicBezTo>
                    <a:pt x="244" y="3823"/>
                    <a:pt x="365" y="4036"/>
                    <a:pt x="487" y="4249"/>
                  </a:cubicBezTo>
                  <a:cubicBezTo>
                    <a:pt x="821" y="4857"/>
                    <a:pt x="1399" y="5343"/>
                    <a:pt x="2098" y="5525"/>
                  </a:cubicBezTo>
                  <a:cubicBezTo>
                    <a:pt x="2341" y="5617"/>
                    <a:pt x="2615" y="5647"/>
                    <a:pt x="2827" y="5647"/>
                  </a:cubicBezTo>
                  <a:cubicBezTo>
                    <a:pt x="2899" y="5656"/>
                    <a:pt x="2967" y="5660"/>
                    <a:pt x="3035" y="5660"/>
                  </a:cubicBezTo>
                  <a:cubicBezTo>
                    <a:pt x="3198" y="5660"/>
                    <a:pt x="3355" y="5638"/>
                    <a:pt x="3527" y="5617"/>
                  </a:cubicBezTo>
                  <a:cubicBezTo>
                    <a:pt x="3739" y="5556"/>
                    <a:pt x="3982" y="5525"/>
                    <a:pt x="4195" y="5404"/>
                  </a:cubicBezTo>
                  <a:cubicBezTo>
                    <a:pt x="4499" y="5252"/>
                    <a:pt x="4803" y="5069"/>
                    <a:pt x="4955" y="4765"/>
                  </a:cubicBezTo>
                  <a:cubicBezTo>
                    <a:pt x="4950" y="4765"/>
                    <a:pt x="4946" y="4766"/>
                    <a:pt x="4942" y="4768"/>
                  </a:cubicBezTo>
                  <a:lnTo>
                    <a:pt x="4942" y="4768"/>
                  </a:lnTo>
                  <a:cubicBezTo>
                    <a:pt x="4950" y="4749"/>
                    <a:pt x="4955" y="4729"/>
                    <a:pt x="4955" y="4705"/>
                  </a:cubicBezTo>
                  <a:cubicBezTo>
                    <a:pt x="5016" y="4705"/>
                    <a:pt x="5016" y="4644"/>
                    <a:pt x="5046" y="4613"/>
                  </a:cubicBezTo>
                  <a:cubicBezTo>
                    <a:pt x="5350" y="4127"/>
                    <a:pt x="5563" y="3550"/>
                    <a:pt x="5533" y="2942"/>
                  </a:cubicBezTo>
                  <a:cubicBezTo>
                    <a:pt x="5502" y="2516"/>
                    <a:pt x="5381" y="2060"/>
                    <a:pt x="5198" y="1696"/>
                  </a:cubicBezTo>
                  <a:cubicBezTo>
                    <a:pt x="5016" y="1300"/>
                    <a:pt x="4773" y="936"/>
                    <a:pt x="4438" y="662"/>
                  </a:cubicBezTo>
                  <a:cubicBezTo>
                    <a:pt x="4165" y="389"/>
                    <a:pt x="3800" y="237"/>
                    <a:pt x="3405" y="145"/>
                  </a:cubicBezTo>
                  <a:cubicBezTo>
                    <a:pt x="3162" y="85"/>
                    <a:pt x="2979" y="24"/>
                    <a:pt x="2767" y="24"/>
                  </a:cubicBezTo>
                  <a:cubicBezTo>
                    <a:pt x="2645" y="9"/>
                    <a:pt x="2539" y="1"/>
                    <a:pt x="243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7"/>
            <p:cNvSpPr/>
            <p:nvPr/>
          </p:nvSpPr>
          <p:spPr>
            <a:xfrm>
              <a:off x="12695800" y="9680400"/>
              <a:ext cx="132225" cy="130075"/>
            </a:xfrm>
            <a:custGeom>
              <a:avLst/>
              <a:gdLst/>
              <a:ahLst/>
              <a:cxnLst/>
              <a:rect l="l" t="t" r="r" b="b"/>
              <a:pathLst>
                <a:path w="5289" h="5203" extrusionOk="0">
                  <a:moveTo>
                    <a:pt x="2436" y="1"/>
                  </a:moveTo>
                  <a:cubicBezTo>
                    <a:pt x="1994" y="1"/>
                    <a:pt x="1541" y="121"/>
                    <a:pt x="1186" y="340"/>
                  </a:cubicBezTo>
                  <a:cubicBezTo>
                    <a:pt x="1094" y="401"/>
                    <a:pt x="1064" y="461"/>
                    <a:pt x="1003" y="492"/>
                  </a:cubicBezTo>
                  <a:cubicBezTo>
                    <a:pt x="942" y="553"/>
                    <a:pt x="912" y="613"/>
                    <a:pt x="821" y="704"/>
                  </a:cubicBezTo>
                  <a:cubicBezTo>
                    <a:pt x="638" y="917"/>
                    <a:pt x="486" y="1130"/>
                    <a:pt x="335" y="1373"/>
                  </a:cubicBezTo>
                  <a:cubicBezTo>
                    <a:pt x="213" y="1647"/>
                    <a:pt x="61" y="1890"/>
                    <a:pt x="31" y="2163"/>
                  </a:cubicBezTo>
                  <a:cubicBezTo>
                    <a:pt x="0" y="2315"/>
                    <a:pt x="0" y="2467"/>
                    <a:pt x="0" y="2619"/>
                  </a:cubicBezTo>
                  <a:cubicBezTo>
                    <a:pt x="0" y="2832"/>
                    <a:pt x="0" y="2984"/>
                    <a:pt x="31" y="3167"/>
                  </a:cubicBezTo>
                  <a:cubicBezTo>
                    <a:pt x="61" y="3379"/>
                    <a:pt x="213" y="3622"/>
                    <a:pt x="335" y="3805"/>
                  </a:cubicBezTo>
                  <a:cubicBezTo>
                    <a:pt x="456" y="3987"/>
                    <a:pt x="608" y="4200"/>
                    <a:pt x="760" y="4352"/>
                  </a:cubicBezTo>
                  <a:cubicBezTo>
                    <a:pt x="912" y="4504"/>
                    <a:pt x="1064" y="4656"/>
                    <a:pt x="1216" y="4747"/>
                  </a:cubicBezTo>
                  <a:cubicBezTo>
                    <a:pt x="1368" y="4899"/>
                    <a:pt x="1550" y="4990"/>
                    <a:pt x="1733" y="5051"/>
                  </a:cubicBezTo>
                  <a:cubicBezTo>
                    <a:pt x="1778" y="5081"/>
                    <a:pt x="1809" y="5097"/>
                    <a:pt x="1839" y="5097"/>
                  </a:cubicBezTo>
                  <a:cubicBezTo>
                    <a:pt x="1869" y="5097"/>
                    <a:pt x="1900" y="5081"/>
                    <a:pt x="1945" y="5051"/>
                  </a:cubicBezTo>
                  <a:cubicBezTo>
                    <a:pt x="2249" y="5173"/>
                    <a:pt x="2553" y="5203"/>
                    <a:pt x="2857" y="5203"/>
                  </a:cubicBezTo>
                  <a:cubicBezTo>
                    <a:pt x="3253" y="5203"/>
                    <a:pt x="3648" y="5051"/>
                    <a:pt x="3982" y="4838"/>
                  </a:cubicBezTo>
                  <a:cubicBezTo>
                    <a:pt x="4164" y="4686"/>
                    <a:pt x="4377" y="4534"/>
                    <a:pt x="4529" y="4382"/>
                  </a:cubicBezTo>
                  <a:cubicBezTo>
                    <a:pt x="4681" y="4230"/>
                    <a:pt x="4772" y="4078"/>
                    <a:pt x="4894" y="3926"/>
                  </a:cubicBezTo>
                  <a:cubicBezTo>
                    <a:pt x="5015" y="3774"/>
                    <a:pt x="5076" y="3622"/>
                    <a:pt x="5167" y="3410"/>
                  </a:cubicBezTo>
                  <a:cubicBezTo>
                    <a:pt x="5228" y="3197"/>
                    <a:pt x="5289" y="2923"/>
                    <a:pt x="5289" y="2711"/>
                  </a:cubicBezTo>
                  <a:cubicBezTo>
                    <a:pt x="5289" y="1951"/>
                    <a:pt x="4863" y="1191"/>
                    <a:pt x="4256" y="704"/>
                  </a:cubicBezTo>
                  <a:cubicBezTo>
                    <a:pt x="3769" y="309"/>
                    <a:pt x="3192" y="36"/>
                    <a:pt x="2584" y="5"/>
                  </a:cubicBezTo>
                  <a:cubicBezTo>
                    <a:pt x="2535" y="2"/>
                    <a:pt x="2485" y="1"/>
                    <a:pt x="243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7"/>
            <p:cNvSpPr/>
            <p:nvPr/>
          </p:nvSpPr>
          <p:spPr>
            <a:xfrm>
              <a:off x="12646400" y="9515250"/>
              <a:ext cx="125400" cy="126150"/>
            </a:xfrm>
            <a:custGeom>
              <a:avLst/>
              <a:gdLst/>
              <a:ahLst/>
              <a:cxnLst/>
              <a:rect l="l" t="t" r="r" b="b"/>
              <a:pathLst>
                <a:path w="5016" h="5046" extrusionOk="0">
                  <a:moveTo>
                    <a:pt x="2918" y="1"/>
                  </a:moveTo>
                  <a:cubicBezTo>
                    <a:pt x="2813" y="1"/>
                    <a:pt x="2710" y="14"/>
                    <a:pt x="2614" y="46"/>
                  </a:cubicBezTo>
                  <a:cubicBezTo>
                    <a:pt x="2462" y="76"/>
                    <a:pt x="2311" y="107"/>
                    <a:pt x="2159" y="198"/>
                  </a:cubicBezTo>
                  <a:lnTo>
                    <a:pt x="2128" y="198"/>
                  </a:lnTo>
                  <a:cubicBezTo>
                    <a:pt x="1733" y="319"/>
                    <a:pt x="1399" y="502"/>
                    <a:pt x="1095" y="715"/>
                  </a:cubicBezTo>
                  <a:cubicBezTo>
                    <a:pt x="791" y="958"/>
                    <a:pt x="487" y="1262"/>
                    <a:pt x="335" y="1596"/>
                  </a:cubicBezTo>
                  <a:cubicBezTo>
                    <a:pt x="61" y="2174"/>
                    <a:pt x="0" y="2903"/>
                    <a:pt x="304" y="3511"/>
                  </a:cubicBezTo>
                  <a:cubicBezTo>
                    <a:pt x="456" y="3845"/>
                    <a:pt x="669" y="4119"/>
                    <a:pt x="943" y="4332"/>
                  </a:cubicBezTo>
                  <a:cubicBezTo>
                    <a:pt x="1095" y="4453"/>
                    <a:pt x="1247" y="4575"/>
                    <a:pt x="1429" y="4636"/>
                  </a:cubicBezTo>
                  <a:cubicBezTo>
                    <a:pt x="1551" y="4727"/>
                    <a:pt x="1703" y="4788"/>
                    <a:pt x="1855" y="4909"/>
                  </a:cubicBezTo>
                  <a:cubicBezTo>
                    <a:pt x="1976" y="4940"/>
                    <a:pt x="2067" y="4940"/>
                    <a:pt x="2189" y="4970"/>
                  </a:cubicBezTo>
                  <a:cubicBezTo>
                    <a:pt x="2417" y="5016"/>
                    <a:pt x="2637" y="5046"/>
                    <a:pt x="2854" y="5046"/>
                  </a:cubicBezTo>
                  <a:cubicBezTo>
                    <a:pt x="3070" y="5046"/>
                    <a:pt x="3283" y="5016"/>
                    <a:pt x="3496" y="4940"/>
                  </a:cubicBezTo>
                  <a:cubicBezTo>
                    <a:pt x="3678" y="4879"/>
                    <a:pt x="3861" y="4788"/>
                    <a:pt x="4043" y="4666"/>
                  </a:cubicBezTo>
                  <a:cubicBezTo>
                    <a:pt x="4165" y="4575"/>
                    <a:pt x="4286" y="4484"/>
                    <a:pt x="4408" y="4362"/>
                  </a:cubicBezTo>
                  <a:cubicBezTo>
                    <a:pt x="4621" y="4119"/>
                    <a:pt x="4833" y="3845"/>
                    <a:pt x="4925" y="3511"/>
                  </a:cubicBezTo>
                  <a:cubicBezTo>
                    <a:pt x="5016" y="3207"/>
                    <a:pt x="5016" y="2903"/>
                    <a:pt x="5016" y="2599"/>
                  </a:cubicBezTo>
                  <a:cubicBezTo>
                    <a:pt x="5016" y="2143"/>
                    <a:pt x="4894" y="1627"/>
                    <a:pt x="4681" y="1231"/>
                  </a:cubicBezTo>
                  <a:cubicBezTo>
                    <a:pt x="4499" y="958"/>
                    <a:pt x="4317" y="715"/>
                    <a:pt x="4134" y="532"/>
                  </a:cubicBezTo>
                  <a:cubicBezTo>
                    <a:pt x="3952" y="350"/>
                    <a:pt x="3709" y="228"/>
                    <a:pt x="3496" y="107"/>
                  </a:cubicBezTo>
                  <a:cubicBezTo>
                    <a:pt x="3318" y="47"/>
                    <a:pt x="3114" y="1"/>
                    <a:pt x="291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7"/>
            <p:cNvSpPr/>
            <p:nvPr/>
          </p:nvSpPr>
          <p:spPr>
            <a:xfrm>
              <a:off x="12916925" y="9428250"/>
              <a:ext cx="117050" cy="120075"/>
            </a:xfrm>
            <a:custGeom>
              <a:avLst/>
              <a:gdLst/>
              <a:ahLst/>
              <a:cxnLst/>
              <a:rect l="l" t="t" r="r" b="b"/>
              <a:pathLst>
                <a:path w="4682" h="4803" extrusionOk="0">
                  <a:moveTo>
                    <a:pt x="2675" y="0"/>
                  </a:moveTo>
                  <a:cubicBezTo>
                    <a:pt x="2523" y="0"/>
                    <a:pt x="2371" y="0"/>
                    <a:pt x="2219" y="30"/>
                  </a:cubicBezTo>
                  <a:cubicBezTo>
                    <a:pt x="2037" y="61"/>
                    <a:pt x="1915" y="91"/>
                    <a:pt x="1763" y="182"/>
                  </a:cubicBezTo>
                  <a:cubicBezTo>
                    <a:pt x="1672" y="213"/>
                    <a:pt x="1611" y="304"/>
                    <a:pt x="1520" y="365"/>
                  </a:cubicBezTo>
                  <a:cubicBezTo>
                    <a:pt x="1368" y="456"/>
                    <a:pt x="1216" y="517"/>
                    <a:pt x="1095" y="638"/>
                  </a:cubicBezTo>
                  <a:cubicBezTo>
                    <a:pt x="1034" y="699"/>
                    <a:pt x="912" y="790"/>
                    <a:pt x="791" y="912"/>
                  </a:cubicBezTo>
                  <a:cubicBezTo>
                    <a:pt x="699" y="1003"/>
                    <a:pt x="608" y="1125"/>
                    <a:pt x="547" y="1246"/>
                  </a:cubicBezTo>
                  <a:cubicBezTo>
                    <a:pt x="335" y="1459"/>
                    <a:pt x="243" y="1733"/>
                    <a:pt x="152" y="2006"/>
                  </a:cubicBezTo>
                  <a:cubicBezTo>
                    <a:pt x="31" y="2432"/>
                    <a:pt x="0" y="2827"/>
                    <a:pt x="152" y="3252"/>
                  </a:cubicBezTo>
                  <a:cubicBezTo>
                    <a:pt x="243" y="3526"/>
                    <a:pt x="395" y="3799"/>
                    <a:pt x="547" y="4012"/>
                  </a:cubicBezTo>
                  <a:cubicBezTo>
                    <a:pt x="791" y="4316"/>
                    <a:pt x="1155" y="4559"/>
                    <a:pt x="1520" y="4711"/>
                  </a:cubicBezTo>
                  <a:lnTo>
                    <a:pt x="1550" y="4711"/>
                  </a:lnTo>
                  <a:cubicBezTo>
                    <a:pt x="1824" y="4772"/>
                    <a:pt x="2128" y="4803"/>
                    <a:pt x="2402" y="4803"/>
                  </a:cubicBezTo>
                  <a:cubicBezTo>
                    <a:pt x="2736" y="4803"/>
                    <a:pt x="3070" y="4711"/>
                    <a:pt x="3374" y="4499"/>
                  </a:cubicBezTo>
                  <a:cubicBezTo>
                    <a:pt x="3648" y="4316"/>
                    <a:pt x="3921" y="4103"/>
                    <a:pt x="4104" y="3830"/>
                  </a:cubicBezTo>
                  <a:cubicBezTo>
                    <a:pt x="4256" y="3556"/>
                    <a:pt x="4377" y="3283"/>
                    <a:pt x="4499" y="3040"/>
                  </a:cubicBezTo>
                  <a:cubicBezTo>
                    <a:pt x="4681" y="2523"/>
                    <a:pt x="4681" y="2006"/>
                    <a:pt x="4499" y="1520"/>
                  </a:cubicBezTo>
                  <a:cubicBezTo>
                    <a:pt x="4408" y="1216"/>
                    <a:pt x="4256" y="973"/>
                    <a:pt x="4073" y="760"/>
                  </a:cubicBezTo>
                  <a:cubicBezTo>
                    <a:pt x="3891" y="517"/>
                    <a:pt x="3678" y="334"/>
                    <a:pt x="3435" y="213"/>
                  </a:cubicBezTo>
                  <a:cubicBezTo>
                    <a:pt x="3192" y="91"/>
                    <a:pt x="2918" y="0"/>
                    <a:pt x="267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7"/>
            <p:cNvSpPr/>
            <p:nvPr/>
          </p:nvSpPr>
          <p:spPr>
            <a:xfrm>
              <a:off x="13007350" y="9619725"/>
              <a:ext cx="126925" cy="131100"/>
            </a:xfrm>
            <a:custGeom>
              <a:avLst/>
              <a:gdLst/>
              <a:ahLst/>
              <a:cxnLst/>
              <a:rect l="l" t="t" r="r" b="b"/>
              <a:pathLst>
                <a:path w="5077" h="5244" extrusionOk="0">
                  <a:moveTo>
                    <a:pt x="2432" y="1"/>
                  </a:moveTo>
                  <a:cubicBezTo>
                    <a:pt x="1976" y="1"/>
                    <a:pt x="1520" y="92"/>
                    <a:pt x="1125" y="305"/>
                  </a:cubicBezTo>
                  <a:cubicBezTo>
                    <a:pt x="973" y="396"/>
                    <a:pt x="821" y="487"/>
                    <a:pt x="730" y="609"/>
                  </a:cubicBezTo>
                  <a:cubicBezTo>
                    <a:pt x="639" y="700"/>
                    <a:pt x="578" y="791"/>
                    <a:pt x="487" y="882"/>
                  </a:cubicBezTo>
                  <a:cubicBezTo>
                    <a:pt x="365" y="1034"/>
                    <a:pt x="274" y="1247"/>
                    <a:pt x="183" y="1460"/>
                  </a:cubicBezTo>
                  <a:cubicBezTo>
                    <a:pt x="61" y="1642"/>
                    <a:pt x="0" y="1916"/>
                    <a:pt x="0" y="2128"/>
                  </a:cubicBezTo>
                  <a:cubicBezTo>
                    <a:pt x="0" y="2372"/>
                    <a:pt x="0" y="2584"/>
                    <a:pt x="31" y="2828"/>
                  </a:cubicBezTo>
                  <a:cubicBezTo>
                    <a:pt x="122" y="3283"/>
                    <a:pt x="213" y="3679"/>
                    <a:pt x="426" y="4074"/>
                  </a:cubicBezTo>
                  <a:cubicBezTo>
                    <a:pt x="517" y="4256"/>
                    <a:pt x="639" y="4438"/>
                    <a:pt x="791" y="4590"/>
                  </a:cubicBezTo>
                  <a:cubicBezTo>
                    <a:pt x="821" y="4590"/>
                    <a:pt x="882" y="4651"/>
                    <a:pt x="912" y="4682"/>
                  </a:cubicBezTo>
                  <a:cubicBezTo>
                    <a:pt x="1125" y="4864"/>
                    <a:pt x="1368" y="5016"/>
                    <a:pt x="1642" y="5046"/>
                  </a:cubicBezTo>
                  <a:cubicBezTo>
                    <a:pt x="1703" y="5107"/>
                    <a:pt x="1794" y="5107"/>
                    <a:pt x="1855" y="5138"/>
                  </a:cubicBezTo>
                  <a:cubicBezTo>
                    <a:pt x="2037" y="5168"/>
                    <a:pt x="2280" y="5198"/>
                    <a:pt x="2462" y="5198"/>
                  </a:cubicBezTo>
                  <a:cubicBezTo>
                    <a:pt x="2554" y="5229"/>
                    <a:pt x="2637" y="5244"/>
                    <a:pt x="2725" y="5244"/>
                  </a:cubicBezTo>
                  <a:cubicBezTo>
                    <a:pt x="2812" y="5244"/>
                    <a:pt x="2903" y="5229"/>
                    <a:pt x="3010" y="5198"/>
                  </a:cubicBezTo>
                  <a:cubicBezTo>
                    <a:pt x="3374" y="5168"/>
                    <a:pt x="3769" y="5046"/>
                    <a:pt x="4073" y="4864"/>
                  </a:cubicBezTo>
                  <a:cubicBezTo>
                    <a:pt x="4408" y="4651"/>
                    <a:pt x="4712" y="4287"/>
                    <a:pt x="4894" y="3922"/>
                  </a:cubicBezTo>
                  <a:cubicBezTo>
                    <a:pt x="4985" y="3739"/>
                    <a:pt x="5016" y="3466"/>
                    <a:pt x="5046" y="3223"/>
                  </a:cubicBezTo>
                  <a:cubicBezTo>
                    <a:pt x="5076" y="3010"/>
                    <a:pt x="5076" y="2828"/>
                    <a:pt x="5046" y="2584"/>
                  </a:cubicBezTo>
                  <a:cubicBezTo>
                    <a:pt x="5016" y="2372"/>
                    <a:pt x="4925" y="2128"/>
                    <a:pt x="4864" y="1916"/>
                  </a:cubicBezTo>
                  <a:cubicBezTo>
                    <a:pt x="4773" y="1672"/>
                    <a:pt x="4681" y="1490"/>
                    <a:pt x="4560" y="1308"/>
                  </a:cubicBezTo>
                  <a:cubicBezTo>
                    <a:pt x="4317" y="913"/>
                    <a:pt x="4013" y="609"/>
                    <a:pt x="3648" y="396"/>
                  </a:cubicBezTo>
                  <a:cubicBezTo>
                    <a:pt x="3253" y="153"/>
                    <a:pt x="2858" y="1"/>
                    <a:pt x="243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7"/>
            <p:cNvSpPr/>
            <p:nvPr/>
          </p:nvSpPr>
          <p:spPr>
            <a:xfrm>
              <a:off x="13098525" y="9900125"/>
              <a:ext cx="149725" cy="155200"/>
            </a:xfrm>
            <a:custGeom>
              <a:avLst/>
              <a:gdLst/>
              <a:ahLst/>
              <a:cxnLst/>
              <a:rect l="l" t="t" r="r" b="b"/>
              <a:pathLst>
                <a:path w="5989" h="6208" extrusionOk="0">
                  <a:moveTo>
                    <a:pt x="2645" y="1"/>
                  </a:moveTo>
                  <a:cubicBezTo>
                    <a:pt x="2311" y="1"/>
                    <a:pt x="2007" y="31"/>
                    <a:pt x="1703" y="183"/>
                  </a:cubicBezTo>
                  <a:cubicBezTo>
                    <a:pt x="1612" y="213"/>
                    <a:pt x="1551" y="274"/>
                    <a:pt x="1521" y="335"/>
                  </a:cubicBezTo>
                  <a:lnTo>
                    <a:pt x="1278" y="457"/>
                  </a:lnTo>
                  <a:cubicBezTo>
                    <a:pt x="1065" y="609"/>
                    <a:pt x="882" y="791"/>
                    <a:pt x="730" y="973"/>
                  </a:cubicBezTo>
                  <a:cubicBezTo>
                    <a:pt x="578" y="1186"/>
                    <a:pt x="426" y="1399"/>
                    <a:pt x="305" y="1642"/>
                  </a:cubicBezTo>
                  <a:cubicBezTo>
                    <a:pt x="183" y="1885"/>
                    <a:pt x="62" y="2189"/>
                    <a:pt x="31" y="2463"/>
                  </a:cubicBezTo>
                  <a:cubicBezTo>
                    <a:pt x="1" y="2706"/>
                    <a:pt x="1" y="2949"/>
                    <a:pt x="1" y="3192"/>
                  </a:cubicBezTo>
                  <a:cubicBezTo>
                    <a:pt x="1" y="3405"/>
                    <a:pt x="31" y="3679"/>
                    <a:pt x="122" y="3922"/>
                  </a:cubicBezTo>
                  <a:cubicBezTo>
                    <a:pt x="274" y="4378"/>
                    <a:pt x="487" y="4742"/>
                    <a:pt x="791" y="5077"/>
                  </a:cubicBezTo>
                  <a:cubicBezTo>
                    <a:pt x="1126" y="5472"/>
                    <a:pt x="1551" y="5776"/>
                    <a:pt x="2007" y="5958"/>
                  </a:cubicBezTo>
                  <a:cubicBezTo>
                    <a:pt x="2037" y="5958"/>
                    <a:pt x="2098" y="5989"/>
                    <a:pt x="2159" y="5989"/>
                  </a:cubicBezTo>
                  <a:cubicBezTo>
                    <a:pt x="2530" y="6121"/>
                    <a:pt x="2900" y="6207"/>
                    <a:pt x="3291" y="6207"/>
                  </a:cubicBezTo>
                  <a:cubicBezTo>
                    <a:pt x="3349" y="6207"/>
                    <a:pt x="3407" y="6205"/>
                    <a:pt x="3466" y="6201"/>
                  </a:cubicBezTo>
                  <a:cubicBezTo>
                    <a:pt x="3861" y="6201"/>
                    <a:pt x="4317" y="6049"/>
                    <a:pt x="4712" y="5776"/>
                  </a:cubicBezTo>
                  <a:cubicBezTo>
                    <a:pt x="4864" y="5624"/>
                    <a:pt x="5047" y="5502"/>
                    <a:pt x="5199" y="5320"/>
                  </a:cubicBezTo>
                  <a:cubicBezTo>
                    <a:pt x="5351" y="5138"/>
                    <a:pt x="5472" y="4925"/>
                    <a:pt x="5594" y="4742"/>
                  </a:cubicBezTo>
                  <a:cubicBezTo>
                    <a:pt x="5989" y="3891"/>
                    <a:pt x="5928" y="2888"/>
                    <a:pt x="5503" y="2098"/>
                  </a:cubicBezTo>
                  <a:cubicBezTo>
                    <a:pt x="5320" y="1703"/>
                    <a:pt x="5047" y="1338"/>
                    <a:pt x="4743" y="1034"/>
                  </a:cubicBezTo>
                  <a:cubicBezTo>
                    <a:pt x="4591" y="882"/>
                    <a:pt x="4439" y="761"/>
                    <a:pt x="4287" y="639"/>
                  </a:cubicBezTo>
                  <a:cubicBezTo>
                    <a:pt x="4135" y="487"/>
                    <a:pt x="3952" y="365"/>
                    <a:pt x="3770" y="305"/>
                  </a:cubicBezTo>
                  <a:cubicBezTo>
                    <a:pt x="3405" y="122"/>
                    <a:pt x="3040" y="1"/>
                    <a:pt x="264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7"/>
            <p:cNvSpPr/>
            <p:nvPr/>
          </p:nvSpPr>
          <p:spPr>
            <a:xfrm>
              <a:off x="12606125" y="9228400"/>
              <a:ext cx="193025" cy="205750"/>
            </a:xfrm>
            <a:custGeom>
              <a:avLst/>
              <a:gdLst/>
              <a:ahLst/>
              <a:cxnLst/>
              <a:rect l="l" t="t" r="r" b="b"/>
              <a:pathLst>
                <a:path w="7721" h="8230" extrusionOk="0">
                  <a:moveTo>
                    <a:pt x="4833" y="0"/>
                  </a:moveTo>
                  <a:cubicBezTo>
                    <a:pt x="4560" y="0"/>
                    <a:pt x="4256" y="122"/>
                    <a:pt x="4104" y="334"/>
                  </a:cubicBezTo>
                  <a:cubicBezTo>
                    <a:pt x="3952" y="547"/>
                    <a:pt x="3922" y="730"/>
                    <a:pt x="3891" y="942"/>
                  </a:cubicBezTo>
                  <a:cubicBezTo>
                    <a:pt x="3861" y="1185"/>
                    <a:pt x="3861" y="1368"/>
                    <a:pt x="3861" y="1550"/>
                  </a:cubicBezTo>
                  <a:lnTo>
                    <a:pt x="3861" y="1945"/>
                  </a:lnTo>
                  <a:cubicBezTo>
                    <a:pt x="3800" y="1915"/>
                    <a:pt x="3770" y="1824"/>
                    <a:pt x="3739" y="1793"/>
                  </a:cubicBezTo>
                  <a:cubicBezTo>
                    <a:pt x="3618" y="1641"/>
                    <a:pt x="3466" y="1520"/>
                    <a:pt x="3344" y="1368"/>
                  </a:cubicBezTo>
                  <a:cubicBezTo>
                    <a:pt x="3192" y="1216"/>
                    <a:pt x="3040" y="1033"/>
                    <a:pt x="2858" y="942"/>
                  </a:cubicBezTo>
                  <a:cubicBezTo>
                    <a:pt x="2769" y="898"/>
                    <a:pt x="2647" y="870"/>
                    <a:pt x="2529" y="870"/>
                  </a:cubicBezTo>
                  <a:cubicBezTo>
                    <a:pt x="2485" y="870"/>
                    <a:pt x="2442" y="873"/>
                    <a:pt x="2402" y="881"/>
                  </a:cubicBezTo>
                  <a:cubicBezTo>
                    <a:pt x="2250" y="912"/>
                    <a:pt x="2128" y="1003"/>
                    <a:pt x="2037" y="1094"/>
                  </a:cubicBezTo>
                  <a:cubicBezTo>
                    <a:pt x="1824" y="1337"/>
                    <a:pt x="1763" y="1611"/>
                    <a:pt x="1794" y="1854"/>
                  </a:cubicBezTo>
                  <a:cubicBezTo>
                    <a:pt x="1824" y="2280"/>
                    <a:pt x="1915" y="2705"/>
                    <a:pt x="2037" y="3070"/>
                  </a:cubicBezTo>
                  <a:cubicBezTo>
                    <a:pt x="2067" y="3161"/>
                    <a:pt x="2067" y="3222"/>
                    <a:pt x="2098" y="3313"/>
                  </a:cubicBezTo>
                  <a:cubicBezTo>
                    <a:pt x="2067" y="3313"/>
                    <a:pt x="2067" y="3283"/>
                    <a:pt x="2037" y="3283"/>
                  </a:cubicBezTo>
                  <a:cubicBezTo>
                    <a:pt x="1794" y="3161"/>
                    <a:pt x="1581" y="3040"/>
                    <a:pt x="1307" y="3009"/>
                  </a:cubicBezTo>
                  <a:cubicBezTo>
                    <a:pt x="1182" y="2988"/>
                    <a:pt x="1041" y="2953"/>
                    <a:pt x="907" y="2953"/>
                  </a:cubicBezTo>
                  <a:cubicBezTo>
                    <a:pt x="846" y="2953"/>
                    <a:pt x="787" y="2960"/>
                    <a:pt x="730" y="2979"/>
                  </a:cubicBezTo>
                  <a:cubicBezTo>
                    <a:pt x="365" y="3009"/>
                    <a:pt x="92" y="3313"/>
                    <a:pt x="61" y="3647"/>
                  </a:cubicBezTo>
                  <a:cubicBezTo>
                    <a:pt x="0" y="3921"/>
                    <a:pt x="92" y="4134"/>
                    <a:pt x="152" y="4377"/>
                  </a:cubicBezTo>
                  <a:cubicBezTo>
                    <a:pt x="213" y="4559"/>
                    <a:pt x="304" y="4742"/>
                    <a:pt x="396" y="4954"/>
                  </a:cubicBezTo>
                  <a:cubicBezTo>
                    <a:pt x="578" y="5319"/>
                    <a:pt x="821" y="5714"/>
                    <a:pt x="1064" y="6049"/>
                  </a:cubicBezTo>
                  <a:cubicBezTo>
                    <a:pt x="1368" y="6383"/>
                    <a:pt x="1672" y="6717"/>
                    <a:pt x="2037" y="6991"/>
                  </a:cubicBezTo>
                  <a:cubicBezTo>
                    <a:pt x="2371" y="7295"/>
                    <a:pt x="2736" y="7538"/>
                    <a:pt x="3162" y="7720"/>
                  </a:cubicBezTo>
                  <a:cubicBezTo>
                    <a:pt x="3435" y="7842"/>
                    <a:pt x="3709" y="7933"/>
                    <a:pt x="4013" y="7994"/>
                  </a:cubicBezTo>
                  <a:cubicBezTo>
                    <a:pt x="4165" y="8055"/>
                    <a:pt x="4347" y="8085"/>
                    <a:pt x="4499" y="8146"/>
                  </a:cubicBezTo>
                  <a:cubicBezTo>
                    <a:pt x="4681" y="8176"/>
                    <a:pt x="4925" y="8207"/>
                    <a:pt x="5137" y="8207"/>
                  </a:cubicBezTo>
                  <a:cubicBezTo>
                    <a:pt x="5259" y="8222"/>
                    <a:pt x="5373" y="8230"/>
                    <a:pt x="5487" y="8230"/>
                  </a:cubicBezTo>
                  <a:cubicBezTo>
                    <a:pt x="5601" y="8230"/>
                    <a:pt x="5715" y="8222"/>
                    <a:pt x="5836" y="8207"/>
                  </a:cubicBezTo>
                  <a:cubicBezTo>
                    <a:pt x="5988" y="8176"/>
                    <a:pt x="6140" y="8146"/>
                    <a:pt x="6232" y="8055"/>
                  </a:cubicBezTo>
                  <a:cubicBezTo>
                    <a:pt x="6292" y="8024"/>
                    <a:pt x="6353" y="7994"/>
                    <a:pt x="6384" y="7903"/>
                  </a:cubicBezTo>
                  <a:cubicBezTo>
                    <a:pt x="6475" y="7872"/>
                    <a:pt x="6536" y="7842"/>
                    <a:pt x="6596" y="7781"/>
                  </a:cubicBezTo>
                  <a:cubicBezTo>
                    <a:pt x="6809" y="7569"/>
                    <a:pt x="6991" y="7295"/>
                    <a:pt x="7143" y="6991"/>
                  </a:cubicBezTo>
                  <a:cubicBezTo>
                    <a:pt x="7387" y="6565"/>
                    <a:pt x="7539" y="6079"/>
                    <a:pt x="7599" y="5623"/>
                  </a:cubicBezTo>
                  <a:cubicBezTo>
                    <a:pt x="7721" y="4833"/>
                    <a:pt x="7691" y="3982"/>
                    <a:pt x="7387" y="3222"/>
                  </a:cubicBezTo>
                  <a:cubicBezTo>
                    <a:pt x="7265" y="2857"/>
                    <a:pt x="7113" y="2523"/>
                    <a:pt x="6931" y="2158"/>
                  </a:cubicBezTo>
                  <a:cubicBezTo>
                    <a:pt x="6748" y="1793"/>
                    <a:pt x="6505" y="1459"/>
                    <a:pt x="6232" y="1094"/>
                  </a:cubicBezTo>
                  <a:cubicBezTo>
                    <a:pt x="6140" y="942"/>
                    <a:pt x="6019" y="790"/>
                    <a:pt x="5867" y="638"/>
                  </a:cubicBezTo>
                  <a:cubicBezTo>
                    <a:pt x="5715" y="486"/>
                    <a:pt x="5593" y="334"/>
                    <a:pt x="5411" y="243"/>
                  </a:cubicBezTo>
                  <a:cubicBezTo>
                    <a:pt x="5259" y="122"/>
                    <a:pt x="5077" y="30"/>
                    <a:pt x="4833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7"/>
            <p:cNvSpPr/>
            <p:nvPr/>
          </p:nvSpPr>
          <p:spPr>
            <a:xfrm>
              <a:off x="12992150" y="9392375"/>
              <a:ext cx="19025" cy="60500"/>
            </a:xfrm>
            <a:custGeom>
              <a:avLst/>
              <a:gdLst/>
              <a:ahLst/>
              <a:cxnLst/>
              <a:rect l="l" t="t" r="r" b="b"/>
              <a:pathLst>
                <a:path w="761" h="2420" extrusionOk="0">
                  <a:moveTo>
                    <a:pt x="521" y="1"/>
                  </a:moveTo>
                  <a:cubicBezTo>
                    <a:pt x="396" y="1"/>
                    <a:pt x="301" y="87"/>
                    <a:pt x="274" y="219"/>
                  </a:cubicBezTo>
                  <a:cubicBezTo>
                    <a:pt x="213" y="584"/>
                    <a:pt x="152" y="979"/>
                    <a:pt x="122" y="1344"/>
                  </a:cubicBezTo>
                  <a:cubicBezTo>
                    <a:pt x="61" y="1496"/>
                    <a:pt x="61" y="1678"/>
                    <a:pt x="31" y="1891"/>
                  </a:cubicBezTo>
                  <a:cubicBezTo>
                    <a:pt x="0" y="1952"/>
                    <a:pt x="0" y="2073"/>
                    <a:pt x="0" y="2134"/>
                  </a:cubicBezTo>
                  <a:lnTo>
                    <a:pt x="0" y="2286"/>
                  </a:lnTo>
                  <a:lnTo>
                    <a:pt x="0" y="2347"/>
                  </a:lnTo>
                  <a:cubicBezTo>
                    <a:pt x="0" y="2377"/>
                    <a:pt x="31" y="2408"/>
                    <a:pt x="122" y="2408"/>
                  </a:cubicBezTo>
                  <a:cubicBezTo>
                    <a:pt x="137" y="2415"/>
                    <a:pt x="154" y="2419"/>
                    <a:pt x="172" y="2419"/>
                  </a:cubicBezTo>
                  <a:cubicBezTo>
                    <a:pt x="225" y="2419"/>
                    <a:pt x="282" y="2385"/>
                    <a:pt x="304" y="2317"/>
                  </a:cubicBezTo>
                  <a:cubicBezTo>
                    <a:pt x="335" y="2286"/>
                    <a:pt x="365" y="2225"/>
                    <a:pt x="365" y="2165"/>
                  </a:cubicBezTo>
                  <a:cubicBezTo>
                    <a:pt x="426" y="2104"/>
                    <a:pt x="426" y="1982"/>
                    <a:pt x="456" y="1921"/>
                  </a:cubicBezTo>
                  <a:cubicBezTo>
                    <a:pt x="487" y="1769"/>
                    <a:pt x="517" y="1557"/>
                    <a:pt x="578" y="1405"/>
                  </a:cubicBezTo>
                  <a:cubicBezTo>
                    <a:pt x="639" y="1040"/>
                    <a:pt x="730" y="706"/>
                    <a:pt x="760" y="310"/>
                  </a:cubicBezTo>
                  <a:cubicBezTo>
                    <a:pt x="760" y="250"/>
                    <a:pt x="760" y="158"/>
                    <a:pt x="730" y="128"/>
                  </a:cubicBezTo>
                  <a:cubicBezTo>
                    <a:pt x="669" y="67"/>
                    <a:pt x="639" y="6"/>
                    <a:pt x="578" y="6"/>
                  </a:cubicBezTo>
                  <a:cubicBezTo>
                    <a:pt x="558" y="3"/>
                    <a:pt x="539" y="1"/>
                    <a:pt x="52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7"/>
            <p:cNvSpPr/>
            <p:nvPr/>
          </p:nvSpPr>
          <p:spPr>
            <a:xfrm>
              <a:off x="12993675" y="9398300"/>
              <a:ext cx="44850" cy="55050"/>
            </a:xfrm>
            <a:custGeom>
              <a:avLst/>
              <a:gdLst/>
              <a:ahLst/>
              <a:cxnLst/>
              <a:rect l="l" t="t" r="r" b="b"/>
              <a:pathLst>
                <a:path w="1794" h="2202" extrusionOk="0">
                  <a:moveTo>
                    <a:pt x="1470" y="1"/>
                  </a:moveTo>
                  <a:cubicBezTo>
                    <a:pt x="1402" y="1"/>
                    <a:pt x="1341" y="23"/>
                    <a:pt x="1307" y="73"/>
                  </a:cubicBezTo>
                  <a:cubicBezTo>
                    <a:pt x="1155" y="225"/>
                    <a:pt x="1034" y="377"/>
                    <a:pt x="912" y="529"/>
                  </a:cubicBezTo>
                  <a:cubicBezTo>
                    <a:pt x="821" y="681"/>
                    <a:pt x="699" y="894"/>
                    <a:pt x="578" y="1016"/>
                  </a:cubicBezTo>
                  <a:cubicBezTo>
                    <a:pt x="456" y="1228"/>
                    <a:pt x="365" y="1380"/>
                    <a:pt x="243" y="1563"/>
                  </a:cubicBezTo>
                  <a:cubicBezTo>
                    <a:pt x="213" y="1654"/>
                    <a:pt x="122" y="1745"/>
                    <a:pt x="91" y="1836"/>
                  </a:cubicBezTo>
                  <a:cubicBezTo>
                    <a:pt x="61" y="1897"/>
                    <a:pt x="0" y="1988"/>
                    <a:pt x="0" y="2049"/>
                  </a:cubicBezTo>
                  <a:cubicBezTo>
                    <a:pt x="0" y="2110"/>
                    <a:pt x="61" y="2171"/>
                    <a:pt x="122" y="2201"/>
                  </a:cubicBezTo>
                  <a:lnTo>
                    <a:pt x="213" y="2201"/>
                  </a:lnTo>
                  <a:cubicBezTo>
                    <a:pt x="274" y="2171"/>
                    <a:pt x="365" y="2110"/>
                    <a:pt x="395" y="2019"/>
                  </a:cubicBezTo>
                  <a:cubicBezTo>
                    <a:pt x="456" y="1958"/>
                    <a:pt x="517" y="1867"/>
                    <a:pt x="578" y="1806"/>
                  </a:cubicBezTo>
                  <a:cubicBezTo>
                    <a:pt x="699" y="1654"/>
                    <a:pt x="851" y="1502"/>
                    <a:pt x="973" y="1350"/>
                  </a:cubicBezTo>
                  <a:cubicBezTo>
                    <a:pt x="1064" y="1168"/>
                    <a:pt x="1216" y="1016"/>
                    <a:pt x="1338" y="894"/>
                  </a:cubicBezTo>
                  <a:cubicBezTo>
                    <a:pt x="1490" y="712"/>
                    <a:pt x="1611" y="560"/>
                    <a:pt x="1733" y="408"/>
                  </a:cubicBezTo>
                  <a:cubicBezTo>
                    <a:pt x="1794" y="317"/>
                    <a:pt x="1763" y="134"/>
                    <a:pt x="1642" y="43"/>
                  </a:cubicBezTo>
                  <a:cubicBezTo>
                    <a:pt x="1587" y="16"/>
                    <a:pt x="1526" y="1"/>
                    <a:pt x="1470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57"/>
            <p:cNvSpPr/>
            <p:nvPr/>
          </p:nvSpPr>
          <p:spPr>
            <a:xfrm>
              <a:off x="12992900" y="9420450"/>
              <a:ext cx="61575" cy="35925"/>
            </a:xfrm>
            <a:custGeom>
              <a:avLst/>
              <a:gdLst/>
              <a:ahLst/>
              <a:cxnLst/>
              <a:rect l="l" t="t" r="r" b="b"/>
              <a:pathLst>
                <a:path w="2463" h="1437" extrusionOk="0">
                  <a:moveTo>
                    <a:pt x="2161" y="1"/>
                  </a:moveTo>
                  <a:cubicBezTo>
                    <a:pt x="2126" y="1"/>
                    <a:pt x="2094" y="12"/>
                    <a:pt x="2068" y="38"/>
                  </a:cubicBezTo>
                  <a:cubicBezTo>
                    <a:pt x="2007" y="38"/>
                    <a:pt x="2007" y="69"/>
                    <a:pt x="1977" y="69"/>
                  </a:cubicBezTo>
                  <a:cubicBezTo>
                    <a:pt x="1642" y="221"/>
                    <a:pt x="1308" y="403"/>
                    <a:pt x="943" y="616"/>
                  </a:cubicBezTo>
                  <a:cubicBezTo>
                    <a:pt x="791" y="677"/>
                    <a:pt x="609" y="798"/>
                    <a:pt x="457" y="859"/>
                  </a:cubicBezTo>
                  <a:cubicBezTo>
                    <a:pt x="396" y="920"/>
                    <a:pt x="274" y="950"/>
                    <a:pt x="183" y="1011"/>
                  </a:cubicBezTo>
                  <a:cubicBezTo>
                    <a:pt x="122" y="1102"/>
                    <a:pt x="1" y="1163"/>
                    <a:pt x="31" y="1285"/>
                  </a:cubicBezTo>
                  <a:cubicBezTo>
                    <a:pt x="92" y="1315"/>
                    <a:pt x="122" y="1376"/>
                    <a:pt x="153" y="1437"/>
                  </a:cubicBezTo>
                  <a:lnTo>
                    <a:pt x="244" y="1437"/>
                  </a:lnTo>
                  <a:cubicBezTo>
                    <a:pt x="274" y="1437"/>
                    <a:pt x="274" y="1406"/>
                    <a:pt x="305" y="1406"/>
                  </a:cubicBezTo>
                  <a:cubicBezTo>
                    <a:pt x="487" y="1315"/>
                    <a:pt x="639" y="1285"/>
                    <a:pt x="791" y="1224"/>
                  </a:cubicBezTo>
                  <a:cubicBezTo>
                    <a:pt x="1004" y="1133"/>
                    <a:pt x="1156" y="1072"/>
                    <a:pt x="1308" y="981"/>
                  </a:cubicBezTo>
                  <a:cubicBezTo>
                    <a:pt x="1490" y="890"/>
                    <a:pt x="1642" y="829"/>
                    <a:pt x="1794" y="768"/>
                  </a:cubicBezTo>
                  <a:cubicBezTo>
                    <a:pt x="1946" y="646"/>
                    <a:pt x="2129" y="555"/>
                    <a:pt x="2281" y="494"/>
                  </a:cubicBezTo>
                  <a:cubicBezTo>
                    <a:pt x="2402" y="403"/>
                    <a:pt x="2463" y="251"/>
                    <a:pt x="2402" y="130"/>
                  </a:cubicBezTo>
                  <a:cubicBezTo>
                    <a:pt x="2338" y="65"/>
                    <a:pt x="2243" y="1"/>
                    <a:pt x="216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57"/>
            <p:cNvSpPr/>
            <p:nvPr/>
          </p:nvSpPr>
          <p:spPr>
            <a:xfrm>
              <a:off x="12639550" y="9509175"/>
              <a:ext cx="42600" cy="41725"/>
            </a:xfrm>
            <a:custGeom>
              <a:avLst/>
              <a:gdLst/>
              <a:ahLst/>
              <a:cxnLst/>
              <a:rect l="l" t="t" r="r" b="b"/>
              <a:pathLst>
                <a:path w="1704" h="1669" extrusionOk="0">
                  <a:moveTo>
                    <a:pt x="217" y="0"/>
                  </a:moveTo>
                  <a:cubicBezTo>
                    <a:pt x="168" y="0"/>
                    <a:pt x="122" y="15"/>
                    <a:pt x="92" y="46"/>
                  </a:cubicBezTo>
                  <a:cubicBezTo>
                    <a:pt x="1" y="167"/>
                    <a:pt x="1" y="289"/>
                    <a:pt x="92" y="350"/>
                  </a:cubicBezTo>
                  <a:cubicBezTo>
                    <a:pt x="274" y="502"/>
                    <a:pt x="457" y="714"/>
                    <a:pt x="639" y="866"/>
                  </a:cubicBezTo>
                  <a:lnTo>
                    <a:pt x="1126" y="1353"/>
                  </a:lnTo>
                  <a:lnTo>
                    <a:pt x="1308" y="1505"/>
                  </a:lnTo>
                  <a:cubicBezTo>
                    <a:pt x="1338" y="1535"/>
                    <a:pt x="1369" y="1626"/>
                    <a:pt x="1521" y="1657"/>
                  </a:cubicBezTo>
                  <a:cubicBezTo>
                    <a:pt x="1543" y="1664"/>
                    <a:pt x="1564" y="1668"/>
                    <a:pt x="1583" y="1668"/>
                  </a:cubicBezTo>
                  <a:cubicBezTo>
                    <a:pt x="1640" y="1668"/>
                    <a:pt x="1680" y="1634"/>
                    <a:pt x="1703" y="1566"/>
                  </a:cubicBezTo>
                  <a:cubicBezTo>
                    <a:pt x="1703" y="1505"/>
                    <a:pt x="1703" y="1414"/>
                    <a:pt x="1673" y="1383"/>
                  </a:cubicBezTo>
                  <a:cubicBezTo>
                    <a:pt x="1673" y="1353"/>
                    <a:pt x="1642" y="1262"/>
                    <a:pt x="1612" y="1231"/>
                  </a:cubicBezTo>
                  <a:cubicBezTo>
                    <a:pt x="1551" y="1170"/>
                    <a:pt x="1490" y="1110"/>
                    <a:pt x="1460" y="1049"/>
                  </a:cubicBezTo>
                  <a:lnTo>
                    <a:pt x="1095" y="714"/>
                  </a:lnTo>
                  <a:cubicBezTo>
                    <a:pt x="882" y="471"/>
                    <a:pt x="609" y="289"/>
                    <a:pt x="366" y="46"/>
                  </a:cubicBezTo>
                  <a:cubicBezTo>
                    <a:pt x="320" y="15"/>
                    <a:pt x="267" y="0"/>
                    <a:pt x="217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7"/>
            <p:cNvSpPr/>
            <p:nvPr/>
          </p:nvSpPr>
          <p:spPr>
            <a:xfrm>
              <a:off x="12628150" y="9528550"/>
              <a:ext cx="50200" cy="2472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183" y="0"/>
                  </a:moveTo>
                  <a:lnTo>
                    <a:pt x="62" y="122"/>
                  </a:lnTo>
                  <a:cubicBezTo>
                    <a:pt x="1" y="183"/>
                    <a:pt x="31" y="335"/>
                    <a:pt x="153" y="395"/>
                  </a:cubicBezTo>
                  <a:cubicBezTo>
                    <a:pt x="305" y="456"/>
                    <a:pt x="457" y="487"/>
                    <a:pt x="609" y="578"/>
                  </a:cubicBezTo>
                  <a:cubicBezTo>
                    <a:pt x="761" y="608"/>
                    <a:pt x="913" y="699"/>
                    <a:pt x="1065" y="730"/>
                  </a:cubicBezTo>
                  <a:cubicBezTo>
                    <a:pt x="1095" y="730"/>
                    <a:pt x="1095" y="730"/>
                    <a:pt x="1156" y="791"/>
                  </a:cubicBezTo>
                  <a:cubicBezTo>
                    <a:pt x="1308" y="851"/>
                    <a:pt x="1399" y="882"/>
                    <a:pt x="1521" y="912"/>
                  </a:cubicBezTo>
                  <a:cubicBezTo>
                    <a:pt x="1582" y="912"/>
                    <a:pt x="1673" y="943"/>
                    <a:pt x="1764" y="943"/>
                  </a:cubicBezTo>
                  <a:cubicBezTo>
                    <a:pt x="1779" y="973"/>
                    <a:pt x="1802" y="988"/>
                    <a:pt x="1828" y="988"/>
                  </a:cubicBezTo>
                  <a:cubicBezTo>
                    <a:pt x="1855" y="988"/>
                    <a:pt x="1885" y="973"/>
                    <a:pt x="1916" y="943"/>
                  </a:cubicBezTo>
                  <a:cubicBezTo>
                    <a:pt x="1977" y="912"/>
                    <a:pt x="2007" y="882"/>
                    <a:pt x="1977" y="791"/>
                  </a:cubicBezTo>
                  <a:cubicBezTo>
                    <a:pt x="1946" y="730"/>
                    <a:pt x="1916" y="730"/>
                    <a:pt x="1855" y="699"/>
                  </a:cubicBezTo>
                  <a:cubicBezTo>
                    <a:pt x="1794" y="639"/>
                    <a:pt x="1764" y="639"/>
                    <a:pt x="1673" y="608"/>
                  </a:cubicBezTo>
                  <a:cubicBezTo>
                    <a:pt x="1642" y="578"/>
                    <a:pt x="1642" y="578"/>
                    <a:pt x="1612" y="578"/>
                  </a:cubicBezTo>
                  <a:lnTo>
                    <a:pt x="1642" y="578"/>
                  </a:lnTo>
                  <a:cubicBezTo>
                    <a:pt x="1247" y="426"/>
                    <a:pt x="882" y="243"/>
                    <a:pt x="487" y="91"/>
                  </a:cubicBezTo>
                  <a:cubicBezTo>
                    <a:pt x="426" y="31"/>
                    <a:pt x="366" y="31"/>
                    <a:pt x="335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7"/>
            <p:cNvSpPr/>
            <p:nvPr/>
          </p:nvSpPr>
          <p:spPr>
            <a:xfrm>
              <a:off x="12626650" y="9546775"/>
              <a:ext cx="46375" cy="12950"/>
            </a:xfrm>
            <a:custGeom>
              <a:avLst/>
              <a:gdLst/>
              <a:ahLst/>
              <a:cxnLst/>
              <a:rect l="l" t="t" r="r" b="b"/>
              <a:pathLst>
                <a:path w="1855" h="518" extrusionOk="0">
                  <a:moveTo>
                    <a:pt x="1125" y="1"/>
                  </a:moveTo>
                  <a:cubicBezTo>
                    <a:pt x="821" y="1"/>
                    <a:pt x="517" y="1"/>
                    <a:pt x="213" y="31"/>
                  </a:cubicBezTo>
                  <a:cubicBezTo>
                    <a:pt x="183" y="31"/>
                    <a:pt x="91" y="62"/>
                    <a:pt x="61" y="122"/>
                  </a:cubicBezTo>
                  <a:cubicBezTo>
                    <a:pt x="0" y="153"/>
                    <a:pt x="0" y="214"/>
                    <a:pt x="0" y="305"/>
                  </a:cubicBezTo>
                  <a:cubicBezTo>
                    <a:pt x="31" y="366"/>
                    <a:pt x="61" y="487"/>
                    <a:pt x="183" y="517"/>
                  </a:cubicBezTo>
                  <a:lnTo>
                    <a:pt x="304" y="517"/>
                  </a:lnTo>
                  <a:cubicBezTo>
                    <a:pt x="547" y="487"/>
                    <a:pt x="821" y="487"/>
                    <a:pt x="1094" y="457"/>
                  </a:cubicBezTo>
                  <a:cubicBezTo>
                    <a:pt x="1246" y="426"/>
                    <a:pt x="1368" y="426"/>
                    <a:pt x="1520" y="366"/>
                  </a:cubicBezTo>
                  <a:cubicBezTo>
                    <a:pt x="1581" y="335"/>
                    <a:pt x="1611" y="335"/>
                    <a:pt x="1702" y="305"/>
                  </a:cubicBezTo>
                  <a:cubicBezTo>
                    <a:pt x="1733" y="305"/>
                    <a:pt x="1763" y="274"/>
                    <a:pt x="1824" y="214"/>
                  </a:cubicBezTo>
                  <a:cubicBezTo>
                    <a:pt x="1854" y="183"/>
                    <a:pt x="1854" y="62"/>
                    <a:pt x="1763" y="31"/>
                  </a:cubicBezTo>
                  <a:cubicBezTo>
                    <a:pt x="1733" y="1"/>
                    <a:pt x="1672" y="1"/>
                    <a:pt x="158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7"/>
            <p:cNvSpPr/>
            <p:nvPr/>
          </p:nvSpPr>
          <p:spPr>
            <a:xfrm>
              <a:off x="13093975" y="9591875"/>
              <a:ext cx="51700" cy="68925"/>
            </a:xfrm>
            <a:custGeom>
              <a:avLst/>
              <a:gdLst/>
              <a:ahLst/>
              <a:cxnLst/>
              <a:rect l="l" t="t" r="r" b="b"/>
              <a:pathLst>
                <a:path w="2068" h="2757" extrusionOk="0">
                  <a:moveTo>
                    <a:pt x="1854" y="1"/>
                  </a:moveTo>
                  <a:cubicBezTo>
                    <a:pt x="1795" y="1"/>
                    <a:pt x="1738" y="15"/>
                    <a:pt x="1703" y="51"/>
                  </a:cubicBezTo>
                  <a:lnTo>
                    <a:pt x="1368" y="507"/>
                  </a:lnTo>
                  <a:lnTo>
                    <a:pt x="669" y="1540"/>
                  </a:lnTo>
                  <a:cubicBezTo>
                    <a:pt x="548" y="1692"/>
                    <a:pt x="456" y="1875"/>
                    <a:pt x="335" y="2027"/>
                  </a:cubicBezTo>
                  <a:cubicBezTo>
                    <a:pt x="244" y="2118"/>
                    <a:pt x="183" y="2209"/>
                    <a:pt x="152" y="2300"/>
                  </a:cubicBezTo>
                  <a:cubicBezTo>
                    <a:pt x="92" y="2331"/>
                    <a:pt x="92" y="2422"/>
                    <a:pt x="61" y="2452"/>
                  </a:cubicBezTo>
                  <a:cubicBezTo>
                    <a:pt x="61" y="2483"/>
                    <a:pt x="31" y="2513"/>
                    <a:pt x="31" y="2574"/>
                  </a:cubicBezTo>
                  <a:cubicBezTo>
                    <a:pt x="1" y="2635"/>
                    <a:pt x="31" y="2756"/>
                    <a:pt x="92" y="2756"/>
                  </a:cubicBezTo>
                  <a:cubicBezTo>
                    <a:pt x="213" y="2756"/>
                    <a:pt x="304" y="2726"/>
                    <a:pt x="335" y="2635"/>
                  </a:cubicBezTo>
                  <a:lnTo>
                    <a:pt x="365" y="2604"/>
                  </a:lnTo>
                  <a:cubicBezTo>
                    <a:pt x="426" y="2513"/>
                    <a:pt x="517" y="2391"/>
                    <a:pt x="578" y="2300"/>
                  </a:cubicBezTo>
                  <a:cubicBezTo>
                    <a:pt x="821" y="1966"/>
                    <a:pt x="1095" y="1631"/>
                    <a:pt x="1308" y="1297"/>
                  </a:cubicBezTo>
                  <a:cubicBezTo>
                    <a:pt x="1429" y="1145"/>
                    <a:pt x="1551" y="963"/>
                    <a:pt x="1672" y="811"/>
                  </a:cubicBezTo>
                  <a:cubicBezTo>
                    <a:pt x="1763" y="628"/>
                    <a:pt x="1885" y="446"/>
                    <a:pt x="2007" y="294"/>
                  </a:cubicBezTo>
                  <a:cubicBezTo>
                    <a:pt x="2067" y="203"/>
                    <a:pt x="2037" y="81"/>
                    <a:pt x="1976" y="20"/>
                  </a:cubicBezTo>
                  <a:cubicBezTo>
                    <a:pt x="1938" y="8"/>
                    <a:pt x="1895" y="1"/>
                    <a:pt x="1854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7"/>
            <p:cNvSpPr/>
            <p:nvPr/>
          </p:nvSpPr>
          <p:spPr>
            <a:xfrm>
              <a:off x="13097775" y="9605025"/>
              <a:ext cx="66900" cy="52275"/>
            </a:xfrm>
            <a:custGeom>
              <a:avLst/>
              <a:gdLst/>
              <a:ahLst/>
              <a:cxnLst/>
              <a:rect l="l" t="t" r="r" b="b"/>
              <a:pathLst>
                <a:path w="2676" h="2091" extrusionOk="0">
                  <a:moveTo>
                    <a:pt x="2482" y="0"/>
                  </a:moveTo>
                  <a:cubicBezTo>
                    <a:pt x="2457" y="0"/>
                    <a:pt x="2430" y="4"/>
                    <a:pt x="2402" y="11"/>
                  </a:cubicBezTo>
                  <a:cubicBezTo>
                    <a:pt x="2311" y="72"/>
                    <a:pt x="2219" y="102"/>
                    <a:pt x="2098" y="163"/>
                  </a:cubicBezTo>
                  <a:cubicBezTo>
                    <a:pt x="2037" y="224"/>
                    <a:pt x="1946" y="285"/>
                    <a:pt x="1885" y="315"/>
                  </a:cubicBezTo>
                  <a:cubicBezTo>
                    <a:pt x="1733" y="437"/>
                    <a:pt x="1611" y="558"/>
                    <a:pt x="1459" y="680"/>
                  </a:cubicBezTo>
                  <a:cubicBezTo>
                    <a:pt x="1308" y="771"/>
                    <a:pt x="1216" y="893"/>
                    <a:pt x="1064" y="1014"/>
                  </a:cubicBezTo>
                  <a:cubicBezTo>
                    <a:pt x="912" y="1075"/>
                    <a:pt x="791" y="1197"/>
                    <a:pt x="639" y="1318"/>
                  </a:cubicBezTo>
                  <a:cubicBezTo>
                    <a:pt x="517" y="1379"/>
                    <a:pt x="456" y="1470"/>
                    <a:pt x="335" y="1531"/>
                  </a:cubicBezTo>
                  <a:cubicBezTo>
                    <a:pt x="244" y="1622"/>
                    <a:pt x="152" y="1683"/>
                    <a:pt x="61" y="1744"/>
                  </a:cubicBezTo>
                  <a:cubicBezTo>
                    <a:pt x="31" y="1774"/>
                    <a:pt x="0" y="1835"/>
                    <a:pt x="0" y="1926"/>
                  </a:cubicBezTo>
                  <a:cubicBezTo>
                    <a:pt x="31" y="1987"/>
                    <a:pt x="61" y="2048"/>
                    <a:pt x="122" y="2078"/>
                  </a:cubicBezTo>
                  <a:lnTo>
                    <a:pt x="183" y="2078"/>
                  </a:lnTo>
                  <a:cubicBezTo>
                    <a:pt x="201" y="2087"/>
                    <a:pt x="221" y="2091"/>
                    <a:pt x="242" y="2091"/>
                  </a:cubicBezTo>
                  <a:cubicBezTo>
                    <a:pt x="292" y="2091"/>
                    <a:pt x="344" y="2069"/>
                    <a:pt x="365" y="2048"/>
                  </a:cubicBezTo>
                  <a:cubicBezTo>
                    <a:pt x="426" y="1987"/>
                    <a:pt x="487" y="1987"/>
                    <a:pt x="517" y="1957"/>
                  </a:cubicBezTo>
                  <a:cubicBezTo>
                    <a:pt x="578" y="1896"/>
                    <a:pt x="669" y="1835"/>
                    <a:pt x="730" y="1805"/>
                  </a:cubicBezTo>
                  <a:cubicBezTo>
                    <a:pt x="882" y="1744"/>
                    <a:pt x="1034" y="1622"/>
                    <a:pt x="1186" y="1501"/>
                  </a:cubicBezTo>
                  <a:cubicBezTo>
                    <a:pt x="1277" y="1470"/>
                    <a:pt x="1308" y="1440"/>
                    <a:pt x="1338" y="1379"/>
                  </a:cubicBezTo>
                  <a:lnTo>
                    <a:pt x="1308" y="1379"/>
                  </a:lnTo>
                  <a:lnTo>
                    <a:pt x="1885" y="923"/>
                  </a:lnTo>
                  <a:cubicBezTo>
                    <a:pt x="2067" y="832"/>
                    <a:pt x="2250" y="680"/>
                    <a:pt x="2463" y="528"/>
                  </a:cubicBezTo>
                  <a:cubicBezTo>
                    <a:pt x="2463" y="467"/>
                    <a:pt x="2493" y="437"/>
                    <a:pt x="2523" y="437"/>
                  </a:cubicBezTo>
                  <a:cubicBezTo>
                    <a:pt x="2523" y="406"/>
                    <a:pt x="2554" y="406"/>
                    <a:pt x="2554" y="406"/>
                  </a:cubicBezTo>
                  <a:cubicBezTo>
                    <a:pt x="2645" y="376"/>
                    <a:pt x="2675" y="254"/>
                    <a:pt x="2645" y="133"/>
                  </a:cubicBezTo>
                  <a:cubicBezTo>
                    <a:pt x="2622" y="40"/>
                    <a:pt x="2563" y="0"/>
                    <a:pt x="2482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57"/>
            <p:cNvSpPr/>
            <p:nvPr/>
          </p:nvSpPr>
          <p:spPr>
            <a:xfrm>
              <a:off x="13093975" y="9632500"/>
              <a:ext cx="70700" cy="29800"/>
            </a:xfrm>
            <a:custGeom>
              <a:avLst/>
              <a:gdLst/>
              <a:ahLst/>
              <a:cxnLst/>
              <a:rect l="l" t="t" r="r" b="b"/>
              <a:pathLst>
                <a:path w="2828" h="1192" extrusionOk="0">
                  <a:moveTo>
                    <a:pt x="2622" y="0"/>
                  </a:moveTo>
                  <a:cubicBezTo>
                    <a:pt x="2609" y="0"/>
                    <a:pt x="2596" y="2"/>
                    <a:pt x="2584" y="6"/>
                  </a:cubicBezTo>
                  <a:lnTo>
                    <a:pt x="2128" y="128"/>
                  </a:lnTo>
                  <a:cubicBezTo>
                    <a:pt x="1733" y="250"/>
                    <a:pt x="1368" y="371"/>
                    <a:pt x="973" y="523"/>
                  </a:cubicBezTo>
                  <a:lnTo>
                    <a:pt x="396" y="736"/>
                  </a:lnTo>
                  <a:cubicBezTo>
                    <a:pt x="335" y="736"/>
                    <a:pt x="304" y="766"/>
                    <a:pt x="244" y="766"/>
                  </a:cubicBezTo>
                  <a:cubicBezTo>
                    <a:pt x="213" y="827"/>
                    <a:pt x="152" y="827"/>
                    <a:pt x="92" y="858"/>
                  </a:cubicBezTo>
                  <a:cubicBezTo>
                    <a:pt x="31" y="949"/>
                    <a:pt x="1" y="1010"/>
                    <a:pt x="31" y="1101"/>
                  </a:cubicBezTo>
                  <a:lnTo>
                    <a:pt x="152" y="1192"/>
                  </a:lnTo>
                  <a:lnTo>
                    <a:pt x="183" y="1192"/>
                  </a:lnTo>
                  <a:cubicBezTo>
                    <a:pt x="213" y="1192"/>
                    <a:pt x="244" y="1161"/>
                    <a:pt x="304" y="1161"/>
                  </a:cubicBezTo>
                  <a:lnTo>
                    <a:pt x="365" y="1161"/>
                  </a:lnTo>
                  <a:cubicBezTo>
                    <a:pt x="548" y="1070"/>
                    <a:pt x="760" y="1040"/>
                    <a:pt x="943" y="979"/>
                  </a:cubicBezTo>
                  <a:cubicBezTo>
                    <a:pt x="1125" y="888"/>
                    <a:pt x="1308" y="858"/>
                    <a:pt x="1520" y="766"/>
                  </a:cubicBezTo>
                  <a:cubicBezTo>
                    <a:pt x="1703" y="736"/>
                    <a:pt x="1885" y="675"/>
                    <a:pt x="2067" y="645"/>
                  </a:cubicBezTo>
                  <a:cubicBezTo>
                    <a:pt x="2311" y="554"/>
                    <a:pt x="2493" y="493"/>
                    <a:pt x="2675" y="432"/>
                  </a:cubicBezTo>
                  <a:cubicBezTo>
                    <a:pt x="2767" y="402"/>
                    <a:pt x="2827" y="280"/>
                    <a:pt x="2797" y="158"/>
                  </a:cubicBezTo>
                  <a:cubicBezTo>
                    <a:pt x="2797" y="79"/>
                    <a:pt x="2706" y="0"/>
                    <a:pt x="2622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57"/>
            <p:cNvSpPr/>
            <p:nvPr/>
          </p:nvSpPr>
          <p:spPr>
            <a:xfrm>
              <a:off x="12674525" y="9661275"/>
              <a:ext cx="58525" cy="56500"/>
            </a:xfrm>
            <a:custGeom>
              <a:avLst/>
              <a:gdLst/>
              <a:ahLst/>
              <a:cxnLst/>
              <a:rect l="l" t="t" r="r" b="b"/>
              <a:pathLst>
                <a:path w="2341" h="2260" extrusionOk="0">
                  <a:moveTo>
                    <a:pt x="244" y="1"/>
                  </a:moveTo>
                  <a:cubicBezTo>
                    <a:pt x="202" y="1"/>
                    <a:pt x="159" y="16"/>
                    <a:pt x="122" y="41"/>
                  </a:cubicBezTo>
                  <a:cubicBezTo>
                    <a:pt x="61" y="132"/>
                    <a:pt x="0" y="254"/>
                    <a:pt x="91" y="314"/>
                  </a:cubicBezTo>
                  <a:cubicBezTo>
                    <a:pt x="213" y="466"/>
                    <a:pt x="304" y="588"/>
                    <a:pt x="426" y="740"/>
                  </a:cubicBezTo>
                  <a:cubicBezTo>
                    <a:pt x="699" y="1014"/>
                    <a:pt x="973" y="1318"/>
                    <a:pt x="1216" y="1561"/>
                  </a:cubicBezTo>
                  <a:lnTo>
                    <a:pt x="1429" y="1773"/>
                  </a:lnTo>
                  <a:cubicBezTo>
                    <a:pt x="1459" y="1834"/>
                    <a:pt x="1520" y="1865"/>
                    <a:pt x="1611" y="1956"/>
                  </a:cubicBezTo>
                  <a:cubicBezTo>
                    <a:pt x="1672" y="2017"/>
                    <a:pt x="1763" y="2108"/>
                    <a:pt x="1824" y="2138"/>
                  </a:cubicBezTo>
                  <a:cubicBezTo>
                    <a:pt x="1885" y="2169"/>
                    <a:pt x="1915" y="2169"/>
                    <a:pt x="2067" y="2260"/>
                  </a:cubicBezTo>
                  <a:lnTo>
                    <a:pt x="2128" y="2260"/>
                  </a:lnTo>
                  <a:cubicBezTo>
                    <a:pt x="2219" y="2260"/>
                    <a:pt x="2280" y="2229"/>
                    <a:pt x="2280" y="2138"/>
                  </a:cubicBezTo>
                  <a:cubicBezTo>
                    <a:pt x="2341" y="2077"/>
                    <a:pt x="2280" y="2017"/>
                    <a:pt x="2219" y="1986"/>
                  </a:cubicBezTo>
                  <a:lnTo>
                    <a:pt x="2189" y="1986"/>
                  </a:lnTo>
                  <a:cubicBezTo>
                    <a:pt x="2128" y="1956"/>
                    <a:pt x="2097" y="1956"/>
                    <a:pt x="2067" y="1925"/>
                  </a:cubicBezTo>
                  <a:lnTo>
                    <a:pt x="1885" y="1713"/>
                  </a:lnTo>
                  <a:cubicBezTo>
                    <a:pt x="1611" y="1469"/>
                    <a:pt x="1368" y="1196"/>
                    <a:pt x="1155" y="922"/>
                  </a:cubicBezTo>
                  <a:cubicBezTo>
                    <a:pt x="1034" y="770"/>
                    <a:pt x="882" y="649"/>
                    <a:pt x="760" y="497"/>
                  </a:cubicBezTo>
                  <a:cubicBezTo>
                    <a:pt x="608" y="345"/>
                    <a:pt x="486" y="254"/>
                    <a:pt x="395" y="102"/>
                  </a:cubicBezTo>
                  <a:cubicBezTo>
                    <a:pt x="360" y="30"/>
                    <a:pt x="303" y="1"/>
                    <a:pt x="244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57"/>
            <p:cNvSpPr/>
            <p:nvPr/>
          </p:nvSpPr>
          <p:spPr>
            <a:xfrm>
              <a:off x="12670725" y="9687025"/>
              <a:ext cx="49400" cy="27925"/>
            </a:xfrm>
            <a:custGeom>
              <a:avLst/>
              <a:gdLst/>
              <a:ahLst/>
              <a:cxnLst/>
              <a:rect l="l" t="t" r="r" b="b"/>
              <a:pathLst>
                <a:path w="1976" h="1117" extrusionOk="0">
                  <a:moveTo>
                    <a:pt x="225" y="0"/>
                  </a:moveTo>
                  <a:cubicBezTo>
                    <a:pt x="206" y="0"/>
                    <a:pt x="182" y="4"/>
                    <a:pt x="152" y="14"/>
                  </a:cubicBezTo>
                  <a:lnTo>
                    <a:pt x="61" y="136"/>
                  </a:lnTo>
                  <a:cubicBezTo>
                    <a:pt x="0" y="227"/>
                    <a:pt x="61" y="379"/>
                    <a:pt x="152" y="439"/>
                  </a:cubicBezTo>
                  <a:lnTo>
                    <a:pt x="608" y="652"/>
                  </a:lnTo>
                  <a:cubicBezTo>
                    <a:pt x="760" y="743"/>
                    <a:pt x="882" y="774"/>
                    <a:pt x="1034" y="835"/>
                  </a:cubicBezTo>
                  <a:cubicBezTo>
                    <a:pt x="1216" y="926"/>
                    <a:pt x="1429" y="1047"/>
                    <a:pt x="1520" y="1047"/>
                  </a:cubicBezTo>
                  <a:cubicBezTo>
                    <a:pt x="1611" y="1078"/>
                    <a:pt x="1672" y="1078"/>
                    <a:pt x="1763" y="1108"/>
                  </a:cubicBezTo>
                  <a:cubicBezTo>
                    <a:pt x="1774" y="1114"/>
                    <a:pt x="1786" y="1116"/>
                    <a:pt x="1798" y="1116"/>
                  </a:cubicBezTo>
                  <a:cubicBezTo>
                    <a:pt x="1854" y="1116"/>
                    <a:pt x="1920" y="1062"/>
                    <a:pt x="1945" y="987"/>
                  </a:cubicBezTo>
                  <a:cubicBezTo>
                    <a:pt x="1976" y="895"/>
                    <a:pt x="1945" y="804"/>
                    <a:pt x="1885" y="774"/>
                  </a:cubicBezTo>
                  <a:cubicBezTo>
                    <a:pt x="1824" y="743"/>
                    <a:pt x="1793" y="743"/>
                    <a:pt x="1763" y="683"/>
                  </a:cubicBezTo>
                  <a:cubicBezTo>
                    <a:pt x="1672" y="683"/>
                    <a:pt x="1641" y="652"/>
                    <a:pt x="1581" y="622"/>
                  </a:cubicBezTo>
                  <a:cubicBezTo>
                    <a:pt x="1459" y="531"/>
                    <a:pt x="1307" y="470"/>
                    <a:pt x="1155" y="379"/>
                  </a:cubicBezTo>
                  <a:cubicBezTo>
                    <a:pt x="1034" y="318"/>
                    <a:pt x="882" y="288"/>
                    <a:pt x="760" y="196"/>
                  </a:cubicBezTo>
                  <a:cubicBezTo>
                    <a:pt x="608" y="136"/>
                    <a:pt x="456" y="75"/>
                    <a:pt x="304" y="14"/>
                  </a:cubicBezTo>
                  <a:cubicBezTo>
                    <a:pt x="284" y="14"/>
                    <a:pt x="264" y="0"/>
                    <a:pt x="225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57"/>
            <p:cNvSpPr/>
            <p:nvPr/>
          </p:nvSpPr>
          <p:spPr>
            <a:xfrm>
              <a:off x="12661725" y="9705600"/>
              <a:ext cx="59925" cy="14200"/>
            </a:xfrm>
            <a:custGeom>
              <a:avLst/>
              <a:gdLst/>
              <a:ahLst/>
              <a:cxnLst/>
              <a:rect l="l" t="t" r="r" b="b"/>
              <a:pathLst>
                <a:path w="2397" h="568" extrusionOk="0">
                  <a:moveTo>
                    <a:pt x="299" y="0"/>
                  </a:moveTo>
                  <a:cubicBezTo>
                    <a:pt x="147" y="0"/>
                    <a:pt x="26" y="92"/>
                    <a:pt x="26" y="213"/>
                  </a:cubicBezTo>
                  <a:cubicBezTo>
                    <a:pt x="1" y="312"/>
                    <a:pt x="37" y="412"/>
                    <a:pt x="117" y="412"/>
                  </a:cubicBezTo>
                  <a:cubicBezTo>
                    <a:pt x="135" y="412"/>
                    <a:pt x="155" y="407"/>
                    <a:pt x="178" y="396"/>
                  </a:cubicBezTo>
                  <a:lnTo>
                    <a:pt x="269" y="396"/>
                  </a:lnTo>
                  <a:cubicBezTo>
                    <a:pt x="451" y="456"/>
                    <a:pt x="603" y="487"/>
                    <a:pt x="786" y="487"/>
                  </a:cubicBezTo>
                  <a:cubicBezTo>
                    <a:pt x="938" y="487"/>
                    <a:pt x="1120" y="517"/>
                    <a:pt x="1272" y="517"/>
                  </a:cubicBezTo>
                  <a:cubicBezTo>
                    <a:pt x="1485" y="517"/>
                    <a:pt x="1637" y="548"/>
                    <a:pt x="1789" y="548"/>
                  </a:cubicBezTo>
                  <a:lnTo>
                    <a:pt x="2184" y="548"/>
                  </a:lnTo>
                  <a:cubicBezTo>
                    <a:pt x="2205" y="562"/>
                    <a:pt x="2225" y="568"/>
                    <a:pt x="2242" y="568"/>
                  </a:cubicBezTo>
                  <a:cubicBezTo>
                    <a:pt x="2300" y="568"/>
                    <a:pt x="2336" y="503"/>
                    <a:pt x="2336" y="456"/>
                  </a:cubicBezTo>
                  <a:cubicBezTo>
                    <a:pt x="2397" y="365"/>
                    <a:pt x="2336" y="304"/>
                    <a:pt x="2275" y="244"/>
                  </a:cubicBezTo>
                  <a:cubicBezTo>
                    <a:pt x="2245" y="213"/>
                    <a:pt x="2153" y="213"/>
                    <a:pt x="2123" y="213"/>
                  </a:cubicBezTo>
                  <a:cubicBezTo>
                    <a:pt x="2032" y="213"/>
                    <a:pt x="1971" y="183"/>
                    <a:pt x="1880" y="183"/>
                  </a:cubicBezTo>
                  <a:cubicBezTo>
                    <a:pt x="1728" y="183"/>
                    <a:pt x="1546" y="152"/>
                    <a:pt x="1394" y="92"/>
                  </a:cubicBezTo>
                  <a:cubicBezTo>
                    <a:pt x="1211" y="61"/>
                    <a:pt x="1059" y="61"/>
                    <a:pt x="877" y="31"/>
                  </a:cubicBezTo>
                  <a:cubicBezTo>
                    <a:pt x="664" y="31"/>
                    <a:pt x="482" y="0"/>
                    <a:pt x="299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57"/>
            <p:cNvSpPr/>
            <p:nvPr/>
          </p:nvSpPr>
          <p:spPr>
            <a:xfrm>
              <a:off x="12718600" y="9865625"/>
              <a:ext cx="37250" cy="57125"/>
            </a:xfrm>
            <a:custGeom>
              <a:avLst/>
              <a:gdLst/>
              <a:ahLst/>
              <a:cxnLst/>
              <a:rect l="l" t="t" r="r" b="b"/>
              <a:pathLst>
                <a:path w="1490" h="2285" extrusionOk="0">
                  <a:moveTo>
                    <a:pt x="230" y="1"/>
                  </a:moveTo>
                  <a:cubicBezTo>
                    <a:pt x="203" y="1"/>
                    <a:pt x="176" y="5"/>
                    <a:pt x="152" y="13"/>
                  </a:cubicBezTo>
                  <a:cubicBezTo>
                    <a:pt x="30" y="74"/>
                    <a:pt x="0" y="195"/>
                    <a:pt x="30" y="286"/>
                  </a:cubicBezTo>
                  <a:cubicBezTo>
                    <a:pt x="91" y="469"/>
                    <a:pt x="182" y="621"/>
                    <a:pt x="304" y="803"/>
                  </a:cubicBezTo>
                  <a:cubicBezTo>
                    <a:pt x="395" y="986"/>
                    <a:pt x="486" y="1198"/>
                    <a:pt x="608" y="1350"/>
                  </a:cubicBezTo>
                  <a:cubicBezTo>
                    <a:pt x="730" y="1533"/>
                    <a:pt x="821" y="1715"/>
                    <a:pt x="942" y="1867"/>
                  </a:cubicBezTo>
                  <a:cubicBezTo>
                    <a:pt x="973" y="1958"/>
                    <a:pt x="1064" y="2019"/>
                    <a:pt x="1094" y="2110"/>
                  </a:cubicBezTo>
                  <a:cubicBezTo>
                    <a:pt x="1125" y="2141"/>
                    <a:pt x="1125" y="2171"/>
                    <a:pt x="1185" y="2201"/>
                  </a:cubicBezTo>
                  <a:cubicBezTo>
                    <a:pt x="1216" y="2201"/>
                    <a:pt x="1216" y="2262"/>
                    <a:pt x="1216" y="2262"/>
                  </a:cubicBezTo>
                  <a:cubicBezTo>
                    <a:pt x="1231" y="2277"/>
                    <a:pt x="1246" y="2285"/>
                    <a:pt x="1254" y="2285"/>
                  </a:cubicBezTo>
                  <a:cubicBezTo>
                    <a:pt x="1261" y="2285"/>
                    <a:pt x="1261" y="2277"/>
                    <a:pt x="1246" y="2262"/>
                  </a:cubicBezTo>
                  <a:lnTo>
                    <a:pt x="1368" y="2262"/>
                  </a:lnTo>
                  <a:cubicBezTo>
                    <a:pt x="1429" y="2262"/>
                    <a:pt x="1489" y="2171"/>
                    <a:pt x="1489" y="2110"/>
                  </a:cubicBezTo>
                  <a:cubicBezTo>
                    <a:pt x="1489" y="2019"/>
                    <a:pt x="1429" y="1989"/>
                    <a:pt x="1398" y="1897"/>
                  </a:cubicBezTo>
                  <a:lnTo>
                    <a:pt x="1277" y="1685"/>
                  </a:lnTo>
                  <a:cubicBezTo>
                    <a:pt x="1216" y="1533"/>
                    <a:pt x="1094" y="1381"/>
                    <a:pt x="1033" y="1229"/>
                  </a:cubicBezTo>
                  <a:cubicBezTo>
                    <a:pt x="912" y="1077"/>
                    <a:pt x="821" y="894"/>
                    <a:pt x="730" y="682"/>
                  </a:cubicBezTo>
                  <a:cubicBezTo>
                    <a:pt x="669" y="590"/>
                    <a:pt x="608" y="499"/>
                    <a:pt x="578" y="378"/>
                  </a:cubicBezTo>
                  <a:cubicBezTo>
                    <a:pt x="517" y="286"/>
                    <a:pt x="456" y="195"/>
                    <a:pt x="395" y="74"/>
                  </a:cubicBezTo>
                  <a:cubicBezTo>
                    <a:pt x="373" y="29"/>
                    <a:pt x="302" y="1"/>
                    <a:pt x="230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7"/>
            <p:cNvSpPr/>
            <p:nvPr/>
          </p:nvSpPr>
          <p:spPr>
            <a:xfrm>
              <a:off x="12704150" y="9884875"/>
              <a:ext cx="49425" cy="35025"/>
            </a:xfrm>
            <a:custGeom>
              <a:avLst/>
              <a:gdLst/>
              <a:ahLst/>
              <a:cxnLst/>
              <a:rect l="l" t="t" r="r" b="b"/>
              <a:pathLst>
                <a:path w="1977" h="1401" extrusionOk="0">
                  <a:moveTo>
                    <a:pt x="245" y="0"/>
                  </a:moveTo>
                  <a:cubicBezTo>
                    <a:pt x="190" y="0"/>
                    <a:pt x="129" y="26"/>
                    <a:pt x="92" y="64"/>
                  </a:cubicBezTo>
                  <a:cubicBezTo>
                    <a:pt x="1" y="155"/>
                    <a:pt x="31" y="276"/>
                    <a:pt x="122" y="337"/>
                  </a:cubicBezTo>
                  <a:cubicBezTo>
                    <a:pt x="335" y="489"/>
                    <a:pt x="578" y="671"/>
                    <a:pt x="791" y="823"/>
                  </a:cubicBezTo>
                  <a:cubicBezTo>
                    <a:pt x="1034" y="975"/>
                    <a:pt x="1247" y="1097"/>
                    <a:pt x="1490" y="1249"/>
                  </a:cubicBezTo>
                  <a:lnTo>
                    <a:pt x="1460" y="1249"/>
                  </a:lnTo>
                  <a:cubicBezTo>
                    <a:pt x="1520" y="1279"/>
                    <a:pt x="1551" y="1340"/>
                    <a:pt x="1642" y="1371"/>
                  </a:cubicBezTo>
                  <a:cubicBezTo>
                    <a:pt x="1642" y="1401"/>
                    <a:pt x="1672" y="1401"/>
                    <a:pt x="1763" y="1401"/>
                  </a:cubicBezTo>
                  <a:lnTo>
                    <a:pt x="1855" y="1401"/>
                  </a:lnTo>
                  <a:cubicBezTo>
                    <a:pt x="1946" y="1371"/>
                    <a:pt x="1976" y="1249"/>
                    <a:pt x="1946" y="1188"/>
                  </a:cubicBezTo>
                  <a:lnTo>
                    <a:pt x="1915" y="1127"/>
                  </a:lnTo>
                  <a:cubicBezTo>
                    <a:pt x="1855" y="1127"/>
                    <a:pt x="1855" y="1097"/>
                    <a:pt x="1824" y="1097"/>
                  </a:cubicBezTo>
                  <a:cubicBezTo>
                    <a:pt x="1551" y="915"/>
                    <a:pt x="1338" y="763"/>
                    <a:pt x="1095" y="580"/>
                  </a:cubicBezTo>
                  <a:cubicBezTo>
                    <a:pt x="852" y="368"/>
                    <a:pt x="608" y="185"/>
                    <a:pt x="335" y="33"/>
                  </a:cubicBezTo>
                  <a:cubicBezTo>
                    <a:pt x="312" y="10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7"/>
            <p:cNvSpPr/>
            <p:nvPr/>
          </p:nvSpPr>
          <p:spPr>
            <a:xfrm>
              <a:off x="12688200" y="9903925"/>
              <a:ext cx="60800" cy="19025"/>
            </a:xfrm>
            <a:custGeom>
              <a:avLst/>
              <a:gdLst/>
              <a:ahLst/>
              <a:cxnLst/>
              <a:rect l="l" t="t" r="r" b="b"/>
              <a:pathLst>
                <a:path w="2432" h="761" extrusionOk="0">
                  <a:moveTo>
                    <a:pt x="274" y="1"/>
                  </a:moveTo>
                  <a:cubicBezTo>
                    <a:pt x="152" y="1"/>
                    <a:pt x="31" y="61"/>
                    <a:pt x="0" y="183"/>
                  </a:cubicBezTo>
                  <a:cubicBezTo>
                    <a:pt x="0" y="305"/>
                    <a:pt x="31" y="426"/>
                    <a:pt x="122" y="487"/>
                  </a:cubicBezTo>
                  <a:cubicBezTo>
                    <a:pt x="274" y="517"/>
                    <a:pt x="456" y="548"/>
                    <a:pt x="639" y="609"/>
                  </a:cubicBezTo>
                  <a:cubicBezTo>
                    <a:pt x="821" y="639"/>
                    <a:pt x="973" y="639"/>
                    <a:pt x="1186" y="669"/>
                  </a:cubicBezTo>
                  <a:cubicBezTo>
                    <a:pt x="1368" y="669"/>
                    <a:pt x="1520" y="700"/>
                    <a:pt x="1702" y="700"/>
                  </a:cubicBezTo>
                  <a:cubicBezTo>
                    <a:pt x="1854" y="700"/>
                    <a:pt x="2006" y="761"/>
                    <a:pt x="2158" y="761"/>
                  </a:cubicBezTo>
                  <a:lnTo>
                    <a:pt x="2249" y="761"/>
                  </a:lnTo>
                  <a:cubicBezTo>
                    <a:pt x="2280" y="761"/>
                    <a:pt x="2341" y="761"/>
                    <a:pt x="2401" y="669"/>
                  </a:cubicBezTo>
                  <a:cubicBezTo>
                    <a:pt x="2432" y="639"/>
                    <a:pt x="2432" y="548"/>
                    <a:pt x="2401" y="517"/>
                  </a:cubicBezTo>
                  <a:cubicBezTo>
                    <a:pt x="2310" y="457"/>
                    <a:pt x="2249" y="426"/>
                    <a:pt x="2158" y="426"/>
                  </a:cubicBezTo>
                  <a:cubicBezTo>
                    <a:pt x="2098" y="365"/>
                    <a:pt x="1976" y="365"/>
                    <a:pt x="1885" y="335"/>
                  </a:cubicBezTo>
                  <a:cubicBezTo>
                    <a:pt x="1733" y="305"/>
                    <a:pt x="1550" y="274"/>
                    <a:pt x="1368" y="213"/>
                  </a:cubicBezTo>
                  <a:cubicBezTo>
                    <a:pt x="1216" y="183"/>
                    <a:pt x="1034" y="153"/>
                    <a:pt x="821" y="122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7"/>
            <p:cNvSpPr/>
            <p:nvPr/>
          </p:nvSpPr>
          <p:spPr>
            <a:xfrm>
              <a:off x="13189725" y="9880075"/>
              <a:ext cx="53225" cy="71000"/>
            </a:xfrm>
            <a:custGeom>
              <a:avLst/>
              <a:gdLst/>
              <a:ahLst/>
              <a:cxnLst/>
              <a:rect l="l" t="t" r="r" b="b"/>
              <a:pathLst>
                <a:path w="2129" h="2840" extrusionOk="0">
                  <a:moveTo>
                    <a:pt x="1896" y="0"/>
                  </a:moveTo>
                  <a:cubicBezTo>
                    <a:pt x="1843" y="0"/>
                    <a:pt x="1783" y="23"/>
                    <a:pt x="1733" y="73"/>
                  </a:cubicBezTo>
                  <a:cubicBezTo>
                    <a:pt x="1551" y="316"/>
                    <a:pt x="1368" y="499"/>
                    <a:pt x="1216" y="712"/>
                  </a:cubicBezTo>
                  <a:cubicBezTo>
                    <a:pt x="973" y="1015"/>
                    <a:pt x="760" y="1319"/>
                    <a:pt x="517" y="1684"/>
                  </a:cubicBezTo>
                  <a:cubicBezTo>
                    <a:pt x="426" y="1867"/>
                    <a:pt x="335" y="2019"/>
                    <a:pt x="213" y="2201"/>
                  </a:cubicBezTo>
                  <a:cubicBezTo>
                    <a:pt x="152" y="2322"/>
                    <a:pt x="122" y="2383"/>
                    <a:pt x="61" y="2474"/>
                  </a:cubicBezTo>
                  <a:cubicBezTo>
                    <a:pt x="31" y="2505"/>
                    <a:pt x="0" y="2596"/>
                    <a:pt x="0" y="2657"/>
                  </a:cubicBezTo>
                  <a:cubicBezTo>
                    <a:pt x="0" y="2748"/>
                    <a:pt x="31" y="2778"/>
                    <a:pt x="122" y="2839"/>
                  </a:cubicBezTo>
                  <a:cubicBezTo>
                    <a:pt x="183" y="2839"/>
                    <a:pt x="274" y="2839"/>
                    <a:pt x="304" y="2778"/>
                  </a:cubicBezTo>
                  <a:cubicBezTo>
                    <a:pt x="304" y="2748"/>
                    <a:pt x="335" y="2687"/>
                    <a:pt x="335" y="2657"/>
                  </a:cubicBezTo>
                  <a:cubicBezTo>
                    <a:pt x="426" y="2505"/>
                    <a:pt x="517" y="2383"/>
                    <a:pt x="608" y="2231"/>
                  </a:cubicBezTo>
                  <a:cubicBezTo>
                    <a:pt x="821" y="1897"/>
                    <a:pt x="1095" y="1563"/>
                    <a:pt x="1338" y="1259"/>
                  </a:cubicBezTo>
                  <a:lnTo>
                    <a:pt x="1672" y="803"/>
                  </a:lnTo>
                  <a:cubicBezTo>
                    <a:pt x="1824" y="620"/>
                    <a:pt x="1946" y="468"/>
                    <a:pt x="2037" y="316"/>
                  </a:cubicBezTo>
                  <a:cubicBezTo>
                    <a:pt x="2128" y="225"/>
                    <a:pt x="2098" y="73"/>
                    <a:pt x="2007" y="43"/>
                  </a:cubicBezTo>
                  <a:cubicBezTo>
                    <a:pt x="1979" y="15"/>
                    <a:pt x="1940" y="0"/>
                    <a:pt x="1896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7"/>
            <p:cNvSpPr/>
            <p:nvPr/>
          </p:nvSpPr>
          <p:spPr>
            <a:xfrm>
              <a:off x="13191250" y="9897100"/>
              <a:ext cx="72200" cy="49400"/>
            </a:xfrm>
            <a:custGeom>
              <a:avLst/>
              <a:gdLst/>
              <a:ahLst/>
              <a:cxnLst/>
              <a:rect l="l" t="t" r="r" b="b"/>
              <a:pathLst>
                <a:path w="2888" h="1976" extrusionOk="0">
                  <a:moveTo>
                    <a:pt x="2705" y="0"/>
                  </a:moveTo>
                  <a:cubicBezTo>
                    <a:pt x="2645" y="0"/>
                    <a:pt x="2584" y="0"/>
                    <a:pt x="2553" y="31"/>
                  </a:cubicBezTo>
                  <a:cubicBezTo>
                    <a:pt x="2401" y="122"/>
                    <a:pt x="2280" y="182"/>
                    <a:pt x="2128" y="304"/>
                  </a:cubicBezTo>
                  <a:cubicBezTo>
                    <a:pt x="2037" y="395"/>
                    <a:pt x="1915" y="486"/>
                    <a:pt x="1794" y="578"/>
                  </a:cubicBezTo>
                  <a:cubicBezTo>
                    <a:pt x="1520" y="760"/>
                    <a:pt x="1277" y="942"/>
                    <a:pt x="973" y="1155"/>
                  </a:cubicBezTo>
                  <a:cubicBezTo>
                    <a:pt x="699" y="1338"/>
                    <a:pt x="395" y="1520"/>
                    <a:pt x="122" y="1672"/>
                  </a:cubicBezTo>
                  <a:cubicBezTo>
                    <a:pt x="61" y="1672"/>
                    <a:pt x="0" y="1763"/>
                    <a:pt x="0" y="1824"/>
                  </a:cubicBezTo>
                  <a:cubicBezTo>
                    <a:pt x="0" y="1915"/>
                    <a:pt x="61" y="1945"/>
                    <a:pt x="122" y="1976"/>
                  </a:cubicBezTo>
                  <a:lnTo>
                    <a:pt x="213" y="1976"/>
                  </a:lnTo>
                  <a:cubicBezTo>
                    <a:pt x="274" y="1976"/>
                    <a:pt x="365" y="1945"/>
                    <a:pt x="395" y="1915"/>
                  </a:cubicBezTo>
                  <a:cubicBezTo>
                    <a:pt x="456" y="1854"/>
                    <a:pt x="517" y="1824"/>
                    <a:pt x="578" y="1793"/>
                  </a:cubicBezTo>
                  <a:cubicBezTo>
                    <a:pt x="912" y="1611"/>
                    <a:pt x="1277" y="1398"/>
                    <a:pt x="1611" y="1186"/>
                  </a:cubicBezTo>
                  <a:cubicBezTo>
                    <a:pt x="1946" y="942"/>
                    <a:pt x="2280" y="730"/>
                    <a:pt x="2584" y="456"/>
                  </a:cubicBezTo>
                  <a:cubicBezTo>
                    <a:pt x="2675" y="426"/>
                    <a:pt x="2705" y="395"/>
                    <a:pt x="2797" y="334"/>
                  </a:cubicBezTo>
                  <a:cubicBezTo>
                    <a:pt x="2857" y="304"/>
                    <a:pt x="2888" y="152"/>
                    <a:pt x="2827" y="91"/>
                  </a:cubicBezTo>
                  <a:cubicBezTo>
                    <a:pt x="2827" y="31"/>
                    <a:pt x="2736" y="0"/>
                    <a:pt x="2705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7"/>
            <p:cNvSpPr/>
            <p:nvPr/>
          </p:nvSpPr>
          <p:spPr>
            <a:xfrm>
              <a:off x="13191250" y="9926250"/>
              <a:ext cx="74475" cy="23625"/>
            </a:xfrm>
            <a:custGeom>
              <a:avLst/>
              <a:gdLst/>
              <a:ahLst/>
              <a:cxnLst/>
              <a:rect l="l" t="t" r="r" b="b"/>
              <a:pathLst>
                <a:path w="2979" h="945" extrusionOk="0">
                  <a:moveTo>
                    <a:pt x="2738" y="0"/>
                  </a:moveTo>
                  <a:cubicBezTo>
                    <a:pt x="2716" y="0"/>
                    <a:pt x="2695" y="6"/>
                    <a:pt x="2675" y="20"/>
                  </a:cubicBezTo>
                  <a:cubicBezTo>
                    <a:pt x="2371" y="50"/>
                    <a:pt x="2097" y="111"/>
                    <a:pt x="1794" y="202"/>
                  </a:cubicBezTo>
                  <a:cubicBezTo>
                    <a:pt x="1490" y="293"/>
                    <a:pt x="1216" y="354"/>
                    <a:pt x="942" y="415"/>
                  </a:cubicBezTo>
                  <a:cubicBezTo>
                    <a:pt x="851" y="475"/>
                    <a:pt x="699" y="475"/>
                    <a:pt x="547" y="506"/>
                  </a:cubicBezTo>
                  <a:cubicBezTo>
                    <a:pt x="456" y="506"/>
                    <a:pt x="395" y="536"/>
                    <a:pt x="304" y="536"/>
                  </a:cubicBezTo>
                  <a:cubicBezTo>
                    <a:pt x="274" y="597"/>
                    <a:pt x="243" y="597"/>
                    <a:pt x="213" y="597"/>
                  </a:cubicBezTo>
                  <a:cubicBezTo>
                    <a:pt x="152" y="627"/>
                    <a:pt x="152" y="627"/>
                    <a:pt x="122" y="627"/>
                  </a:cubicBezTo>
                  <a:cubicBezTo>
                    <a:pt x="61" y="658"/>
                    <a:pt x="0" y="688"/>
                    <a:pt x="0" y="779"/>
                  </a:cubicBezTo>
                  <a:cubicBezTo>
                    <a:pt x="0" y="840"/>
                    <a:pt x="61" y="901"/>
                    <a:pt x="91" y="931"/>
                  </a:cubicBezTo>
                  <a:cubicBezTo>
                    <a:pt x="112" y="942"/>
                    <a:pt x="132" y="945"/>
                    <a:pt x="156" y="945"/>
                  </a:cubicBezTo>
                  <a:cubicBezTo>
                    <a:pt x="203" y="945"/>
                    <a:pt x="264" y="931"/>
                    <a:pt x="365" y="931"/>
                  </a:cubicBezTo>
                  <a:lnTo>
                    <a:pt x="456" y="931"/>
                  </a:lnTo>
                  <a:cubicBezTo>
                    <a:pt x="669" y="871"/>
                    <a:pt x="882" y="871"/>
                    <a:pt x="1064" y="840"/>
                  </a:cubicBezTo>
                  <a:cubicBezTo>
                    <a:pt x="1246" y="840"/>
                    <a:pt x="1459" y="779"/>
                    <a:pt x="1642" y="719"/>
                  </a:cubicBezTo>
                  <a:cubicBezTo>
                    <a:pt x="1824" y="688"/>
                    <a:pt x="2006" y="627"/>
                    <a:pt x="2219" y="567"/>
                  </a:cubicBezTo>
                  <a:cubicBezTo>
                    <a:pt x="2401" y="506"/>
                    <a:pt x="2584" y="475"/>
                    <a:pt x="2766" y="415"/>
                  </a:cubicBezTo>
                  <a:cubicBezTo>
                    <a:pt x="2888" y="384"/>
                    <a:pt x="2979" y="263"/>
                    <a:pt x="2949" y="172"/>
                  </a:cubicBezTo>
                  <a:cubicBezTo>
                    <a:pt x="2901" y="77"/>
                    <a:pt x="2817" y="0"/>
                    <a:pt x="2738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7"/>
            <p:cNvSpPr/>
            <p:nvPr/>
          </p:nvSpPr>
          <p:spPr>
            <a:xfrm>
              <a:off x="12700350" y="10092575"/>
              <a:ext cx="29650" cy="56825"/>
            </a:xfrm>
            <a:custGeom>
              <a:avLst/>
              <a:gdLst/>
              <a:ahLst/>
              <a:cxnLst/>
              <a:rect l="l" t="t" r="r" b="b"/>
              <a:pathLst>
                <a:path w="1186" h="2273" extrusionOk="0">
                  <a:moveTo>
                    <a:pt x="225" y="1"/>
                  </a:moveTo>
                  <a:cubicBezTo>
                    <a:pt x="184" y="1"/>
                    <a:pt x="146" y="18"/>
                    <a:pt x="122" y="54"/>
                  </a:cubicBezTo>
                  <a:cubicBezTo>
                    <a:pt x="31" y="114"/>
                    <a:pt x="1" y="236"/>
                    <a:pt x="31" y="297"/>
                  </a:cubicBezTo>
                  <a:lnTo>
                    <a:pt x="274" y="753"/>
                  </a:lnTo>
                  <a:cubicBezTo>
                    <a:pt x="335" y="874"/>
                    <a:pt x="396" y="1026"/>
                    <a:pt x="456" y="1178"/>
                  </a:cubicBezTo>
                  <a:cubicBezTo>
                    <a:pt x="548" y="1361"/>
                    <a:pt x="578" y="1573"/>
                    <a:pt x="639" y="1756"/>
                  </a:cubicBezTo>
                  <a:cubicBezTo>
                    <a:pt x="639" y="1847"/>
                    <a:pt x="700" y="1938"/>
                    <a:pt x="730" y="2029"/>
                  </a:cubicBezTo>
                  <a:cubicBezTo>
                    <a:pt x="760" y="2090"/>
                    <a:pt x="791" y="2212"/>
                    <a:pt x="943" y="2272"/>
                  </a:cubicBezTo>
                  <a:lnTo>
                    <a:pt x="1004" y="2272"/>
                  </a:lnTo>
                  <a:cubicBezTo>
                    <a:pt x="1064" y="2272"/>
                    <a:pt x="1095" y="2272"/>
                    <a:pt x="1156" y="2212"/>
                  </a:cubicBezTo>
                  <a:cubicBezTo>
                    <a:pt x="1186" y="2181"/>
                    <a:pt x="1186" y="2090"/>
                    <a:pt x="1156" y="2060"/>
                  </a:cubicBezTo>
                  <a:cubicBezTo>
                    <a:pt x="1095" y="2029"/>
                    <a:pt x="1095" y="2029"/>
                    <a:pt x="1095" y="1968"/>
                  </a:cubicBezTo>
                  <a:lnTo>
                    <a:pt x="1095" y="2029"/>
                  </a:lnTo>
                  <a:cubicBezTo>
                    <a:pt x="1064" y="1877"/>
                    <a:pt x="1034" y="1665"/>
                    <a:pt x="1004" y="1513"/>
                  </a:cubicBezTo>
                  <a:cubicBezTo>
                    <a:pt x="943" y="1361"/>
                    <a:pt x="912" y="1209"/>
                    <a:pt x="852" y="1057"/>
                  </a:cubicBezTo>
                  <a:cubicBezTo>
                    <a:pt x="700" y="722"/>
                    <a:pt x="578" y="418"/>
                    <a:pt x="396" y="114"/>
                  </a:cubicBezTo>
                  <a:cubicBezTo>
                    <a:pt x="359" y="41"/>
                    <a:pt x="289" y="1"/>
                    <a:pt x="225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7"/>
            <p:cNvSpPr/>
            <p:nvPr/>
          </p:nvSpPr>
          <p:spPr>
            <a:xfrm>
              <a:off x="12685925" y="10110425"/>
              <a:ext cx="41050" cy="35925"/>
            </a:xfrm>
            <a:custGeom>
              <a:avLst/>
              <a:gdLst/>
              <a:ahLst/>
              <a:cxnLst/>
              <a:rect l="l" t="t" r="r" b="b"/>
              <a:pathLst>
                <a:path w="1642" h="1437" extrusionOk="0">
                  <a:moveTo>
                    <a:pt x="220" y="1"/>
                  </a:moveTo>
                  <a:cubicBezTo>
                    <a:pt x="167" y="1"/>
                    <a:pt x="122" y="23"/>
                    <a:pt x="91" y="69"/>
                  </a:cubicBezTo>
                  <a:cubicBezTo>
                    <a:pt x="0" y="160"/>
                    <a:pt x="0" y="282"/>
                    <a:pt x="91" y="373"/>
                  </a:cubicBezTo>
                  <a:cubicBezTo>
                    <a:pt x="274" y="586"/>
                    <a:pt x="517" y="738"/>
                    <a:pt x="730" y="920"/>
                  </a:cubicBezTo>
                  <a:cubicBezTo>
                    <a:pt x="821" y="1011"/>
                    <a:pt x="912" y="1133"/>
                    <a:pt x="1033" y="1194"/>
                  </a:cubicBezTo>
                  <a:lnTo>
                    <a:pt x="1185" y="1346"/>
                  </a:lnTo>
                  <a:cubicBezTo>
                    <a:pt x="1216" y="1346"/>
                    <a:pt x="1277" y="1376"/>
                    <a:pt x="1307" y="1437"/>
                  </a:cubicBezTo>
                  <a:lnTo>
                    <a:pt x="1489" y="1437"/>
                  </a:lnTo>
                  <a:cubicBezTo>
                    <a:pt x="1520" y="1437"/>
                    <a:pt x="1581" y="1376"/>
                    <a:pt x="1611" y="1346"/>
                  </a:cubicBezTo>
                  <a:cubicBezTo>
                    <a:pt x="1641" y="1285"/>
                    <a:pt x="1641" y="1194"/>
                    <a:pt x="1581" y="1133"/>
                  </a:cubicBezTo>
                  <a:cubicBezTo>
                    <a:pt x="1581" y="1072"/>
                    <a:pt x="1520" y="1042"/>
                    <a:pt x="1489" y="1011"/>
                  </a:cubicBezTo>
                  <a:lnTo>
                    <a:pt x="1337" y="859"/>
                  </a:lnTo>
                  <a:cubicBezTo>
                    <a:pt x="1216" y="768"/>
                    <a:pt x="1155" y="677"/>
                    <a:pt x="1033" y="586"/>
                  </a:cubicBezTo>
                  <a:cubicBezTo>
                    <a:pt x="821" y="434"/>
                    <a:pt x="608" y="251"/>
                    <a:pt x="395" y="69"/>
                  </a:cubicBezTo>
                  <a:cubicBezTo>
                    <a:pt x="334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7"/>
            <p:cNvSpPr/>
            <p:nvPr/>
          </p:nvSpPr>
          <p:spPr>
            <a:xfrm>
              <a:off x="12665400" y="10119250"/>
              <a:ext cx="58525" cy="27400"/>
            </a:xfrm>
            <a:custGeom>
              <a:avLst/>
              <a:gdLst/>
              <a:ahLst/>
              <a:cxnLst/>
              <a:rect l="l" t="t" r="r" b="b"/>
              <a:pathLst>
                <a:path w="2341" h="1096" extrusionOk="0">
                  <a:moveTo>
                    <a:pt x="252" y="1"/>
                  </a:moveTo>
                  <a:cubicBezTo>
                    <a:pt x="152" y="1"/>
                    <a:pt x="54" y="77"/>
                    <a:pt x="31" y="172"/>
                  </a:cubicBezTo>
                  <a:cubicBezTo>
                    <a:pt x="0" y="324"/>
                    <a:pt x="31" y="415"/>
                    <a:pt x="183" y="415"/>
                  </a:cubicBezTo>
                  <a:cubicBezTo>
                    <a:pt x="365" y="476"/>
                    <a:pt x="517" y="537"/>
                    <a:pt x="669" y="567"/>
                  </a:cubicBezTo>
                  <a:cubicBezTo>
                    <a:pt x="821" y="658"/>
                    <a:pt x="1034" y="689"/>
                    <a:pt x="1186" y="719"/>
                  </a:cubicBezTo>
                  <a:cubicBezTo>
                    <a:pt x="1338" y="810"/>
                    <a:pt x="1490" y="841"/>
                    <a:pt x="1642" y="871"/>
                  </a:cubicBezTo>
                  <a:cubicBezTo>
                    <a:pt x="1794" y="932"/>
                    <a:pt x="1885" y="993"/>
                    <a:pt x="2037" y="1023"/>
                  </a:cubicBezTo>
                  <a:cubicBezTo>
                    <a:pt x="2098" y="1023"/>
                    <a:pt x="2098" y="1084"/>
                    <a:pt x="2128" y="1084"/>
                  </a:cubicBezTo>
                  <a:cubicBezTo>
                    <a:pt x="2143" y="1091"/>
                    <a:pt x="2160" y="1095"/>
                    <a:pt x="2178" y="1095"/>
                  </a:cubicBezTo>
                  <a:cubicBezTo>
                    <a:pt x="2231" y="1095"/>
                    <a:pt x="2288" y="1061"/>
                    <a:pt x="2310" y="993"/>
                  </a:cubicBezTo>
                  <a:cubicBezTo>
                    <a:pt x="2341" y="932"/>
                    <a:pt x="2341" y="841"/>
                    <a:pt x="2280" y="810"/>
                  </a:cubicBezTo>
                  <a:cubicBezTo>
                    <a:pt x="2158" y="689"/>
                    <a:pt x="2006" y="658"/>
                    <a:pt x="1885" y="567"/>
                  </a:cubicBezTo>
                  <a:cubicBezTo>
                    <a:pt x="1733" y="506"/>
                    <a:pt x="1551" y="415"/>
                    <a:pt x="1368" y="354"/>
                  </a:cubicBezTo>
                  <a:lnTo>
                    <a:pt x="335" y="20"/>
                  </a:lnTo>
                  <a:cubicBezTo>
                    <a:pt x="308" y="7"/>
                    <a:pt x="280" y="1"/>
                    <a:pt x="252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7"/>
            <p:cNvSpPr/>
            <p:nvPr/>
          </p:nvSpPr>
          <p:spPr>
            <a:xfrm>
              <a:off x="12650950" y="9347875"/>
              <a:ext cx="38775" cy="43950"/>
            </a:xfrm>
            <a:custGeom>
              <a:avLst/>
              <a:gdLst/>
              <a:ahLst/>
              <a:cxnLst/>
              <a:rect l="l" t="t" r="r" b="b"/>
              <a:pathLst>
                <a:path w="1551" h="1758" extrusionOk="0">
                  <a:moveTo>
                    <a:pt x="449" y="1"/>
                  </a:moveTo>
                  <a:cubicBezTo>
                    <a:pt x="348" y="1"/>
                    <a:pt x="245" y="41"/>
                    <a:pt x="153" y="115"/>
                  </a:cubicBezTo>
                  <a:cubicBezTo>
                    <a:pt x="31" y="236"/>
                    <a:pt x="1" y="388"/>
                    <a:pt x="1" y="540"/>
                  </a:cubicBezTo>
                  <a:cubicBezTo>
                    <a:pt x="31" y="692"/>
                    <a:pt x="122" y="875"/>
                    <a:pt x="183" y="996"/>
                  </a:cubicBezTo>
                  <a:cubicBezTo>
                    <a:pt x="274" y="1087"/>
                    <a:pt x="305" y="1148"/>
                    <a:pt x="396" y="1239"/>
                  </a:cubicBezTo>
                  <a:lnTo>
                    <a:pt x="426" y="1270"/>
                  </a:lnTo>
                  <a:lnTo>
                    <a:pt x="487" y="1331"/>
                  </a:lnTo>
                  <a:cubicBezTo>
                    <a:pt x="639" y="1452"/>
                    <a:pt x="761" y="1604"/>
                    <a:pt x="943" y="1695"/>
                  </a:cubicBezTo>
                  <a:cubicBezTo>
                    <a:pt x="1004" y="1695"/>
                    <a:pt x="1004" y="1695"/>
                    <a:pt x="943" y="1726"/>
                  </a:cubicBezTo>
                  <a:cubicBezTo>
                    <a:pt x="997" y="1747"/>
                    <a:pt x="1051" y="1757"/>
                    <a:pt x="1103" y="1757"/>
                  </a:cubicBezTo>
                  <a:cubicBezTo>
                    <a:pt x="1199" y="1757"/>
                    <a:pt x="1290" y="1724"/>
                    <a:pt x="1369" y="1665"/>
                  </a:cubicBezTo>
                  <a:cubicBezTo>
                    <a:pt x="1521" y="1604"/>
                    <a:pt x="1551" y="1422"/>
                    <a:pt x="1551" y="1270"/>
                  </a:cubicBezTo>
                  <a:cubicBezTo>
                    <a:pt x="1551" y="1148"/>
                    <a:pt x="1521" y="1027"/>
                    <a:pt x="1490" y="966"/>
                  </a:cubicBezTo>
                  <a:cubicBezTo>
                    <a:pt x="1429" y="844"/>
                    <a:pt x="1399" y="753"/>
                    <a:pt x="1338" y="692"/>
                  </a:cubicBezTo>
                  <a:cubicBezTo>
                    <a:pt x="1247" y="601"/>
                    <a:pt x="1217" y="540"/>
                    <a:pt x="1156" y="449"/>
                  </a:cubicBezTo>
                  <a:lnTo>
                    <a:pt x="943" y="267"/>
                  </a:lnTo>
                  <a:cubicBezTo>
                    <a:pt x="882" y="145"/>
                    <a:pt x="761" y="84"/>
                    <a:pt x="639" y="54"/>
                  </a:cubicBezTo>
                  <a:cubicBezTo>
                    <a:pt x="579" y="18"/>
                    <a:pt x="515" y="1"/>
                    <a:pt x="449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7"/>
            <p:cNvSpPr/>
            <p:nvPr/>
          </p:nvSpPr>
          <p:spPr>
            <a:xfrm>
              <a:off x="12706425" y="9395575"/>
              <a:ext cx="16750" cy="15700"/>
            </a:xfrm>
            <a:custGeom>
              <a:avLst/>
              <a:gdLst/>
              <a:ahLst/>
              <a:cxnLst/>
              <a:rect l="l" t="t" r="r" b="b"/>
              <a:pathLst>
                <a:path w="670" h="628" extrusionOk="0">
                  <a:moveTo>
                    <a:pt x="331" y="0"/>
                  </a:moveTo>
                  <a:cubicBezTo>
                    <a:pt x="244" y="0"/>
                    <a:pt x="153" y="30"/>
                    <a:pt x="92" y="91"/>
                  </a:cubicBezTo>
                  <a:cubicBezTo>
                    <a:pt x="31" y="152"/>
                    <a:pt x="1" y="274"/>
                    <a:pt x="31" y="395"/>
                  </a:cubicBezTo>
                  <a:cubicBezTo>
                    <a:pt x="31" y="486"/>
                    <a:pt x="92" y="578"/>
                    <a:pt x="183" y="608"/>
                  </a:cubicBezTo>
                  <a:cubicBezTo>
                    <a:pt x="191" y="608"/>
                    <a:pt x="196" y="610"/>
                    <a:pt x="200" y="612"/>
                  </a:cubicBezTo>
                  <a:lnTo>
                    <a:pt x="200" y="612"/>
                  </a:lnTo>
                  <a:cubicBezTo>
                    <a:pt x="195" y="611"/>
                    <a:pt x="189" y="609"/>
                    <a:pt x="183" y="608"/>
                  </a:cubicBezTo>
                  <a:lnTo>
                    <a:pt x="183" y="608"/>
                  </a:lnTo>
                  <a:cubicBezTo>
                    <a:pt x="193" y="618"/>
                    <a:pt x="200" y="621"/>
                    <a:pt x="203" y="621"/>
                  </a:cubicBezTo>
                  <a:cubicBezTo>
                    <a:pt x="208" y="621"/>
                    <a:pt x="206" y="616"/>
                    <a:pt x="200" y="612"/>
                  </a:cubicBezTo>
                  <a:lnTo>
                    <a:pt x="200" y="612"/>
                  </a:lnTo>
                  <a:cubicBezTo>
                    <a:pt x="241" y="622"/>
                    <a:pt x="271" y="628"/>
                    <a:pt x="296" y="628"/>
                  </a:cubicBezTo>
                  <a:cubicBezTo>
                    <a:pt x="335" y="628"/>
                    <a:pt x="360" y="613"/>
                    <a:pt x="396" y="578"/>
                  </a:cubicBezTo>
                  <a:cubicBezTo>
                    <a:pt x="417" y="583"/>
                    <a:pt x="438" y="585"/>
                    <a:pt x="458" y="585"/>
                  </a:cubicBezTo>
                  <a:cubicBezTo>
                    <a:pt x="556" y="585"/>
                    <a:pt x="644" y="526"/>
                    <a:pt x="669" y="426"/>
                  </a:cubicBezTo>
                  <a:lnTo>
                    <a:pt x="669" y="334"/>
                  </a:lnTo>
                  <a:cubicBezTo>
                    <a:pt x="669" y="274"/>
                    <a:pt x="639" y="243"/>
                    <a:pt x="578" y="152"/>
                  </a:cubicBezTo>
                  <a:lnTo>
                    <a:pt x="578" y="122"/>
                  </a:lnTo>
                  <a:lnTo>
                    <a:pt x="548" y="91"/>
                  </a:lnTo>
                  <a:cubicBezTo>
                    <a:pt x="502" y="30"/>
                    <a:pt x="419" y="0"/>
                    <a:pt x="33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7"/>
            <p:cNvSpPr/>
            <p:nvPr/>
          </p:nvSpPr>
          <p:spPr>
            <a:xfrm>
              <a:off x="12667675" y="9577375"/>
              <a:ext cx="36500" cy="40850"/>
            </a:xfrm>
            <a:custGeom>
              <a:avLst/>
              <a:gdLst/>
              <a:ahLst/>
              <a:cxnLst/>
              <a:rect l="l" t="t" r="r" b="b"/>
              <a:pathLst>
                <a:path w="1460" h="1634" extrusionOk="0">
                  <a:moveTo>
                    <a:pt x="521" y="0"/>
                  </a:moveTo>
                  <a:cubicBezTo>
                    <a:pt x="479" y="0"/>
                    <a:pt x="441" y="8"/>
                    <a:pt x="396" y="23"/>
                  </a:cubicBezTo>
                  <a:cubicBezTo>
                    <a:pt x="304" y="53"/>
                    <a:pt x="244" y="114"/>
                    <a:pt x="213" y="175"/>
                  </a:cubicBezTo>
                  <a:cubicBezTo>
                    <a:pt x="92" y="327"/>
                    <a:pt x="1" y="479"/>
                    <a:pt x="1" y="631"/>
                  </a:cubicBezTo>
                  <a:cubicBezTo>
                    <a:pt x="1" y="813"/>
                    <a:pt x="61" y="1026"/>
                    <a:pt x="183" y="1178"/>
                  </a:cubicBezTo>
                  <a:cubicBezTo>
                    <a:pt x="244" y="1269"/>
                    <a:pt x="335" y="1391"/>
                    <a:pt x="426" y="1482"/>
                  </a:cubicBezTo>
                  <a:cubicBezTo>
                    <a:pt x="517" y="1543"/>
                    <a:pt x="578" y="1573"/>
                    <a:pt x="700" y="1573"/>
                  </a:cubicBezTo>
                  <a:cubicBezTo>
                    <a:pt x="760" y="1634"/>
                    <a:pt x="821" y="1634"/>
                    <a:pt x="882" y="1634"/>
                  </a:cubicBezTo>
                  <a:cubicBezTo>
                    <a:pt x="1064" y="1634"/>
                    <a:pt x="1216" y="1543"/>
                    <a:pt x="1338" y="1391"/>
                  </a:cubicBezTo>
                  <a:cubicBezTo>
                    <a:pt x="1460" y="1239"/>
                    <a:pt x="1460" y="1026"/>
                    <a:pt x="1429" y="813"/>
                  </a:cubicBezTo>
                  <a:cubicBezTo>
                    <a:pt x="1368" y="661"/>
                    <a:pt x="1308" y="479"/>
                    <a:pt x="1186" y="327"/>
                  </a:cubicBezTo>
                  <a:cubicBezTo>
                    <a:pt x="1125" y="266"/>
                    <a:pt x="1034" y="175"/>
                    <a:pt x="973" y="145"/>
                  </a:cubicBezTo>
                  <a:cubicBezTo>
                    <a:pt x="882" y="114"/>
                    <a:pt x="852" y="53"/>
                    <a:pt x="760" y="53"/>
                  </a:cubicBezTo>
                  <a:cubicBezTo>
                    <a:pt x="730" y="53"/>
                    <a:pt x="700" y="23"/>
                    <a:pt x="669" y="23"/>
                  </a:cubicBezTo>
                  <a:cubicBezTo>
                    <a:pt x="608" y="8"/>
                    <a:pt x="563" y="0"/>
                    <a:pt x="52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7"/>
            <p:cNvSpPr/>
            <p:nvPr/>
          </p:nvSpPr>
          <p:spPr>
            <a:xfrm>
              <a:off x="12945800" y="9471275"/>
              <a:ext cx="30425" cy="33725"/>
            </a:xfrm>
            <a:custGeom>
              <a:avLst/>
              <a:gdLst/>
              <a:ahLst/>
              <a:cxnLst/>
              <a:rect l="l" t="t" r="r" b="b"/>
              <a:pathLst>
                <a:path w="1217" h="1349" extrusionOk="0">
                  <a:moveTo>
                    <a:pt x="737" y="0"/>
                  </a:moveTo>
                  <a:cubicBezTo>
                    <a:pt x="715" y="0"/>
                    <a:pt x="692" y="4"/>
                    <a:pt x="669" y="12"/>
                  </a:cubicBezTo>
                  <a:lnTo>
                    <a:pt x="699" y="12"/>
                  </a:lnTo>
                  <a:cubicBezTo>
                    <a:pt x="639" y="42"/>
                    <a:pt x="608" y="103"/>
                    <a:pt x="517" y="133"/>
                  </a:cubicBezTo>
                  <a:lnTo>
                    <a:pt x="456" y="194"/>
                  </a:lnTo>
                  <a:cubicBezTo>
                    <a:pt x="395" y="255"/>
                    <a:pt x="335" y="285"/>
                    <a:pt x="304" y="316"/>
                  </a:cubicBezTo>
                  <a:cubicBezTo>
                    <a:pt x="244" y="346"/>
                    <a:pt x="213" y="437"/>
                    <a:pt x="183" y="498"/>
                  </a:cubicBezTo>
                  <a:lnTo>
                    <a:pt x="183" y="559"/>
                  </a:lnTo>
                  <a:cubicBezTo>
                    <a:pt x="61" y="711"/>
                    <a:pt x="0" y="893"/>
                    <a:pt x="61" y="1075"/>
                  </a:cubicBezTo>
                  <a:cubicBezTo>
                    <a:pt x="92" y="1227"/>
                    <a:pt x="213" y="1319"/>
                    <a:pt x="365" y="1349"/>
                  </a:cubicBezTo>
                  <a:lnTo>
                    <a:pt x="517" y="1349"/>
                  </a:lnTo>
                  <a:cubicBezTo>
                    <a:pt x="608" y="1349"/>
                    <a:pt x="669" y="1319"/>
                    <a:pt x="760" y="1258"/>
                  </a:cubicBezTo>
                  <a:cubicBezTo>
                    <a:pt x="791" y="1197"/>
                    <a:pt x="851" y="1167"/>
                    <a:pt x="912" y="1075"/>
                  </a:cubicBezTo>
                  <a:cubicBezTo>
                    <a:pt x="912" y="1075"/>
                    <a:pt x="943" y="1045"/>
                    <a:pt x="943" y="1015"/>
                  </a:cubicBezTo>
                  <a:cubicBezTo>
                    <a:pt x="943" y="954"/>
                    <a:pt x="973" y="893"/>
                    <a:pt x="1003" y="863"/>
                  </a:cubicBezTo>
                  <a:cubicBezTo>
                    <a:pt x="1125" y="650"/>
                    <a:pt x="1216" y="407"/>
                    <a:pt x="1064" y="194"/>
                  </a:cubicBezTo>
                  <a:cubicBezTo>
                    <a:pt x="1003" y="164"/>
                    <a:pt x="943" y="133"/>
                    <a:pt x="912" y="103"/>
                  </a:cubicBezTo>
                  <a:cubicBezTo>
                    <a:pt x="867" y="34"/>
                    <a:pt x="804" y="0"/>
                    <a:pt x="73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7"/>
            <p:cNvSpPr/>
            <p:nvPr/>
          </p:nvSpPr>
          <p:spPr>
            <a:xfrm>
              <a:off x="12723900" y="9742825"/>
              <a:ext cx="34225" cy="37675"/>
            </a:xfrm>
            <a:custGeom>
              <a:avLst/>
              <a:gdLst/>
              <a:ahLst/>
              <a:cxnLst/>
              <a:rect l="l" t="t" r="r" b="b"/>
              <a:pathLst>
                <a:path w="1369" h="1507" extrusionOk="0">
                  <a:moveTo>
                    <a:pt x="609" y="1"/>
                  </a:moveTo>
                  <a:cubicBezTo>
                    <a:pt x="426" y="1"/>
                    <a:pt x="274" y="92"/>
                    <a:pt x="153" y="244"/>
                  </a:cubicBezTo>
                  <a:cubicBezTo>
                    <a:pt x="122" y="305"/>
                    <a:pt x="92" y="396"/>
                    <a:pt x="92" y="457"/>
                  </a:cubicBezTo>
                  <a:cubicBezTo>
                    <a:pt x="62" y="518"/>
                    <a:pt x="62" y="518"/>
                    <a:pt x="62" y="548"/>
                  </a:cubicBezTo>
                  <a:cubicBezTo>
                    <a:pt x="1" y="700"/>
                    <a:pt x="62" y="852"/>
                    <a:pt x="122" y="1004"/>
                  </a:cubicBezTo>
                  <a:cubicBezTo>
                    <a:pt x="153" y="1065"/>
                    <a:pt x="214" y="1125"/>
                    <a:pt x="274" y="1156"/>
                  </a:cubicBezTo>
                  <a:lnTo>
                    <a:pt x="366" y="1247"/>
                  </a:lnTo>
                  <a:cubicBezTo>
                    <a:pt x="426" y="1338"/>
                    <a:pt x="548" y="1429"/>
                    <a:pt x="700" y="1460"/>
                  </a:cubicBezTo>
                  <a:cubicBezTo>
                    <a:pt x="700" y="1490"/>
                    <a:pt x="730" y="1490"/>
                    <a:pt x="761" y="1490"/>
                  </a:cubicBezTo>
                  <a:cubicBezTo>
                    <a:pt x="799" y="1501"/>
                    <a:pt x="836" y="1506"/>
                    <a:pt x="873" y="1506"/>
                  </a:cubicBezTo>
                  <a:cubicBezTo>
                    <a:pt x="1037" y="1506"/>
                    <a:pt x="1178" y="1402"/>
                    <a:pt x="1277" y="1277"/>
                  </a:cubicBezTo>
                  <a:cubicBezTo>
                    <a:pt x="1369" y="1065"/>
                    <a:pt x="1369" y="882"/>
                    <a:pt x="1308" y="700"/>
                  </a:cubicBezTo>
                  <a:cubicBezTo>
                    <a:pt x="1308" y="670"/>
                    <a:pt x="1277" y="670"/>
                    <a:pt x="1277" y="609"/>
                  </a:cubicBezTo>
                  <a:cubicBezTo>
                    <a:pt x="1156" y="305"/>
                    <a:pt x="973" y="62"/>
                    <a:pt x="609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7"/>
            <p:cNvSpPr/>
            <p:nvPr/>
          </p:nvSpPr>
          <p:spPr>
            <a:xfrm>
              <a:off x="13029375" y="9659825"/>
              <a:ext cx="28900" cy="36675"/>
            </a:xfrm>
            <a:custGeom>
              <a:avLst/>
              <a:gdLst/>
              <a:ahLst/>
              <a:cxnLst/>
              <a:rect l="l" t="t" r="r" b="b"/>
              <a:pathLst>
                <a:path w="1156" h="1467" extrusionOk="0">
                  <a:moveTo>
                    <a:pt x="648" y="0"/>
                  </a:moveTo>
                  <a:cubicBezTo>
                    <a:pt x="539" y="0"/>
                    <a:pt x="426" y="44"/>
                    <a:pt x="335" y="99"/>
                  </a:cubicBezTo>
                  <a:cubicBezTo>
                    <a:pt x="183" y="220"/>
                    <a:pt x="92" y="372"/>
                    <a:pt x="62" y="524"/>
                  </a:cubicBezTo>
                  <a:lnTo>
                    <a:pt x="62" y="768"/>
                  </a:lnTo>
                  <a:cubicBezTo>
                    <a:pt x="1" y="950"/>
                    <a:pt x="1" y="1132"/>
                    <a:pt x="92" y="1284"/>
                  </a:cubicBezTo>
                  <a:cubicBezTo>
                    <a:pt x="153" y="1376"/>
                    <a:pt x="244" y="1436"/>
                    <a:pt x="366" y="1467"/>
                  </a:cubicBezTo>
                  <a:lnTo>
                    <a:pt x="609" y="1467"/>
                  </a:lnTo>
                  <a:cubicBezTo>
                    <a:pt x="791" y="1436"/>
                    <a:pt x="943" y="1284"/>
                    <a:pt x="1004" y="1132"/>
                  </a:cubicBezTo>
                  <a:cubicBezTo>
                    <a:pt x="1126" y="950"/>
                    <a:pt x="1156" y="707"/>
                    <a:pt x="1156" y="524"/>
                  </a:cubicBezTo>
                  <a:cubicBezTo>
                    <a:pt x="1156" y="433"/>
                    <a:pt x="1126" y="342"/>
                    <a:pt x="1095" y="251"/>
                  </a:cubicBezTo>
                  <a:cubicBezTo>
                    <a:pt x="1065" y="251"/>
                    <a:pt x="1065" y="220"/>
                    <a:pt x="1004" y="190"/>
                  </a:cubicBezTo>
                  <a:cubicBezTo>
                    <a:pt x="974" y="160"/>
                    <a:pt x="943" y="99"/>
                    <a:pt x="852" y="68"/>
                  </a:cubicBezTo>
                  <a:cubicBezTo>
                    <a:pt x="791" y="20"/>
                    <a:pt x="721" y="0"/>
                    <a:pt x="648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7"/>
            <p:cNvSpPr/>
            <p:nvPr/>
          </p:nvSpPr>
          <p:spPr>
            <a:xfrm>
              <a:off x="12734550" y="9955600"/>
              <a:ext cx="38025" cy="43350"/>
            </a:xfrm>
            <a:custGeom>
              <a:avLst/>
              <a:gdLst/>
              <a:ahLst/>
              <a:cxnLst/>
              <a:rect l="l" t="t" r="r" b="b"/>
              <a:pathLst>
                <a:path w="1521" h="1734" extrusionOk="0">
                  <a:moveTo>
                    <a:pt x="699" y="1"/>
                  </a:moveTo>
                  <a:cubicBezTo>
                    <a:pt x="578" y="1"/>
                    <a:pt x="487" y="61"/>
                    <a:pt x="426" y="92"/>
                  </a:cubicBezTo>
                  <a:cubicBezTo>
                    <a:pt x="335" y="183"/>
                    <a:pt x="274" y="244"/>
                    <a:pt x="213" y="335"/>
                  </a:cubicBezTo>
                  <a:cubicBezTo>
                    <a:pt x="183" y="335"/>
                    <a:pt x="183" y="365"/>
                    <a:pt x="183" y="365"/>
                  </a:cubicBezTo>
                  <a:cubicBezTo>
                    <a:pt x="183" y="396"/>
                    <a:pt x="152" y="396"/>
                    <a:pt x="152" y="426"/>
                  </a:cubicBezTo>
                  <a:cubicBezTo>
                    <a:pt x="0" y="791"/>
                    <a:pt x="152" y="1247"/>
                    <a:pt x="426" y="1490"/>
                  </a:cubicBezTo>
                  <a:cubicBezTo>
                    <a:pt x="487" y="1581"/>
                    <a:pt x="578" y="1612"/>
                    <a:pt x="760" y="1672"/>
                  </a:cubicBezTo>
                  <a:cubicBezTo>
                    <a:pt x="821" y="1733"/>
                    <a:pt x="912" y="1733"/>
                    <a:pt x="973" y="1733"/>
                  </a:cubicBezTo>
                  <a:cubicBezTo>
                    <a:pt x="1064" y="1733"/>
                    <a:pt x="1186" y="1703"/>
                    <a:pt x="1247" y="1612"/>
                  </a:cubicBezTo>
                  <a:cubicBezTo>
                    <a:pt x="1338" y="1520"/>
                    <a:pt x="1368" y="1460"/>
                    <a:pt x="1399" y="1399"/>
                  </a:cubicBezTo>
                  <a:cubicBezTo>
                    <a:pt x="1520" y="1186"/>
                    <a:pt x="1490" y="973"/>
                    <a:pt x="1459" y="760"/>
                  </a:cubicBezTo>
                  <a:cubicBezTo>
                    <a:pt x="1399" y="669"/>
                    <a:pt x="1368" y="548"/>
                    <a:pt x="1338" y="487"/>
                  </a:cubicBezTo>
                  <a:cubicBezTo>
                    <a:pt x="1277" y="396"/>
                    <a:pt x="1247" y="335"/>
                    <a:pt x="1186" y="244"/>
                  </a:cubicBezTo>
                  <a:cubicBezTo>
                    <a:pt x="1095" y="153"/>
                    <a:pt x="1034" y="92"/>
                    <a:pt x="943" y="61"/>
                  </a:cubicBezTo>
                  <a:cubicBezTo>
                    <a:pt x="882" y="1"/>
                    <a:pt x="760" y="1"/>
                    <a:pt x="699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7"/>
            <p:cNvSpPr/>
            <p:nvPr/>
          </p:nvSpPr>
          <p:spPr>
            <a:xfrm>
              <a:off x="13119050" y="9939650"/>
              <a:ext cx="41050" cy="44100"/>
            </a:xfrm>
            <a:custGeom>
              <a:avLst/>
              <a:gdLst/>
              <a:ahLst/>
              <a:cxnLst/>
              <a:rect l="l" t="t" r="r" b="b"/>
              <a:pathLst>
                <a:path w="1642" h="1764" extrusionOk="0">
                  <a:moveTo>
                    <a:pt x="1004" y="0"/>
                  </a:moveTo>
                  <a:cubicBezTo>
                    <a:pt x="973" y="0"/>
                    <a:pt x="882" y="61"/>
                    <a:pt x="852" y="61"/>
                  </a:cubicBezTo>
                  <a:cubicBezTo>
                    <a:pt x="760" y="91"/>
                    <a:pt x="730" y="91"/>
                    <a:pt x="700" y="122"/>
                  </a:cubicBezTo>
                  <a:cubicBezTo>
                    <a:pt x="517" y="274"/>
                    <a:pt x="365" y="426"/>
                    <a:pt x="274" y="608"/>
                  </a:cubicBezTo>
                  <a:cubicBezTo>
                    <a:pt x="122" y="912"/>
                    <a:pt x="1" y="1307"/>
                    <a:pt x="244" y="1611"/>
                  </a:cubicBezTo>
                  <a:cubicBezTo>
                    <a:pt x="296" y="1664"/>
                    <a:pt x="371" y="1739"/>
                    <a:pt x="469" y="1739"/>
                  </a:cubicBezTo>
                  <a:cubicBezTo>
                    <a:pt x="485" y="1739"/>
                    <a:pt x="501" y="1737"/>
                    <a:pt x="517" y="1733"/>
                  </a:cubicBezTo>
                  <a:cubicBezTo>
                    <a:pt x="608" y="1763"/>
                    <a:pt x="700" y="1763"/>
                    <a:pt x="791" y="1763"/>
                  </a:cubicBezTo>
                  <a:cubicBezTo>
                    <a:pt x="1034" y="1733"/>
                    <a:pt x="1216" y="1581"/>
                    <a:pt x="1368" y="1429"/>
                  </a:cubicBezTo>
                  <a:cubicBezTo>
                    <a:pt x="1490" y="1277"/>
                    <a:pt x="1612" y="1125"/>
                    <a:pt x="1642" y="912"/>
                  </a:cubicBezTo>
                  <a:lnTo>
                    <a:pt x="1642" y="699"/>
                  </a:lnTo>
                  <a:cubicBezTo>
                    <a:pt x="1642" y="669"/>
                    <a:pt x="1642" y="578"/>
                    <a:pt x="1612" y="547"/>
                  </a:cubicBezTo>
                  <a:cubicBezTo>
                    <a:pt x="1551" y="517"/>
                    <a:pt x="1551" y="426"/>
                    <a:pt x="1520" y="395"/>
                  </a:cubicBezTo>
                  <a:cubicBezTo>
                    <a:pt x="1520" y="365"/>
                    <a:pt x="1490" y="365"/>
                    <a:pt x="1490" y="304"/>
                  </a:cubicBezTo>
                  <a:lnTo>
                    <a:pt x="1490" y="274"/>
                  </a:lnTo>
                  <a:cubicBezTo>
                    <a:pt x="1460" y="213"/>
                    <a:pt x="1368" y="122"/>
                    <a:pt x="1308" y="91"/>
                  </a:cubicBezTo>
                  <a:cubicBezTo>
                    <a:pt x="1216" y="0"/>
                    <a:pt x="1125" y="0"/>
                    <a:pt x="1004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7"/>
            <p:cNvSpPr/>
            <p:nvPr/>
          </p:nvSpPr>
          <p:spPr>
            <a:xfrm>
              <a:off x="12711750" y="10173700"/>
              <a:ext cx="36500" cy="32500"/>
            </a:xfrm>
            <a:custGeom>
              <a:avLst/>
              <a:gdLst/>
              <a:ahLst/>
              <a:cxnLst/>
              <a:rect l="l" t="t" r="r" b="b"/>
              <a:pathLst>
                <a:path w="1460" h="1300" extrusionOk="0">
                  <a:moveTo>
                    <a:pt x="456" y="0"/>
                  </a:moveTo>
                  <a:cubicBezTo>
                    <a:pt x="335" y="0"/>
                    <a:pt x="244" y="61"/>
                    <a:pt x="152" y="152"/>
                  </a:cubicBezTo>
                  <a:cubicBezTo>
                    <a:pt x="122" y="182"/>
                    <a:pt x="31" y="304"/>
                    <a:pt x="31" y="365"/>
                  </a:cubicBezTo>
                  <a:cubicBezTo>
                    <a:pt x="0" y="456"/>
                    <a:pt x="0" y="578"/>
                    <a:pt x="31" y="638"/>
                  </a:cubicBezTo>
                  <a:cubicBezTo>
                    <a:pt x="92" y="730"/>
                    <a:pt x="122" y="760"/>
                    <a:pt x="152" y="821"/>
                  </a:cubicBezTo>
                  <a:cubicBezTo>
                    <a:pt x="183" y="912"/>
                    <a:pt x="274" y="942"/>
                    <a:pt x="335" y="973"/>
                  </a:cubicBezTo>
                  <a:lnTo>
                    <a:pt x="396" y="1034"/>
                  </a:lnTo>
                  <a:cubicBezTo>
                    <a:pt x="456" y="1125"/>
                    <a:pt x="578" y="1216"/>
                    <a:pt x="760" y="1277"/>
                  </a:cubicBezTo>
                  <a:lnTo>
                    <a:pt x="791" y="1277"/>
                  </a:lnTo>
                  <a:cubicBezTo>
                    <a:pt x="846" y="1292"/>
                    <a:pt x="899" y="1300"/>
                    <a:pt x="949" y="1300"/>
                  </a:cubicBezTo>
                  <a:cubicBezTo>
                    <a:pt x="1094" y="1300"/>
                    <a:pt x="1217" y="1237"/>
                    <a:pt x="1307" y="1125"/>
                  </a:cubicBezTo>
                  <a:cubicBezTo>
                    <a:pt x="1399" y="1034"/>
                    <a:pt x="1459" y="790"/>
                    <a:pt x="1368" y="608"/>
                  </a:cubicBezTo>
                  <a:cubicBezTo>
                    <a:pt x="1307" y="426"/>
                    <a:pt x="1186" y="213"/>
                    <a:pt x="1004" y="122"/>
                  </a:cubicBezTo>
                  <a:cubicBezTo>
                    <a:pt x="912" y="61"/>
                    <a:pt x="791" y="0"/>
                    <a:pt x="73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5" name="Google Shape;4065;p57"/>
          <p:cNvGrpSpPr/>
          <p:nvPr/>
        </p:nvGrpSpPr>
        <p:grpSpPr>
          <a:xfrm>
            <a:off x="712501" y="1430958"/>
            <a:ext cx="1080096" cy="1006169"/>
            <a:chOff x="6197150" y="1661775"/>
            <a:chExt cx="1047925" cy="976200"/>
          </a:xfrm>
        </p:grpSpPr>
        <p:sp>
          <p:nvSpPr>
            <p:cNvPr id="4066" name="Google Shape;4066;p57"/>
            <p:cNvSpPr/>
            <p:nvPr/>
          </p:nvSpPr>
          <p:spPr>
            <a:xfrm>
              <a:off x="6600650" y="2165750"/>
              <a:ext cx="303225" cy="472225"/>
            </a:xfrm>
            <a:custGeom>
              <a:avLst/>
              <a:gdLst/>
              <a:ahLst/>
              <a:cxnLst/>
              <a:rect l="l" t="t" r="r" b="b"/>
              <a:pathLst>
                <a:path w="12129" h="18889" extrusionOk="0">
                  <a:moveTo>
                    <a:pt x="4998" y="1"/>
                  </a:moveTo>
                  <a:cubicBezTo>
                    <a:pt x="3688" y="1"/>
                    <a:pt x="2727" y="1209"/>
                    <a:pt x="2037" y="2445"/>
                  </a:cubicBezTo>
                  <a:cubicBezTo>
                    <a:pt x="1186" y="3965"/>
                    <a:pt x="730" y="6214"/>
                    <a:pt x="487" y="7825"/>
                  </a:cubicBezTo>
                  <a:cubicBezTo>
                    <a:pt x="457" y="8038"/>
                    <a:pt x="457" y="8189"/>
                    <a:pt x="426" y="8341"/>
                  </a:cubicBezTo>
                  <a:cubicBezTo>
                    <a:pt x="305" y="9162"/>
                    <a:pt x="214" y="9740"/>
                    <a:pt x="214" y="9892"/>
                  </a:cubicBezTo>
                  <a:cubicBezTo>
                    <a:pt x="1" y="11867"/>
                    <a:pt x="92" y="13205"/>
                    <a:pt x="366" y="14785"/>
                  </a:cubicBezTo>
                  <a:cubicBezTo>
                    <a:pt x="426" y="14907"/>
                    <a:pt x="426" y="15028"/>
                    <a:pt x="457" y="15120"/>
                  </a:cubicBezTo>
                  <a:cubicBezTo>
                    <a:pt x="487" y="15211"/>
                    <a:pt x="487" y="15332"/>
                    <a:pt x="548" y="15393"/>
                  </a:cubicBezTo>
                  <a:cubicBezTo>
                    <a:pt x="578" y="15545"/>
                    <a:pt x="609" y="15667"/>
                    <a:pt x="639" y="15819"/>
                  </a:cubicBezTo>
                  <a:cubicBezTo>
                    <a:pt x="791" y="16244"/>
                    <a:pt x="943" y="16579"/>
                    <a:pt x="1186" y="16913"/>
                  </a:cubicBezTo>
                  <a:cubicBezTo>
                    <a:pt x="1369" y="17217"/>
                    <a:pt x="1825" y="17734"/>
                    <a:pt x="2250" y="18038"/>
                  </a:cubicBezTo>
                  <a:cubicBezTo>
                    <a:pt x="2706" y="18342"/>
                    <a:pt x="3648" y="18737"/>
                    <a:pt x="3952" y="18798"/>
                  </a:cubicBezTo>
                  <a:cubicBezTo>
                    <a:pt x="4195" y="18828"/>
                    <a:pt x="4499" y="18889"/>
                    <a:pt x="4682" y="18889"/>
                  </a:cubicBezTo>
                  <a:cubicBezTo>
                    <a:pt x="5138" y="18889"/>
                    <a:pt x="5776" y="18737"/>
                    <a:pt x="6232" y="18615"/>
                  </a:cubicBezTo>
                  <a:cubicBezTo>
                    <a:pt x="7326" y="18342"/>
                    <a:pt x="8025" y="17734"/>
                    <a:pt x="8512" y="17460"/>
                  </a:cubicBezTo>
                  <a:cubicBezTo>
                    <a:pt x="9302" y="17126"/>
                    <a:pt x="9667" y="17491"/>
                    <a:pt x="10670" y="16974"/>
                  </a:cubicBezTo>
                  <a:cubicBezTo>
                    <a:pt x="11338" y="16670"/>
                    <a:pt x="11794" y="15971"/>
                    <a:pt x="11886" y="15332"/>
                  </a:cubicBezTo>
                  <a:cubicBezTo>
                    <a:pt x="11946" y="15028"/>
                    <a:pt x="12007" y="14451"/>
                    <a:pt x="12038" y="13813"/>
                  </a:cubicBezTo>
                  <a:cubicBezTo>
                    <a:pt x="12068" y="13661"/>
                    <a:pt x="12068" y="13478"/>
                    <a:pt x="12068" y="13296"/>
                  </a:cubicBezTo>
                  <a:cubicBezTo>
                    <a:pt x="12129" y="12384"/>
                    <a:pt x="12129" y="11381"/>
                    <a:pt x="12068" y="10560"/>
                  </a:cubicBezTo>
                  <a:cubicBezTo>
                    <a:pt x="11855" y="7156"/>
                    <a:pt x="11156" y="5302"/>
                    <a:pt x="10001" y="3630"/>
                  </a:cubicBezTo>
                  <a:cubicBezTo>
                    <a:pt x="9910" y="3509"/>
                    <a:pt x="9788" y="3387"/>
                    <a:pt x="9727" y="3265"/>
                  </a:cubicBezTo>
                  <a:cubicBezTo>
                    <a:pt x="9545" y="3053"/>
                    <a:pt x="9393" y="2870"/>
                    <a:pt x="9180" y="2627"/>
                  </a:cubicBezTo>
                  <a:cubicBezTo>
                    <a:pt x="8694" y="2019"/>
                    <a:pt x="8390" y="1715"/>
                    <a:pt x="7813" y="1259"/>
                  </a:cubicBezTo>
                  <a:cubicBezTo>
                    <a:pt x="7326" y="895"/>
                    <a:pt x="6445" y="378"/>
                    <a:pt x="5806" y="165"/>
                  </a:cubicBezTo>
                  <a:cubicBezTo>
                    <a:pt x="5624" y="74"/>
                    <a:pt x="5472" y="43"/>
                    <a:pt x="5229" y="13"/>
                  </a:cubicBezTo>
                  <a:cubicBezTo>
                    <a:pt x="5151" y="5"/>
                    <a:pt x="5074" y="1"/>
                    <a:pt x="4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7"/>
            <p:cNvSpPr/>
            <p:nvPr/>
          </p:nvSpPr>
          <p:spPr>
            <a:xfrm>
              <a:off x="6612825" y="2248125"/>
              <a:ext cx="239375" cy="132025"/>
            </a:xfrm>
            <a:custGeom>
              <a:avLst/>
              <a:gdLst/>
              <a:ahLst/>
              <a:cxnLst/>
              <a:rect l="l" t="t" r="r" b="b"/>
              <a:pathLst>
                <a:path w="9575" h="5281" extrusionOk="0">
                  <a:moveTo>
                    <a:pt x="9301" y="1"/>
                  </a:moveTo>
                  <a:cubicBezTo>
                    <a:pt x="9271" y="31"/>
                    <a:pt x="9240" y="31"/>
                    <a:pt x="9210" y="62"/>
                  </a:cubicBezTo>
                  <a:cubicBezTo>
                    <a:pt x="8967" y="183"/>
                    <a:pt x="8450" y="335"/>
                    <a:pt x="8359" y="1125"/>
                  </a:cubicBezTo>
                  <a:cubicBezTo>
                    <a:pt x="8329" y="1460"/>
                    <a:pt x="8389" y="1764"/>
                    <a:pt x="8146" y="2189"/>
                  </a:cubicBezTo>
                  <a:cubicBezTo>
                    <a:pt x="7751" y="2797"/>
                    <a:pt x="7386" y="2736"/>
                    <a:pt x="6961" y="2828"/>
                  </a:cubicBezTo>
                  <a:cubicBezTo>
                    <a:pt x="6809" y="2919"/>
                    <a:pt x="6809" y="2888"/>
                    <a:pt x="6353" y="2919"/>
                  </a:cubicBezTo>
                  <a:cubicBezTo>
                    <a:pt x="6285" y="2926"/>
                    <a:pt x="6231" y="2928"/>
                    <a:pt x="6185" y="2928"/>
                  </a:cubicBezTo>
                  <a:cubicBezTo>
                    <a:pt x="6139" y="2928"/>
                    <a:pt x="6100" y="2926"/>
                    <a:pt x="6060" y="2926"/>
                  </a:cubicBezTo>
                  <a:cubicBezTo>
                    <a:pt x="5981" y="2926"/>
                    <a:pt x="5897" y="2934"/>
                    <a:pt x="5745" y="2980"/>
                  </a:cubicBezTo>
                  <a:cubicBezTo>
                    <a:pt x="5137" y="3192"/>
                    <a:pt x="5076" y="4104"/>
                    <a:pt x="4620" y="4408"/>
                  </a:cubicBezTo>
                  <a:cubicBezTo>
                    <a:pt x="4347" y="4545"/>
                    <a:pt x="4022" y="4613"/>
                    <a:pt x="3736" y="4613"/>
                  </a:cubicBezTo>
                  <a:cubicBezTo>
                    <a:pt x="3640" y="4613"/>
                    <a:pt x="3549" y="4606"/>
                    <a:pt x="3465" y="4591"/>
                  </a:cubicBezTo>
                  <a:cubicBezTo>
                    <a:pt x="3131" y="4499"/>
                    <a:pt x="2766" y="4347"/>
                    <a:pt x="2553" y="4347"/>
                  </a:cubicBezTo>
                  <a:cubicBezTo>
                    <a:pt x="2067" y="4347"/>
                    <a:pt x="1611" y="4773"/>
                    <a:pt x="1368" y="4864"/>
                  </a:cubicBezTo>
                  <a:cubicBezTo>
                    <a:pt x="1278" y="4880"/>
                    <a:pt x="1178" y="4888"/>
                    <a:pt x="1074" y="4888"/>
                  </a:cubicBezTo>
                  <a:cubicBezTo>
                    <a:pt x="790" y="4888"/>
                    <a:pt x="482" y="4832"/>
                    <a:pt x="304" y="4743"/>
                  </a:cubicBezTo>
                  <a:cubicBezTo>
                    <a:pt x="243" y="4712"/>
                    <a:pt x="152" y="4621"/>
                    <a:pt x="91" y="4560"/>
                  </a:cubicBezTo>
                  <a:cubicBezTo>
                    <a:pt x="61" y="4743"/>
                    <a:pt x="61" y="4894"/>
                    <a:pt x="0" y="5046"/>
                  </a:cubicBezTo>
                  <a:cubicBezTo>
                    <a:pt x="274" y="5229"/>
                    <a:pt x="578" y="5259"/>
                    <a:pt x="730" y="5259"/>
                  </a:cubicBezTo>
                  <a:cubicBezTo>
                    <a:pt x="852" y="5274"/>
                    <a:pt x="960" y="5281"/>
                    <a:pt x="1056" y="5281"/>
                  </a:cubicBezTo>
                  <a:cubicBezTo>
                    <a:pt x="1749" y="5281"/>
                    <a:pt x="1837" y="4933"/>
                    <a:pt x="2371" y="4773"/>
                  </a:cubicBezTo>
                  <a:cubicBezTo>
                    <a:pt x="2422" y="4763"/>
                    <a:pt x="2459" y="4759"/>
                    <a:pt x="2489" y="4759"/>
                  </a:cubicBezTo>
                  <a:cubicBezTo>
                    <a:pt x="2550" y="4759"/>
                    <a:pt x="2584" y="4773"/>
                    <a:pt x="2645" y="4773"/>
                  </a:cubicBezTo>
                  <a:cubicBezTo>
                    <a:pt x="2934" y="4869"/>
                    <a:pt x="3299" y="5061"/>
                    <a:pt x="3786" y="5061"/>
                  </a:cubicBezTo>
                  <a:cubicBezTo>
                    <a:pt x="3913" y="5061"/>
                    <a:pt x="4049" y="5048"/>
                    <a:pt x="4195" y="5016"/>
                  </a:cubicBezTo>
                  <a:cubicBezTo>
                    <a:pt x="4712" y="4894"/>
                    <a:pt x="4955" y="4712"/>
                    <a:pt x="5107" y="4499"/>
                  </a:cubicBezTo>
                  <a:cubicBezTo>
                    <a:pt x="5380" y="4135"/>
                    <a:pt x="5593" y="3527"/>
                    <a:pt x="5775" y="3405"/>
                  </a:cubicBezTo>
                  <a:cubicBezTo>
                    <a:pt x="5836" y="3375"/>
                    <a:pt x="5927" y="3344"/>
                    <a:pt x="6019" y="3344"/>
                  </a:cubicBezTo>
                  <a:lnTo>
                    <a:pt x="6535" y="3344"/>
                  </a:lnTo>
                  <a:cubicBezTo>
                    <a:pt x="6961" y="3284"/>
                    <a:pt x="6839" y="3284"/>
                    <a:pt x="7204" y="3223"/>
                  </a:cubicBezTo>
                  <a:cubicBezTo>
                    <a:pt x="7447" y="3192"/>
                    <a:pt x="7842" y="3132"/>
                    <a:pt x="8177" y="2797"/>
                  </a:cubicBezTo>
                  <a:cubicBezTo>
                    <a:pt x="8511" y="2432"/>
                    <a:pt x="8663" y="2007"/>
                    <a:pt x="8754" y="1703"/>
                  </a:cubicBezTo>
                  <a:cubicBezTo>
                    <a:pt x="8785" y="1399"/>
                    <a:pt x="8693" y="1125"/>
                    <a:pt x="8906" y="761"/>
                  </a:cubicBezTo>
                  <a:cubicBezTo>
                    <a:pt x="9058" y="487"/>
                    <a:pt x="9240" y="548"/>
                    <a:pt x="9575" y="335"/>
                  </a:cubicBezTo>
                  <a:cubicBezTo>
                    <a:pt x="9514" y="214"/>
                    <a:pt x="9392" y="92"/>
                    <a:pt x="9301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7"/>
            <p:cNvSpPr/>
            <p:nvPr/>
          </p:nvSpPr>
          <p:spPr>
            <a:xfrm>
              <a:off x="6611300" y="2499650"/>
              <a:ext cx="290300" cy="96350"/>
            </a:xfrm>
            <a:custGeom>
              <a:avLst/>
              <a:gdLst/>
              <a:ahLst/>
              <a:cxnLst/>
              <a:rect l="l" t="t" r="r" b="b"/>
              <a:pathLst>
                <a:path w="11612" h="3854" extrusionOk="0">
                  <a:moveTo>
                    <a:pt x="11612" y="1"/>
                  </a:moveTo>
                  <a:cubicBezTo>
                    <a:pt x="11581" y="1"/>
                    <a:pt x="11551" y="31"/>
                    <a:pt x="11520" y="31"/>
                  </a:cubicBezTo>
                  <a:cubicBezTo>
                    <a:pt x="11125" y="153"/>
                    <a:pt x="10760" y="153"/>
                    <a:pt x="10457" y="548"/>
                  </a:cubicBezTo>
                  <a:cubicBezTo>
                    <a:pt x="10365" y="669"/>
                    <a:pt x="10335" y="791"/>
                    <a:pt x="10061" y="1217"/>
                  </a:cubicBezTo>
                  <a:cubicBezTo>
                    <a:pt x="9849" y="1551"/>
                    <a:pt x="9788" y="1703"/>
                    <a:pt x="9484" y="1885"/>
                  </a:cubicBezTo>
                  <a:cubicBezTo>
                    <a:pt x="9453" y="1946"/>
                    <a:pt x="9332" y="1976"/>
                    <a:pt x="9301" y="1976"/>
                  </a:cubicBezTo>
                  <a:cubicBezTo>
                    <a:pt x="9016" y="2057"/>
                    <a:pt x="8760" y="2083"/>
                    <a:pt x="8519" y="2083"/>
                  </a:cubicBezTo>
                  <a:cubicBezTo>
                    <a:pt x="8092" y="2083"/>
                    <a:pt x="7713" y="2001"/>
                    <a:pt x="7302" y="2001"/>
                  </a:cubicBezTo>
                  <a:cubicBezTo>
                    <a:pt x="6987" y="2001"/>
                    <a:pt x="6653" y="2049"/>
                    <a:pt x="6262" y="2220"/>
                  </a:cubicBezTo>
                  <a:cubicBezTo>
                    <a:pt x="5389" y="2631"/>
                    <a:pt x="5014" y="3432"/>
                    <a:pt x="3819" y="3432"/>
                  </a:cubicBezTo>
                  <a:cubicBezTo>
                    <a:pt x="3600" y="3432"/>
                    <a:pt x="3353" y="3405"/>
                    <a:pt x="3070" y="3344"/>
                  </a:cubicBezTo>
                  <a:cubicBezTo>
                    <a:pt x="2614" y="3253"/>
                    <a:pt x="2493" y="3253"/>
                    <a:pt x="2159" y="3040"/>
                  </a:cubicBezTo>
                  <a:cubicBezTo>
                    <a:pt x="1520" y="2493"/>
                    <a:pt x="1672" y="2493"/>
                    <a:pt x="426" y="1946"/>
                  </a:cubicBezTo>
                  <a:cubicBezTo>
                    <a:pt x="335" y="1885"/>
                    <a:pt x="183" y="1855"/>
                    <a:pt x="0" y="1824"/>
                  </a:cubicBezTo>
                  <a:lnTo>
                    <a:pt x="0" y="1824"/>
                  </a:lnTo>
                  <a:cubicBezTo>
                    <a:pt x="31" y="1885"/>
                    <a:pt x="31" y="2007"/>
                    <a:pt x="61" y="2098"/>
                  </a:cubicBezTo>
                  <a:lnTo>
                    <a:pt x="304" y="2189"/>
                  </a:lnTo>
                  <a:cubicBezTo>
                    <a:pt x="1703" y="2980"/>
                    <a:pt x="1490" y="2980"/>
                    <a:pt x="1976" y="3375"/>
                  </a:cubicBezTo>
                  <a:cubicBezTo>
                    <a:pt x="2310" y="3618"/>
                    <a:pt x="2493" y="3648"/>
                    <a:pt x="3374" y="3831"/>
                  </a:cubicBezTo>
                  <a:lnTo>
                    <a:pt x="3496" y="3831"/>
                  </a:lnTo>
                  <a:cubicBezTo>
                    <a:pt x="3626" y="3846"/>
                    <a:pt x="3748" y="3854"/>
                    <a:pt x="3865" y="3854"/>
                  </a:cubicBezTo>
                  <a:cubicBezTo>
                    <a:pt x="5505" y="3854"/>
                    <a:pt x="5913" y="2399"/>
                    <a:pt x="7243" y="2399"/>
                  </a:cubicBezTo>
                  <a:cubicBezTo>
                    <a:pt x="7280" y="2399"/>
                    <a:pt x="7318" y="2400"/>
                    <a:pt x="7356" y="2402"/>
                  </a:cubicBezTo>
                  <a:cubicBezTo>
                    <a:pt x="7711" y="2415"/>
                    <a:pt x="8149" y="2475"/>
                    <a:pt x="8589" y="2475"/>
                  </a:cubicBezTo>
                  <a:cubicBezTo>
                    <a:pt x="9205" y="2475"/>
                    <a:pt x="9823" y="2357"/>
                    <a:pt x="10213" y="1824"/>
                  </a:cubicBezTo>
                  <a:cubicBezTo>
                    <a:pt x="10365" y="1642"/>
                    <a:pt x="10791" y="882"/>
                    <a:pt x="10852" y="761"/>
                  </a:cubicBezTo>
                  <a:cubicBezTo>
                    <a:pt x="11064" y="548"/>
                    <a:pt x="11308" y="548"/>
                    <a:pt x="11581" y="487"/>
                  </a:cubicBezTo>
                  <a:cubicBezTo>
                    <a:pt x="11612" y="335"/>
                    <a:pt x="11612" y="153"/>
                    <a:pt x="1161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7"/>
            <p:cNvSpPr/>
            <p:nvPr/>
          </p:nvSpPr>
          <p:spPr>
            <a:xfrm>
              <a:off x="6665250" y="2442775"/>
              <a:ext cx="81825" cy="83175"/>
            </a:xfrm>
            <a:custGeom>
              <a:avLst/>
              <a:gdLst/>
              <a:ahLst/>
              <a:cxnLst/>
              <a:rect l="l" t="t" r="r" b="b"/>
              <a:pathLst>
                <a:path w="3273" h="3327" extrusionOk="0">
                  <a:moveTo>
                    <a:pt x="1673" y="397"/>
                  </a:moveTo>
                  <a:cubicBezTo>
                    <a:pt x="1905" y="397"/>
                    <a:pt x="2123" y="466"/>
                    <a:pt x="2280" y="604"/>
                  </a:cubicBezTo>
                  <a:cubicBezTo>
                    <a:pt x="2269" y="592"/>
                    <a:pt x="2263" y="587"/>
                    <a:pt x="2263" y="587"/>
                  </a:cubicBezTo>
                  <a:lnTo>
                    <a:pt x="2263" y="587"/>
                  </a:lnTo>
                  <a:cubicBezTo>
                    <a:pt x="2265" y="587"/>
                    <a:pt x="2748" y="1076"/>
                    <a:pt x="2858" y="1516"/>
                  </a:cubicBezTo>
                  <a:cubicBezTo>
                    <a:pt x="2918" y="1881"/>
                    <a:pt x="2858" y="2245"/>
                    <a:pt x="2706" y="2458"/>
                  </a:cubicBezTo>
                  <a:cubicBezTo>
                    <a:pt x="2478" y="2721"/>
                    <a:pt x="2080" y="2892"/>
                    <a:pt x="1684" y="2892"/>
                  </a:cubicBezTo>
                  <a:cubicBezTo>
                    <a:pt x="1392" y="2892"/>
                    <a:pt x="1101" y="2799"/>
                    <a:pt x="882" y="2580"/>
                  </a:cubicBezTo>
                  <a:cubicBezTo>
                    <a:pt x="578" y="2306"/>
                    <a:pt x="426" y="1972"/>
                    <a:pt x="456" y="1455"/>
                  </a:cubicBezTo>
                  <a:cubicBezTo>
                    <a:pt x="541" y="757"/>
                    <a:pt x="1142" y="397"/>
                    <a:pt x="1673" y="397"/>
                  </a:cubicBezTo>
                  <a:close/>
                  <a:moveTo>
                    <a:pt x="1559" y="0"/>
                  </a:moveTo>
                  <a:cubicBezTo>
                    <a:pt x="1265" y="0"/>
                    <a:pt x="973" y="70"/>
                    <a:pt x="730" y="270"/>
                  </a:cubicBezTo>
                  <a:cubicBezTo>
                    <a:pt x="365" y="482"/>
                    <a:pt x="152" y="756"/>
                    <a:pt x="61" y="1273"/>
                  </a:cubicBezTo>
                  <a:cubicBezTo>
                    <a:pt x="1" y="1668"/>
                    <a:pt x="152" y="2185"/>
                    <a:pt x="244" y="2428"/>
                  </a:cubicBezTo>
                  <a:cubicBezTo>
                    <a:pt x="274" y="2549"/>
                    <a:pt x="456" y="2853"/>
                    <a:pt x="578" y="2884"/>
                  </a:cubicBezTo>
                  <a:cubicBezTo>
                    <a:pt x="845" y="3181"/>
                    <a:pt x="1243" y="3326"/>
                    <a:pt x="1648" y="3326"/>
                  </a:cubicBezTo>
                  <a:cubicBezTo>
                    <a:pt x="2445" y="3326"/>
                    <a:pt x="3273" y="2766"/>
                    <a:pt x="3192" y="1698"/>
                  </a:cubicBezTo>
                  <a:cubicBezTo>
                    <a:pt x="3162" y="1121"/>
                    <a:pt x="2949" y="908"/>
                    <a:pt x="2888" y="786"/>
                  </a:cubicBezTo>
                  <a:cubicBezTo>
                    <a:pt x="2493" y="209"/>
                    <a:pt x="2189" y="57"/>
                    <a:pt x="1885" y="26"/>
                  </a:cubicBezTo>
                  <a:cubicBezTo>
                    <a:pt x="1778" y="10"/>
                    <a:pt x="1668" y="0"/>
                    <a:pt x="1559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7"/>
            <p:cNvSpPr/>
            <p:nvPr/>
          </p:nvSpPr>
          <p:spPr>
            <a:xfrm>
              <a:off x="6724525" y="2388700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760" y="1"/>
                  </a:moveTo>
                  <a:cubicBezTo>
                    <a:pt x="365" y="92"/>
                    <a:pt x="0" y="1095"/>
                    <a:pt x="183" y="1278"/>
                  </a:cubicBezTo>
                  <a:cubicBezTo>
                    <a:pt x="213" y="1308"/>
                    <a:pt x="244" y="1308"/>
                    <a:pt x="335" y="1308"/>
                  </a:cubicBezTo>
                  <a:lnTo>
                    <a:pt x="365" y="1308"/>
                  </a:lnTo>
                  <a:cubicBezTo>
                    <a:pt x="365" y="1308"/>
                    <a:pt x="396" y="1247"/>
                    <a:pt x="456" y="1247"/>
                  </a:cubicBezTo>
                  <a:cubicBezTo>
                    <a:pt x="669" y="1126"/>
                    <a:pt x="973" y="579"/>
                    <a:pt x="1003" y="366"/>
                  </a:cubicBezTo>
                  <a:cubicBezTo>
                    <a:pt x="1064" y="335"/>
                    <a:pt x="1064" y="305"/>
                    <a:pt x="1064" y="244"/>
                  </a:cubicBezTo>
                  <a:cubicBezTo>
                    <a:pt x="1095" y="31"/>
                    <a:pt x="973" y="1"/>
                    <a:pt x="851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57"/>
            <p:cNvSpPr/>
            <p:nvPr/>
          </p:nvSpPr>
          <p:spPr>
            <a:xfrm>
              <a:off x="6768600" y="2485700"/>
              <a:ext cx="51700" cy="18950"/>
            </a:xfrm>
            <a:custGeom>
              <a:avLst/>
              <a:gdLst/>
              <a:ahLst/>
              <a:cxnLst/>
              <a:rect l="l" t="t" r="r" b="b"/>
              <a:pathLst>
                <a:path w="2068" h="758" extrusionOk="0">
                  <a:moveTo>
                    <a:pt x="907" y="0"/>
                  </a:moveTo>
                  <a:cubicBezTo>
                    <a:pt x="850" y="0"/>
                    <a:pt x="791" y="4"/>
                    <a:pt x="730" y="12"/>
                  </a:cubicBezTo>
                  <a:cubicBezTo>
                    <a:pt x="608" y="42"/>
                    <a:pt x="152" y="103"/>
                    <a:pt x="92" y="224"/>
                  </a:cubicBezTo>
                  <a:cubicBezTo>
                    <a:pt x="92" y="224"/>
                    <a:pt x="61" y="255"/>
                    <a:pt x="61" y="285"/>
                  </a:cubicBezTo>
                  <a:cubicBezTo>
                    <a:pt x="0" y="528"/>
                    <a:pt x="365" y="620"/>
                    <a:pt x="578" y="680"/>
                  </a:cubicBezTo>
                  <a:cubicBezTo>
                    <a:pt x="770" y="719"/>
                    <a:pt x="1023" y="757"/>
                    <a:pt x="1260" y="757"/>
                  </a:cubicBezTo>
                  <a:cubicBezTo>
                    <a:pt x="1398" y="757"/>
                    <a:pt x="1530" y="744"/>
                    <a:pt x="1642" y="711"/>
                  </a:cubicBezTo>
                  <a:cubicBezTo>
                    <a:pt x="2067" y="680"/>
                    <a:pt x="1946" y="255"/>
                    <a:pt x="1429" y="103"/>
                  </a:cubicBezTo>
                  <a:cubicBezTo>
                    <a:pt x="1247" y="34"/>
                    <a:pt x="1081" y="0"/>
                    <a:pt x="90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57"/>
            <p:cNvSpPr/>
            <p:nvPr/>
          </p:nvSpPr>
          <p:spPr>
            <a:xfrm>
              <a:off x="6757200" y="2435000"/>
              <a:ext cx="42400" cy="23375"/>
            </a:xfrm>
            <a:custGeom>
              <a:avLst/>
              <a:gdLst/>
              <a:ahLst/>
              <a:cxnLst/>
              <a:rect l="l" t="t" r="r" b="b"/>
              <a:pathLst>
                <a:path w="1696" h="935" extrusionOk="0">
                  <a:moveTo>
                    <a:pt x="1301" y="0"/>
                  </a:moveTo>
                  <a:cubicBezTo>
                    <a:pt x="1209" y="0"/>
                    <a:pt x="1099" y="19"/>
                    <a:pt x="973" y="64"/>
                  </a:cubicBezTo>
                  <a:cubicBezTo>
                    <a:pt x="396" y="307"/>
                    <a:pt x="0" y="672"/>
                    <a:pt x="183" y="885"/>
                  </a:cubicBezTo>
                  <a:cubicBezTo>
                    <a:pt x="233" y="920"/>
                    <a:pt x="301" y="934"/>
                    <a:pt x="378" y="934"/>
                  </a:cubicBezTo>
                  <a:cubicBezTo>
                    <a:pt x="627" y="934"/>
                    <a:pt x="964" y="786"/>
                    <a:pt x="1034" y="763"/>
                  </a:cubicBezTo>
                  <a:cubicBezTo>
                    <a:pt x="1155" y="733"/>
                    <a:pt x="1277" y="641"/>
                    <a:pt x="1368" y="581"/>
                  </a:cubicBezTo>
                  <a:cubicBezTo>
                    <a:pt x="1490" y="520"/>
                    <a:pt x="1581" y="489"/>
                    <a:pt x="1581" y="368"/>
                  </a:cubicBezTo>
                  <a:cubicBezTo>
                    <a:pt x="1696" y="184"/>
                    <a:pt x="1585" y="0"/>
                    <a:pt x="130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57"/>
            <p:cNvSpPr/>
            <p:nvPr/>
          </p:nvSpPr>
          <p:spPr>
            <a:xfrm>
              <a:off x="6688800" y="2128825"/>
              <a:ext cx="556275" cy="371150"/>
            </a:xfrm>
            <a:custGeom>
              <a:avLst/>
              <a:gdLst/>
              <a:ahLst/>
              <a:cxnLst/>
              <a:rect l="l" t="t" r="r" b="b"/>
              <a:pathLst>
                <a:path w="22251" h="14846" extrusionOk="0">
                  <a:moveTo>
                    <a:pt x="5107" y="1"/>
                  </a:moveTo>
                  <a:cubicBezTo>
                    <a:pt x="4773" y="1"/>
                    <a:pt x="4408" y="1"/>
                    <a:pt x="4074" y="61"/>
                  </a:cubicBezTo>
                  <a:cubicBezTo>
                    <a:pt x="3587" y="92"/>
                    <a:pt x="3132" y="122"/>
                    <a:pt x="2736" y="213"/>
                  </a:cubicBezTo>
                  <a:cubicBezTo>
                    <a:pt x="2676" y="213"/>
                    <a:pt x="2584" y="244"/>
                    <a:pt x="2524" y="244"/>
                  </a:cubicBezTo>
                  <a:cubicBezTo>
                    <a:pt x="1277" y="396"/>
                    <a:pt x="214" y="1308"/>
                    <a:pt x="92" y="2584"/>
                  </a:cubicBezTo>
                  <a:cubicBezTo>
                    <a:pt x="1" y="3375"/>
                    <a:pt x="153" y="3800"/>
                    <a:pt x="548" y="4530"/>
                  </a:cubicBezTo>
                  <a:lnTo>
                    <a:pt x="913" y="5290"/>
                  </a:lnTo>
                  <a:cubicBezTo>
                    <a:pt x="1034" y="5533"/>
                    <a:pt x="1156" y="5715"/>
                    <a:pt x="1308" y="5928"/>
                  </a:cubicBezTo>
                  <a:cubicBezTo>
                    <a:pt x="1733" y="6566"/>
                    <a:pt x="2372" y="7417"/>
                    <a:pt x="3922" y="9575"/>
                  </a:cubicBezTo>
                  <a:cubicBezTo>
                    <a:pt x="4013" y="9666"/>
                    <a:pt x="4074" y="9758"/>
                    <a:pt x="4165" y="9879"/>
                  </a:cubicBezTo>
                  <a:cubicBezTo>
                    <a:pt x="4560" y="10457"/>
                    <a:pt x="5107" y="11186"/>
                    <a:pt x="5989" y="12037"/>
                  </a:cubicBezTo>
                  <a:cubicBezTo>
                    <a:pt x="6597" y="12676"/>
                    <a:pt x="7235" y="13223"/>
                    <a:pt x="7964" y="13739"/>
                  </a:cubicBezTo>
                  <a:cubicBezTo>
                    <a:pt x="8116" y="13831"/>
                    <a:pt x="8208" y="13922"/>
                    <a:pt x="8360" y="13983"/>
                  </a:cubicBezTo>
                  <a:cubicBezTo>
                    <a:pt x="8968" y="14378"/>
                    <a:pt x="9636" y="14651"/>
                    <a:pt x="10335" y="14743"/>
                  </a:cubicBezTo>
                  <a:cubicBezTo>
                    <a:pt x="10723" y="14814"/>
                    <a:pt x="11213" y="14845"/>
                    <a:pt x="11682" y="14845"/>
                  </a:cubicBezTo>
                  <a:cubicBezTo>
                    <a:pt x="12206" y="14845"/>
                    <a:pt x="12705" y="14807"/>
                    <a:pt x="13010" y="14743"/>
                  </a:cubicBezTo>
                  <a:cubicBezTo>
                    <a:pt x="13223" y="14712"/>
                    <a:pt x="13952" y="14530"/>
                    <a:pt x="14408" y="14256"/>
                  </a:cubicBezTo>
                  <a:lnTo>
                    <a:pt x="14986" y="13891"/>
                  </a:lnTo>
                  <a:cubicBezTo>
                    <a:pt x="16658" y="12615"/>
                    <a:pt x="16019" y="13132"/>
                    <a:pt x="17022" y="12524"/>
                  </a:cubicBezTo>
                  <a:cubicBezTo>
                    <a:pt x="17266" y="12402"/>
                    <a:pt x="17448" y="12250"/>
                    <a:pt x="17630" y="12129"/>
                  </a:cubicBezTo>
                  <a:cubicBezTo>
                    <a:pt x="20305" y="10335"/>
                    <a:pt x="21643" y="9727"/>
                    <a:pt x="22098" y="7448"/>
                  </a:cubicBezTo>
                  <a:cubicBezTo>
                    <a:pt x="22250" y="6688"/>
                    <a:pt x="22007" y="5928"/>
                    <a:pt x="21643" y="5411"/>
                  </a:cubicBezTo>
                  <a:cubicBezTo>
                    <a:pt x="21491" y="5229"/>
                    <a:pt x="21369" y="5016"/>
                    <a:pt x="21217" y="4864"/>
                  </a:cubicBezTo>
                  <a:lnTo>
                    <a:pt x="20883" y="4530"/>
                  </a:lnTo>
                  <a:cubicBezTo>
                    <a:pt x="18968" y="2615"/>
                    <a:pt x="15715" y="1581"/>
                    <a:pt x="12889" y="913"/>
                  </a:cubicBezTo>
                  <a:lnTo>
                    <a:pt x="12433" y="821"/>
                  </a:lnTo>
                  <a:lnTo>
                    <a:pt x="11399" y="578"/>
                  </a:lnTo>
                  <a:cubicBezTo>
                    <a:pt x="10609" y="426"/>
                    <a:pt x="7660" y="1"/>
                    <a:pt x="5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57"/>
            <p:cNvSpPr/>
            <p:nvPr/>
          </p:nvSpPr>
          <p:spPr>
            <a:xfrm>
              <a:off x="6712375" y="2130350"/>
              <a:ext cx="110950" cy="149150"/>
            </a:xfrm>
            <a:custGeom>
              <a:avLst/>
              <a:gdLst/>
              <a:ahLst/>
              <a:cxnLst/>
              <a:rect l="l" t="t" r="r" b="b"/>
              <a:pathLst>
                <a:path w="4438" h="5966" extrusionOk="0">
                  <a:moveTo>
                    <a:pt x="4134" y="0"/>
                  </a:moveTo>
                  <a:cubicBezTo>
                    <a:pt x="3769" y="0"/>
                    <a:pt x="3435" y="0"/>
                    <a:pt x="3100" y="31"/>
                  </a:cubicBezTo>
                  <a:cubicBezTo>
                    <a:pt x="3283" y="61"/>
                    <a:pt x="3617" y="183"/>
                    <a:pt x="3769" y="304"/>
                  </a:cubicBezTo>
                  <a:cubicBezTo>
                    <a:pt x="3891" y="396"/>
                    <a:pt x="3891" y="608"/>
                    <a:pt x="3860" y="760"/>
                  </a:cubicBezTo>
                  <a:cubicBezTo>
                    <a:pt x="3617" y="1247"/>
                    <a:pt x="2918" y="1095"/>
                    <a:pt x="2827" y="1611"/>
                  </a:cubicBezTo>
                  <a:cubicBezTo>
                    <a:pt x="2796" y="1885"/>
                    <a:pt x="3040" y="2341"/>
                    <a:pt x="2979" y="2615"/>
                  </a:cubicBezTo>
                  <a:cubicBezTo>
                    <a:pt x="2827" y="3101"/>
                    <a:pt x="2219" y="2949"/>
                    <a:pt x="1702" y="3192"/>
                  </a:cubicBezTo>
                  <a:cubicBezTo>
                    <a:pt x="973" y="3496"/>
                    <a:pt x="1398" y="4499"/>
                    <a:pt x="1216" y="5168"/>
                  </a:cubicBezTo>
                  <a:cubicBezTo>
                    <a:pt x="1134" y="5445"/>
                    <a:pt x="922" y="5565"/>
                    <a:pt x="672" y="5565"/>
                  </a:cubicBezTo>
                  <a:cubicBezTo>
                    <a:pt x="456" y="5565"/>
                    <a:pt x="212" y="5475"/>
                    <a:pt x="0" y="5320"/>
                  </a:cubicBezTo>
                  <a:lnTo>
                    <a:pt x="0" y="5320"/>
                  </a:lnTo>
                  <a:cubicBezTo>
                    <a:pt x="122" y="5532"/>
                    <a:pt x="274" y="5776"/>
                    <a:pt x="395" y="5958"/>
                  </a:cubicBezTo>
                  <a:cubicBezTo>
                    <a:pt x="447" y="5963"/>
                    <a:pt x="498" y="5965"/>
                    <a:pt x="549" y="5965"/>
                  </a:cubicBezTo>
                  <a:cubicBezTo>
                    <a:pt x="1127" y="5965"/>
                    <a:pt x="1639" y="5636"/>
                    <a:pt x="1611" y="4742"/>
                  </a:cubicBezTo>
                  <a:cubicBezTo>
                    <a:pt x="1611" y="4286"/>
                    <a:pt x="1550" y="3709"/>
                    <a:pt x="1641" y="3557"/>
                  </a:cubicBezTo>
                  <a:cubicBezTo>
                    <a:pt x="2006" y="3222"/>
                    <a:pt x="2948" y="3557"/>
                    <a:pt x="3313" y="2827"/>
                  </a:cubicBezTo>
                  <a:cubicBezTo>
                    <a:pt x="3556" y="2371"/>
                    <a:pt x="3252" y="1915"/>
                    <a:pt x="3252" y="1672"/>
                  </a:cubicBezTo>
                  <a:cubicBezTo>
                    <a:pt x="3313" y="1581"/>
                    <a:pt x="3739" y="1459"/>
                    <a:pt x="4012" y="1277"/>
                  </a:cubicBezTo>
                  <a:cubicBezTo>
                    <a:pt x="4347" y="943"/>
                    <a:pt x="4438" y="487"/>
                    <a:pt x="4286" y="183"/>
                  </a:cubicBezTo>
                  <a:cubicBezTo>
                    <a:pt x="4225" y="92"/>
                    <a:pt x="4195" y="31"/>
                    <a:pt x="4134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57"/>
            <p:cNvSpPr/>
            <p:nvPr/>
          </p:nvSpPr>
          <p:spPr>
            <a:xfrm>
              <a:off x="6776875" y="2265100"/>
              <a:ext cx="37725" cy="40975"/>
            </a:xfrm>
            <a:custGeom>
              <a:avLst/>
              <a:gdLst/>
              <a:ahLst/>
              <a:cxnLst/>
              <a:rect l="l" t="t" r="r" b="b"/>
              <a:pathLst>
                <a:path w="1509" h="1639" extrusionOk="0">
                  <a:moveTo>
                    <a:pt x="545" y="1"/>
                  </a:moveTo>
                  <a:cubicBezTo>
                    <a:pt x="219" y="1"/>
                    <a:pt x="0" y="405"/>
                    <a:pt x="125" y="781"/>
                  </a:cubicBezTo>
                  <a:cubicBezTo>
                    <a:pt x="186" y="902"/>
                    <a:pt x="399" y="1358"/>
                    <a:pt x="642" y="1510"/>
                  </a:cubicBezTo>
                  <a:cubicBezTo>
                    <a:pt x="759" y="1600"/>
                    <a:pt x="866" y="1639"/>
                    <a:pt x="959" y="1639"/>
                  </a:cubicBezTo>
                  <a:cubicBezTo>
                    <a:pt x="1372" y="1639"/>
                    <a:pt x="1509" y="865"/>
                    <a:pt x="1037" y="294"/>
                  </a:cubicBezTo>
                  <a:cubicBezTo>
                    <a:pt x="866" y="85"/>
                    <a:pt x="694" y="1"/>
                    <a:pt x="54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57"/>
            <p:cNvSpPr/>
            <p:nvPr/>
          </p:nvSpPr>
          <p:spPr>
            <a:xfrm>
              <a:off x="6827100" y="2225375"/>
              <a:ext cx="36625" cy="33425"/>
            </a:xfrm>
            <a:custGeom>
              <a:avLst/>
              <a:gdLst/>
              <a:ahLst/>
              <a:cxnLst/>
              <a:rect l="l" t="t" r="r" b="b"/>
              <a:pathLst>
                <a:path w="1465" h="1337" extrusionOk="0">
                  <a:moveTo>
                    <a:pt x="488" y="1"/>
                  </a:moveTo>
                  <a:cubicBezTo>
                    <a:pt x="237" y="1"/>
                    <a:pt x="31" y="167"/>
                    <a:pt x="31" y="455"/>
                  </a:cubicBezTo>
                  <a:cubicBezTo>
                    <a:pt x="1" y="485"/>
                    <a:pt x="1" y="546"/>
                    <a:pt x="31" y="607"/>
                  </a:cubicBezTo>
                  <a:cubicBezTo>
                    <a:pt x="31" y="820"/>
                    <a:pt x="214" y="1063"/>
                    <a:pt x="366" y="1124"/>
                  </a:cubicBezTo>
                  <a:cubicBezTo>
                    <a:pt x="518" y="1215"/>
                    <a:pt x="669" y="1276"/>
                    <a:pt x="791" y="1276"/>
                  </a:cubicBezTo>
                  <a:cubicBezTo>
                    <a:pt x="883" y="1317"/>
                    <a:pt x="964" y="1336"/>
                    <a:pt x="1033" y="1336"/>
                  </a:cubicBezTo>
                  <a:cubicBezTo>
                    <a:pt x="1464" y="1336"/>
                    <a:pt x="1441" y="601"/>
                    <a:pt x="943" y="181"/>
                  </a:cubicBezTo>
                  <a:cubicBezTo>
                    <a:pt x="797" y="58"/>
                    <a:pt x="635" y="1"/>
                    <a:pt x="48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57"/>
            <p:cNvSpPr/>
            <p:nvPr/>
          </p:nvSpPr>
          <p:spPr>
            <a:xfrm>
              <a:off x="6853700" y="2175075"/>
              <a:ext cx="53675" cy="38150"/>
            </a:xfrm>
            <a:custGeom>
              <a:avLst/>
              <a:gdLst/>
              <a:ahLst/>
              <a:cxnLst/>
              <a:rect l="l" t="t" r="r" b="b"/>
              <a:pathLst>
                <a:path w="2147" h="1526" extrusionOk="0">
                  <a:moveTo>
                    <a:pt x="510" y="0"/>
                  </a:moveTo>
                  <a:cubicBezTo>
                    <a:pt x="406" y="0"/>
                    <a:pt x="314" y="20"/>
                    <a:pt x="244" y="66"/>
                  </a:cubicBezTo>
                  <a:cubicBezTo>
                    <a:pt x="31" y="218"/>
                    <a:pt x="1" y="491"/>
                    <a:pt x="92" y="704"/>
                  </a:cubicBezTo>
                  <a:cubicBezTo>
                    <a:pt x="365" y="1251"/>
                    <a:pt x="852" y="1342"/>
                    <a:pt x="973" y="1403"/>
                  </a:cubicBezTo>
                  <a:cubicBezTo>
                    <a:pt x="1152" y="1488"/>
                    <a:pt x="1325" y="1525"/>
                    <a:pt x="1479" y="1525"/>
                  </a:cubicBezTo>
                  <a:cubicBezTo>
                    <a:pt x="1877" y="1525"/>
                    <a:pt x="2147" y="1276"/>
                    <a:pt x="2037" y="947"/>
                  </a:cubicBezTo>
                  <a:cubicBezTo>
                    <a:pt x="1885" y="516"/>
                    <a:pt x="1034" y="0"/>
                    <a:pt x="51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57"/>
            <p:cNvSpPr/>
            <p:nvPr/>
          </p:nvSpPr>
          <p:spPr>
            <a:xfrm>
              <a:off x="6789125" y="2150100"/>
              <a:ext cx="221150" cy="228000"/>
            </a:xfrm>
            <a:custGeom>
              <a:avLst/>
              <a:gdLst/>
              <a:ahLst/>
              <a:cxnLst/>
              <a:rect l="l" t="t" r="r" b="b"/>
              <a:pathLst>
                <a:path w="8846" h="9120" extrusionOk="0">
                  <a:moveTo>
                    <a:pt x="8389" y="1"/>
                  </a:moveTo>
                  <a:cubicBezTo>
                    <a:pt x="8359" y="153"/>
                    <a:pt x="8298" y="305"/>
                    <a:pt x="8268" y="487"/>
                  </a:cubicBezTo>
                  <a:cubicBezTo>
                    <a:pt x="8116" y="1095"/>
                    <a:pt x="7477" y="2645"/>
                    <a:pt x="6170" y="4165"/>
                  </a:cubicBezTo>
                  <a:cubicBezTo>
                    <a:pt x="5380" y="5138"/>
                    <a:pt x="2158" y="8329"/>
                    <a:pt x="0" y="8815"/>
                  </a:cubicBezTo>
                  <a:cubicBezTo>
                    <a:pt x="61" y="8876"/>
                    <a:pt x="152" y="8998"/>
                    <a:pt x="213" y="9119"/>
                  </a:cubicBezTo>
                  <a:cubicBezTo>
                    <a:pt x="517" y="9028"/>
                    <a:pt x="942" y="8937"/>
                    <a:pt x="1459" y="8664"/>
                  </a:cubicBezTo>
                  <a:cubicBezTo>
                    <a:pt x="2280" y="8238"/>
                    <a:pt x="3435" y="7296"/>
                    <a:pt x="4164" y="6718"/>
                  </a:cubicBezTo>
                  <a:lnTo>
                    <a:pt x="4134" y="6718"/>
                  </a:lnTo>
                  <a:cubicBezTo>
                    <a:pt x="4742" y="6232"/>
                    <a:pt x="6140" y="4864"/>
                    <a:pt x="6626" y="4256"/>
                  </a:cubicBezTo>
                  <a:cubicBezTo>
                    <a:pt x="8389" y="2098"/>
                    <a:pt x="8602" y="821"/>
                    <a:pt x="8845" y="122"/>
                  </a:cubicBezTo>
                  <a:lnTo>
                    <a:pt x="8389" y="1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57"/>
            <p:cNvSpPr/>
            <p:nvPr/>
          </p:nvSpPr>
          <p:spPr>
            <a:xfrm>
              <a:off x="6889775" y="2341550"/>
              <a:ext cx="80975" cy="72175"/>
            </a:xfrm>
            <a:custGeom>
              <a:avLst/>
              <a:gdLst/>
              <a:ahLst/>
              <a:cxnLst/>
              <a:rect l="l" t="t" r="r" b="b"/>
              <a:pathLst>
                <a:path w="3239" h="2887" extrusionOk="0">
                  <a:moveTo>
                    <a:pt x="1688" y="398"/>
                  </a:moveTo>
                  <a:cubicBezTo>
                    <a:pt x="2266" y="398"/>
                    <a:pt x="2813" y="1036"/>
                    <a:pt x="2752" y="1583"/>
                  </a:cubicBezTo>
                  <a:cubicBezTo>
                    <a:pt x="2685" y="2164"/>
                    <a:pt x="2304" y="2427"/>
                    <a:pt x="1895" y="2427"/>
                  </a:cubicBezTo>
                  <a:cubicBezTo>
                    <a:pt x="1384" y="2427"/>
                    <a:pt x="827" y="2018"/>
                    <a:pt x="777" y="1309"/>
                  </a:cubicBezTo>
                  <a:cubicBezTo>
                    <a:pt x="777" y="823"/>
                    <a:pt x="1293" y="428"/>
                    <a:pt x="1688" y="398"/>
                  </a:cubicBezTo>
                  <a:close/>
                  <a:moveTo>
                    <a:pt x="1746" y="1"/>
                  </a:moveTo>
                  <a:cubicBezTo>
                    <a:pt x="1618" y="1"/>
                    <a:pt x="1487" y="21"/>
                    <a:pt x="1354" y="63"/>
                  </a:cubicBezTo>
                  <a:cubicBezTo>
                    <a:pt x="1080" y="124"/>
                    <a:pt x="716" y="398"/>
                    <a:pt x="564" y="671"/>
                  </a:cubicBezTo>
                  <a:cubicBezTo>
                    <a:pt x="1" y="1544"/>
                    <a:pt x="741" y="2886"/>
                    <a:pt x="1917" y="2886"/>
                  </a:cubicBezTo>
                  <a:cubicBezTo>
                    <a:pt x="2010" y="2886"/>
                    <a:pt x="2106" y="2878"/>
                    <a:pt x="2205" y="2860"/>
                  </a:cubicBezTo>
                  <a:cubicBezTo>
                    <a:pt x="2995" y="2708"/>
                    <a:pt x="3239" y="1826"/>
                    <a:pt x="3147" y="1218"/>
                  </a:cubicBezTo>
                  <a:cubicBezTo>
                    <a:pt x="3019" y="577"/>
                    <a:pt x="2436" y="1"/>
                    <a:pt x="174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57"/>
            <p:cNvSpPr/>
            <p:nvPr/>
          </p:nvSpPr>
          <p:spPr>
            <a:xfrm>
              <a:off x="7000375" y="2222000"/>
              <a:ext cx="125400" cy="119900"/>
            </a:xfrm>
            <a:custGeom>
              <a:avLst/>
              <a:gdLst/>
              <a:ahLst/>
              <a:cxnLst/>
              <a:rect l="l" t="t" r="r" b="b"/>
              <a:pathLst>
                <a:path w="5016" h="4796" extrusionOk="0">
                  <a:moveTo>
                    <a:pt x="2488" y="453"/>
                  </a:moveTo>
                  <a:cubicBezTo>
                    <a:pt x="2583" y="453"/>
                    <a:pt x="2682" y="459"/>
                    <a:pt x="2796" y="468"/>
                  </a:cubicBezTo>
                  <a:cubicBezTo>
                    <a:pt x="3100" y="499"/>
                    <a:pt x="3556" y="651"/>
                    <a:pt x="3769" y="894"/>
                  </a:cubicBezTo>
                  <a:cubicBezTo>
                    <a:pt x="4559" y="1654"/>
                    <a:pt x="4620" y="2474"/>
                    <a:pt x="4529" y="2930"/>
                  </a:cubicBezTo>
                  <a:cubicBezTo>
                    <a:pt x="4499" y="3022"/>
                    <a:pt x="4468" y="3082"/>
                    <a:pt x="4407" y="3204"/>
                  </a:cubicBezTo>
                  <a:cubicBezTo>
                    <a:pt x="4043" y="3964"/>
                    <a:pt x="3891" y="3994"/>
                    <a:pt x="3100" y="4268"/>
                  </a:cubicBezTo>
                  <a:cubicBezTo>
                    <a:pt x="2856" y="4333"/>
                    <a:pt x="2664" y="4363"/>
                    <a:pt x="2492" y="4363"/>
                  </a:cubicBezTo>
                  <a:cubicBezTo>
                    <a:pt x="2343" y="4363"/>
                    <a:pt x="2208" y="4340"/>
                    <a:pt x="2067" y="4298"/>
                  </a:cubicBezTo>
                  <a:cubicBezTo>
                    <a:pt x="1824" y="4237"/>
                    <a:pt x="1611" y="4237"/>
                    <a:pt x="1307" y="3873"/>
                  </a:cubicBezTo>
                  <a:cubicBezTo>
                    <a:pt x="669" y="2961"/>
                    <a:pt x="547" y="2626"/>
                    <a:pt x="730" y="1745"/>
                  </a:cubicBezTo>
                  <a:cubicBezTo>
                    <a:pt x="821" y="1532"/>
                    <a:pt x="881" y="1380"/>
                    <a:pt x="912" y="1259"/>
                  </a:cubicBezTo>
                  <a:cubicBezTo>
                    <a:pt x="1125" y="985"/>
                    <a:pt x="1459" y="742"/>
                    <a:pt x="1733" y="620"/>
                  </a:cubicBezTo>
                  <a:cubicBezTo>
                    <a:pt x="2056" y="491"/>
                    <a:pt x="2257" y="453"/>
                    <a:pt x="2488" y="453"/>
                  </a:cubicBezTo>
                  <a:close/>
                  <a:moveTo>
                    <a:pt x="2495" y="0"/>
                  </a:moveTo>
                  <a:cubicBezTo>
                    <a:pt x="1967" y="0"/>
                    <a:pt x="1378" y="174"/>
                    <a:pt x="821" y="681"/>
                  </a:cubicBezTo>
                  <a:cubicBezTo>
                    <a:pt x="243" y="1198"/>
                    <a:pt x="0" y="2474"/>
                    <a:pt x="395" y="3265"/>
                  </a:cubicBezTo>
                  <a:cubicBezTo>
                    <a:pt x="547" y="3781"/>
                    <a:pt x="851" y="4146"/>
                    <a:pt x="1216" y="4420"/>
                  </a:cubicBezTo>
                  <a:lnTo>
                    <a:pt x="1246" y="4450"/>
                  </a:lnTo>
                  <a:cubicBezTo>
                    <a:pt x="1581" y="4632"/>
                    <a:pt x="1763" y="4693"/>
                    <a:pt x="1976" y="4724"/>
                  </a:cubicBezTo>
                  <a:cubicBezTo>
                    <a:pt x="2219" y="4754"/>
                    <a:pt x="2249" y="4784"/>
                    <a:pt x="2432" y="4784"/>
                  </a:cubicBezTo>
                  <a:cubicBezTo>
                    <a:pt x="2484" y="4792"/>
                    <a:pt x="2538" y="4795"/>
                    <a:pt x="2592" y="4795"/>
                  </a:cubicBezTo>
                  <a:cubicBezTo>
                    <a:pt x="2973" y="4795"/>
                    <a:pt x="3362" y="4629"/>
                    <a:pt x="3496" y="4602"/>
                  </a:cubicBezTo>
                  <a:cubicBezTo>
                    <a:pt x="3951" y="4450"/>
                    <a:pt x="4286" y="4329"/>
                    <a:pt x="4651" y="3812"/>
                  </a:cubicBezTo>
                  <a:cubicBezTo>
                    <a:pt x="4955" y="3265"/>
                    <a:pt x="5015" y="3052"/>
                    <a:pt x="5015" y="2566"/>
                  </a:cubicBezTo>
                  <a:cubicBezTo>
                    <a:pt x="4985" y="1958"/>
                    <a:pt x="4803" y="1411"/>
                    <a:pt x="4407" y="924"/>
                  </a:cubicBezTo>
                  <a:cubicBezTo>
                    <a:pt x="4316" y="803"/>
                    <a:pt x="4225" y="681"/>
                    <a:pt x="4103" y="590"/>
                  </a:cubicBezTo>
                  <a:cubicBezTo>
                    <a:pt x="3855" y="342"/>
                    <a:pt x="3235" y="0"/>
                    <a:pt x="249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57"/>
            <p:cNvSpPr/>
            <p:nvPr/>
          </p:nvSpPr>
          <p:spPr>
            <a:xfrm>
              <a:off x="6886375" y="2242825"/>
              <a:ext cx="329825" cy="240250"/>
            </a:xfrm>
            <a:custGeom>
              <a:avLst/>
              <a:gdLst/>
              <a:ahLst/>
              <a:cxnLst/>
              <a:rect l="l" t="t" r="r" b="b"/>
              <a:pathLst>
                <a:path w="13193" h="9610" extrusionOk="0">
                  <a:moveTo>
                    <a:pt x="12858" y="0"/>
                  </a:moveTo>
                  <a:cubicBezTo>
                    <a:pt x="11916" y="2097"/>
                    <a:pt x="12554" y="2067"/>
                    <a:pt x="11703" y="3769"/>
                  </a:cubicBezTo>
                  <a:cubicBezTo>
                    <a:pt x="11460" y="4195"/>
                    <a:pt x="11004" y="4742"/>
                    <a:pt x="10335" y="5289"/>
                  </a:cubicBezTo>
                  <a:cubicBezTo>
                    <a:pt x="9940" y="5623"/>
                    <a:pt x="9393" y="5775"/>
                    <a:pt x="7539" y="6626"/>
                  </a:cubicBezTo>
                  <a:cubicBezTo>
                    <a:pt x="7508" y="6626"/>
                    <a:pt x="7296" y="6687"/>
                    <a:pt x="7144" y="6809"/>
                  </a:cubicBezTo>
                  <a:cubicBezTo>
                    <a:pt x="6961" y="6930"/>
                    <a:pt x="6840" y="6991"/>
                    <a:pt x="6627" y="7234"/>
                  </a:cubicBezTo>
                  <a:cubicBezTo>
                    <a:pt x="6475" y="7325"/>
                    <a:pt x="6293" y="7569"/>
                    <a:pt x="6171" y="7690"/>
                  </a:cubicBezTo>
                  <a:cubicBezTo>
                    <a:pt x="5259" y="8602"/>
                    <a:pt x="4651" y="9119"/>
                    <a:pt x="3496" y="9179"/>
                  </a:cubicBezTo>
                  <a:cubicBezTo>
                    <a:pt x="3010" y="9179"/>
                    <a:pt x="2584" y="8967"/>
                    <a:pt x="1368" y="8967"/>
                  </a:cubicBezTo>
                  <a:cubicBezTo>
                    <a:pt x="821" y="8967"/>
                    <a:pt x="305" y="9088"/>
                    <a:pt x="1" y="9210"/>
                  </a:cubicBezTo>
                  <a:cubicBezTo>
                    <a:pt x="153" y="9301"/>
                    <a:pt x="274" y="9392"/>
                    <a:pt x="426" y="9453"/>
                  </a:cubicBezTo>
                  <a:cubicBezTo>
                    <a:pt x="720" y="9416"/>
                    <a:pt x="990" y="9401"/>
                    <a:pt x="1242" y="9401"/>
                  </a:cubicBezTo>
                  <a:cubicBezTo>
                    <a:pt x="2188" y="9401"/>
                    <a:pt x="2874" y="9609"/>
                    <a:pt x="3577" y="9609"/>
                  </a:cubicBezTo>
                  <a:cubicBezTo>
                    <a:pt x="4059" y="9609"/>
                    <a:pt x="4549" y="9511"/>
                    <a:pt x="5138" y="9179"/>
                  </a:cubicBezTo>
                  <a:cubicBezTo>
                    <a:pt x="6049" y="8663"/>
                    <a:pt x="6931" y="7508"/>
                    <a:pt x="7356" y="7234"/>
                  </a:cubicBezTo>
                  <a:cubicBezTo>
                    <a:pt x="8147" y="6687"/>
                    <a:pt x="10153" y="6140"/>
                    <a:pt x="10791" y="5532"/>
                  </a:cubicBezTo>
                  <a:cubicBezTo>
                    <a:pt x="11642" y="4772"/>
                    <a:pt x="12554" y="3891"/>
                    <a:pt x="12736" y="1976"/>
                  </a:cubicBezTo>
                  <a:cubicBezTo>
                    <a:pt x="12767" y="1489"/>
                    <a:pt x="12858" y="1307"/>
                    <a:pt x="13040" y="760"/>
                  </a:cubicBezTo>
                  <a:cubicBezTo>
                    <a:pt x="13040" y="760"/>
                    <a:pt x="13071" y="608"/>
                    <a:pt x="13192" y="334"/>
                  </a:cubicBezTo>
                  <a:lnTo>
                    <a:pt x="12858" y="0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57"/>
            <p:cNvSpPr/>
            <p:nvPr/>
          </p:nvSpPr>
          <p:spPr>
            <a:xfrm>
              <a:off x="6197150" y="2010550"/>
              <a:ext cx="465075" cy="327275"/>
            </a:xfrm>
            <a:custGeom>
              <a:avLst/>
              <a:gdLst/>
              <a:ahLst/>
              <a:cxnLst/>
              <a:rect l="l" t="t" r="r" b="b"/>
              <a:pathLst>
                <a:path w="18603" h="13091" extrusionOk="0">
                  <a:moveTo>
                    <a:pt x="10074" y="1"/>
                  </a:moveTo>
                  <a:cubicBezTo>
                    <a:pt x="8893" y="1"/>
                    <a:pt x="7532" y="189"/>
                    <a:pt x="5806" y="628"/>
                  </a:cubicBezTo>
                  <a:cubicBezTo>
                    <a:pt x="5046" y="841"/>
                    <a:pt x="4074" y="1175"/>
                    <a:pt x="3223" y="1510"/>
                  </a:cubicBezTo>
                  <a:cubicBezTo>
                    <a:pt x="3071" y="1601"/>
                    <a:pt x="2919" y="1631"/>
                    <a:pt x="2767" y="1692"/>
                  </a:cubicBezTo>
                  <a:cubicBezTo>
                    <a:pt x="2159" y="1966"/>
                    <a:pt x="1673" y="2209"/>
                    <a:pt x="1399" y="2361"/>
                  </a:cubicBezTo>
                  <a:cubicBezTo>
                    <a:pt x="882" y="2604"/>
                    <a:pt x="366" y="3273"/>
                    <a:pt x="274" y="3972"/>
                  </a:cubicBezTo>
                  <a:cubicBezTo>
                    <a:pt x="62" y="5127"/>
                    <a:pt x="578" y="5309"/>
                    <a:pt x="457" y="6191"/>
                  </a:cubicBezTo>
                  <a:cubicBezTo>
                    <a:pt x="366" y="6768"/>
                    <a:pt x="1" y="7589"/>
                    <a:pt x="31" y="8744"/>
                  </a:cubicBezTo>
                  <a:cubicBezTo>
                    <a:pt x="31" y="9200"/>
                    <a:pt x="122" y="9869"/>
                    <a:pt x="305" y="10294"/>
                  </a:cubicBezTo>
                  <a:cubicBezTo>
                    <a:pt x="366" y="10476"/>
                    <a:pt x="487" y="10750"/>
                    <a:pt x="609" y="10932"/>
                  </a:cubicBezTo>
                  <a:cubicBezTo>
                    <a:pt x="761" y="11206"/>
                    <a:pt x="1429" y="11996"/>
                    <a:pt x="1855" y="12300"/>
                  </a:cubicBezTo>
                  <a:cubicBezTo>
                    <a:pt x="2280" y="12604"/>
                    <a:pt x="2888" y="12878"/>
                    <a:pt x="3223" y="12939"/>
                  </a:cubicBezTo>
                  <a:cubicBezTo>
                    <a:pt x="3648" y="13060"/>
                    <a:pt x="4013" y="13090"/>
                    <a:pt x="4439" y="13090"/>
                  </a:cubicBezTo>
                  <a:lnTo>
                    <a:pt x="4864" y="13090"/>
                  </a:lnTo>
                  <a:cubicBezTo>
                    <a:pt x="4986" y="13090"/>
                    <a:pt x="5046" y="13090"/>
                    <a:pt x="5168" y="13060"/>
                  </a:cubicBezTo>
                  <a:cubicBezTo>
                    <a:pt x="5290" y="13060"/>
                    <a:pt x="5381" y="13030"/>
                    <a:pt x="5502" y="13030"/>
                  </a:cubicBezTo>
                  <a:cubicBezTo>
                    <a:pt x="7113" y="12787"/>
                    <a:pt x="8420" y="12483"/>
                    <a:pt x="10183" y="11662"/>
                  </a:cubicBezTo>
                  <a:cubicBezTo>
                    <a:pt x="10305" y="11571"/>
                    <a:pt x="10852" y="11358"/>
                    <a:pt x="11612" y="11024"/>
                  </a:cubicBezTo>
                  <a:lnTo>
                    <a:pt x="12068" y="10780"/>
                  </a:lnTo>
                  <a:cubicBezTo>
                    <a:pt x="13557" y="10021"/>
                    <a:pt x="15533" y="8896"/>
                    <a:pt x="16718" y="7619"/>
                  </a:cubicBezTo>
                  <a:cubicBezTo>
                    <a:pt x="17691" y="6525"/>
                    <a:pt x="18603" y="5157"/>
                    <a:pt x="18056" y="3820"/>
                  </a:cubicBezTo>
                  <a:cubicBezTo>
                    <a:pt x="17965" y="3637"/>
                    <a:pt x="17843" y="3485"/>
                    <a:pt x="17691" y="3334"/>
                  </a:cubicBezTo>
                  <a:cubicBezTo>
                    <a:pt x="17296" y="2817"/>
                    <a:pt x="16536" y="2118"/>
                    <a:pt x="15989" y="1783"/>
                  </a:cubicBezTo>
                  <a:cubicBezTo>
                    <a:pt x="15381" y="1358"/>
                    <a:pt x="15016" y="1175"/>
                    <a:pt x="14287" y="902"/>
                  </a:cubicBezTo>
                  <a:cubicBezTo>
                    <a:pt x="14013" y="780"/>
                    <a:pt x="13740" y="719"/>
                    <a:pt x="13496" y="598"/>
                  </a:cubicBezTo>
                  <a:cubicBezTo>
                    <a:pt x="13344" y="568"/>
                    <a:pt x="13223" y="537"/>
                    <a:pt x="13071" y="446"/>
                  </a:cubicBezTo>
                  <a:cubicBezTo>
                    <a:pt x="12129" y="166"/>
                    <a:pt x="11181" y="1"/>
                    <a:pt x="10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57"/>
            <p:cNvSpPr/>
            <p:nvPr/>
          </p:nvSpPr>
          <p:spPr>
            <a:xfrm>
              <a:off x="6456275" y="2018650"/>
              <a:ext cx="80575" cy="265975"/>
            </a:xfrm>
            <a:custGeom>
              <a:avLst/>
              <a:gdLst/>
              <a:ahLst/>
              <a:cxnLst/>
              <a:rect l="l" t="t" r="r" b="b"/>
              <a:pathLst>
                <a:path w="3223" h="10639" extrusionOk="0">
                  <a:moveTo>
                    <a:pt x="2827" y="0"/>
                  </a:moveTo>
                  <a:cubicBezTo>
                    <a:pt x="2706" y="395"/>
                    <a:pt x="2827" y="547"/>
                    <a:pt x="2615" y="760"/>
                  </a:cubicBezTo>
                  <a:cubicBezTo>
                    <a:pt x="2311" y="1064"/>
                    <a:pt x="2068" y="1064"/>
                    <a:pt x="1764" y="1216"/>
                  </a:cubicBezTo>
                  <a:cubicBezTo>
                    <a:pt x="1460" y="1429"/>
                    <a:pt x="1095" y="1733"/>
                    <a:pt x="882" y="2128"/>
                  </a:cubicBezTo>
                  <a:cubicBezTo>
                    <a:pt x="639" y="2554"/>
                    <a:pt x="730" y="2949"/>
                    <a:pt x="761" y="3192"/>
                  </a:cubicBezTo>
                  <a:cubicBezTo>
                    <a:pt x="791" y="3557"/>
                    <a:pt x="761" y="3465"/>
                    <a:pt x="882" y="3861"/>
                  </a:cubicBezTo>
                  <a:cubicBezTo>
                    <a:pt x="882" y="3891"/>
                    <a:pt x="943" y="4104"/>
                    <a:pt x="1065" y="4347"/>
                  </a:cubicBezTo>
                  <a:cubicBezTo>
                    <a:pt x="1095" y="4408"/>
                    <a:pt x="1095" y="4529"/>
                    <a:pt x="1065" y="4620"/>
                  </a:cubicBezTo>
                  <a:cubicBezTo>
                    <a:pt x="1034" y="4833"/>
                    <a:pt x="487" y="5228"/>
                    <a:pt x="244" y="5593"/>
                  </a:cubicBezTo>
                  <a:cubicBezTo>
                    <a:pt x="61" y="5776"/>
                    <a:pt x="1" y="6079"/>
                    <a:pt x="31" y="6627"/>
                  </a:cubicBezTo>
                  <a:cubicBezTo>
                    <a:pt x="122" y="7295"/>
                    <a:pt x="548" y="7690"/>
                    <a:pt x="761" y="8055"/>
                  </a:cubicBezTo>
                  <a:cubicBezTo>
                    <a:pt x="791" y="8086"/>
                    <a:pt x="852" y="8177"/>
                    <a:pt x="852" y="8329"/>
                  </a:cubicBezTo>
                  <a:cubicBezTo>
                    <a:pt x="852" y="8967"/>
                    <a:pt x="457" y="9180"/>
                    <a:pt x="882" y="10031"/>
                  </a:cubicBezTo>
                  <a:cubicBezTo>
                    <a:pt x="943" y="10183"/>
                    <a:pt x="1065" y="10456"/>
                    <a:pt x="1338" y="10639"/>
                  </a:cubicBezTo>
                  <a:lnTo>
                    <a:pt x="1794" y="10426"/>
                  </a:lnTo>
                  <a:cubicBezTo>
                    <a:pt x="1703" y="10396"/>
                    <a:pt x="1612" y="10304"/>
                    <a:pt x="1551" y="10274"/>
                  </a:cubicBezTo>
                  <a:cubicBezTo>
                    <a:pt x="1368" y="10061"/>
                    <a:pt x="1156" y="9605"/>
                    <a:pt x="1156" y="9271"/>
                  </a:cubicBezTo>
                  <a:cubicBezTo>
                    <a:pt x="1156" y="9028"/>
                    <a:pt x="1368" y="8481"/>
                    <a:pt x="1247" y="7994"/>
                  </a:cubicBezTo>
                  <a:cubicBezTo>
                    <a:pt x="1186" y="7751"/>
                    <a:pt x="943" y="7508"/>
                    <a:pt x="761" y="7204"/>
                  </a:cubicBezTo>
                  <a:cubicBezTo>
                    <a:pt x="609" y="6900"/>
                    <a:pt x="487" y="6444"/>
                    <a:pt x="578" y="6049"/>
                  </a:cubicBezTo>
                  <a:cubicBezTo>
                    <a:pt x="730" y="5502"/>
                    <a:pt x="1551" y="5168"/>
                    <a:pt x="1551" y="4529"/>
                  </a:cubicBezTo>
                  <a:cubicBezTo>
                    <a:pt x="1551" y="4225"/>
                    <a:pt x="1520" y="4195"/>
                    <a:pt x="1399" y="3921"/>
                  </a:cubicBezTo>
                  <a:cubicBezTo>
                    <a:pt x="1308" y="3465"/>
                    <a:pt x="1308" y="3496"/>
                    <a:pt x="1308" y="3313"/>
                  </a:cubicBezTo>
                  <a:cubicBezTo>
                    <a:pt x="1247" y="2858"/>
                    <a:pt x="1065" y="2554"/>
                    <a:pt x="1520" y="1976"/>
                  </a:cubicBezTo>
                  <a:cubicBezTo>
                    <a:pt x="1824" y="1611"/>
                    <a:pt x="2128" y="1611"/>
                    <a:pt x="2463" y="1459"/>
                  </a:cubicBezTo>
                  <a:cubicBezTo>
                    <a:pt x="3223" y="1125"/>
                    <a:pt x="3192" y="578"/>
                    <a:pt x="3192" y="304"/>
                  </a:cubicBezTo>
                  <a:cubicBezTo>
                    <a:pt x="3192" y="274"/>
                    <a:pt x="3192" y="213"/>
                    <a:pt x="3223" y="152"/>
                  </a:cubicBezTo>
                  <a:cubicBezTo>
                    <a:pt x="3071" y="122"/>
                    <a:pt x="2979" y="92"/>
                    <a:pt x="282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57"/>
            <p:cNvSpPr/>
            <p:nvPr/>
          </p:nvSpPr>
          <p:spPr>
            <a:xfrm>
              <a:off x="6229075" y="2049050"/>
              <a:ext cx="97275" cy="290300"/>
            </a:xfrm>
            <a:custGeom>
              <a:avLst/>
              <a:gdLst/>
              <a:ahLst/>
              <a:cxnLst/>
              <a:rect l="l" t="t" r="r" b="b"/>
              <a:pathLst>
                <a:path w="3891" h="11612" extrusionOk="0">
                  <a:moveTo>
                    <a:pt x="1946" y="0"/>
                  </a:moveTo>
                  <a:cubicBezTo>
                    <a:pt x="1794" y="91"/>
                    <a:pt x="1642" y="122"/>
                    <a:pt x="1490" y="213"/>
                  </a:cubicBezTo>
                  <a:cubicBezTo>
                    <a:pt x="1490" y="486"/>
                    <a:pt x="1581" y="730"/>
                    <a:pt x="1459" y="973"/>
                  </a:cubicBezTo>
                  <a:cubicBezTo>
                    <a:pt x="1429" y="1064"/>
                    <a:pt x="851" y="1672"/>
                    <a:pt x="699" y="1885"/>
                  </a:cubicBezTo>
                  <a:cubicBezTo>
                    <a:pt x="61" y="2797"/>
                    <a:pt x="760" y="3952"/>
                    <a:pt x="1034" y="4772"/>
                  </a:cubicBezTo>
                  <a:cubicBezTo>
                    <a:pt x="1581" y="6170"/>
                    <a:pt x="0" y="7052"/>
                    <a:pt x="882" y="8906"/>
                  </a:cubicBezTo>
                  <a:cubicBezTo>
                    <a:pt x="882" y="8936"/>
                    <a:pt x="912" y="8967"/>
                    <a:pt x="912" y="9028"/>
                  </a:cubicBezTo>
                  <a:cubicBezTo>
                    <a:pt x="1338" y="9788"/>
                    <a:pt x="1459" y="9970"/>
                    <a:pt x="1794" y="10183"/>
                  </a:cubicBezTo>
                  <a:cubicBezTo>
                    <a:pt x="2280" y="10547"/>
                    <a:pt x="2219" y="10304"/>
                    <a:pt x="3435" y="11399"/>
                  </a:cubicBezTo>
                  <a:cubicBezTo>
                    <a:pt x="3465" y="11429"/>
                    <a:pt x="3557" y="11520"/>
                    <a:pt x="3587" y="11611"/>
                  </a:cubicBezTo>
                  <a:cubicBezTo>
                    <a:pt x="3709" y="11611"/>
                    <a:pt x="3769" y="11611"/>
                    <a:pt x="3891" y="11550"/>
                  </a:cubicBezTo>
                  <a:cubicBezTo>
                    <a:pt x="3800" y="11399"/>
                    <a:pt x="3709" y="11247"/>
                    <a:pt x="3617" y="11216"/>
                  </a:cubicBezTo>
                  <a:cubicBezTo>
                    <a:pt x="2706" y="10243"/>
                    <a:pt x="2706" y="10365"/>
                    <a:pt x="2037" y="9879"/>
                  </a:cubicBezTo>
                  <a:cubicBezTo>
                    <a:pt x="1672" y="9666"/>
                    <a:pt x="1672" y="9544"/>
                    <a:pt x="1459" y="9119"/>
                  </a:cubicBezTo>
                  <a:cubicBezTo>
                    <a:pt x="517" y="7508"/>
                    <a:pt x="1429" y="6839"/>
                    <a:pt x="1520" y="5745"/>
                  </a:cubicBezTo>
                  <a:cubicBezTo>
                    <a:pt x="1672" y="4438"/>
                    <a:pt x="882" y="4012"/>
                    <a:pt x="851" y="2766"/>
                  </a:cubicBezTo>
                  <a:lnTo>
                    <a:pt x="851" y="2584"/>
                  </a:lnTo>
                  <a:cubicBezTo>
                    <a:pt x="912" y="2249"/>
                    <a:pt x="1034" y="2189"/>
                    <a:pt x="1307" y="1854"/>
                  </a:cubicBezTo>
                  <a:cubicBezTo>
                    <a:pt x="1611" y="1490"/>
                    <a:pt x="1672" y="1398"/>
                    <a:pt x="1794" y="1307"/>
                  </a:cubicBezTo>
                  <a:cubicBezTo>
                    <a:pt x="2098" y="882"/>
                    <a:pt x="1976" y="547"/>
                    <a:pt x="1946" y="122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57"/>
            <p:cNvSpPr/>
            <p:nvPr/>
          </p:nvSpPr>
          <p:spPr>
            <a:xfrm>
              <a:off x="6302775" y="2191725"/>
              <a:ext cx="95025" cy="77700"/>
            </a:xfrm>
            <a:custGeom>
              <a:avLst/>
              <a:gdLst/>
              <a:ahLst/>
              <a:cxnLst/>
              <a:rect l="l" t="t" r="r" b="b"/>
              <a:pathLst>
                <a:path w="3801" h="3108" extrusionOk="0">
                  <a:moveTo>
                    <a:pt x="1888" y="310"/>
                  </a:moveTo>
                  <a:cubicBezTo>
                    <a:pt x="2355" y="310"/>
                    <a:pt x="2932" y="592"/>
                    <a:pt x="2909" y="592"/>
                  </a:cubicBezTo>
                  <a:cubicBezTo>
                    <a:pt x="2907" y="592"/>
                    <a:pt x="2900" y="590"/>
                    <a:pt x="2888" y="585"/>
                  </a:cubicBezTo>
                  <a:lnTo>
                    <a:pt x="2888" y="585"/>
                  </a:lnTo>
                  <a:cubicBezTo>
                    <a:pt x="3466" y="919"/>
                    <a:pt x="3557" y="2135"/>
                    <a:pt x="2615" y="2591"/>
                  </a:cubicBezTo>
                  <a:cubicBezTo>
                    <a:pt x="2406" y="2675"/>
                    <a:pt x="2209" y="2714"/>
                    <a:pt x="2026" y="2714"/>
                  </a:cubicBezTo>
                  <a:cubicBezTo>
                    <a:pt x="1809" y="2714"/>
                    <a:pt x="1610" y="2659"/>
                    <a:pt x="1429" y="2561"/>
                  </a:cubicBezTo>
                  <a:cubicBezTo>
                    <a:pt x="761" y="2166"/>
                    <a:pt x="669" y="1284"/>
                    <a:pt x="973" y="707"/>
                  </a:cubicBezTo>
                  <a:cubicBezTo>
                    <a:pt x="1125" y="524"/>
                    <a:pt x="1429" y="342"/>
                    <a:pt x="1824" y="311"/>
                  </a:cubicBezTo>
                  <a:cubicBezTo>
                    <a:pt x="1845" y="310"/>
                    <a:pt x="1866" y="310"/>
                    <a:pt x="1888" y="310"/>
                  </a:cubicBezTo>
                  <a:close/>
                  <a:moveTo>
                    <a:pt x="1967" y="1"/>
                  </a:moveTo>
                  <a:cubicBezTo>
                    <a:pt x="1841" y="1"/>
                    <a:pt x="1693" y="18"/>
                    <a:pt x="1521" y="68"/>
                  </a:cubicBezTo>
                  <a:cubicBezTo>
                    <a:pt x="1" y="463"/>
                    <a:pt x="153" y="2439"/>
                    <a:pt x="1217" y="2926"/>
                  </a:cubicBezTo>
                  <a:cubicBezTo>
                    <a:pt x="1277" y="3047"/>
                    <a:pt x="1612" y="3108"/>
                    <a:pt x="1733" y="3108"/>
                  </a:cubicBezTo>
                  <a:cubicBezTo>
                    <a:pt x="2007" y="3108"/>
                    <a:pt x="2524" y="3077"/>
                    <a:pt x="2888" y="2926"/>
                  </a:cubicBezTo>
                  <a:cubicBezTo>
                    <a:pt x="3344" y="2652"/>
                    <a:pt x="3527" y="2378"/>
                    <a:pt x="3648" y="1983"/>
                  </a:cubicBezTo>
                  <a:cubicBezTo>
                    <a:pt x="3800" y="1558"/>
                    <a:pt x="3679" y="1163"/>
                    <a:pt x="3496" y="767"/>
                  </a:cubicBezTo>
                  <a:cubicBezTo>
                    <a:pt x="3375" y="494"/>
                    <a:pt x="3132" y="220"/>
                    <a:pt x="2463" y="68"/>
                  </a:cubicBezTo>
                  <a:cubicBezTo>
                    <a:pt x="2382" y="68"/>
                    <a:pt x="2220" y="1"/>
                    <a:pt x="196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57"/>
            <p:cNvSpPr/>
            <p:nvPr/>
          </p:nvSpPr>
          <p:spPr>
            <a:xfrm>
              <a:off x="6406125" y="2157875"/>
              <a:ext cx="28025" cy="29225"/>
            </a:xfrm>
            <a:custGeom>
              <a:avLst/>
              <a:gdLst/>
              <a:ahLst/>
              <a:cxnLst/>
              <a:rect l="l" t="t" r="r" b="b"/>
              <a:pathLst>
                <a:path w="1121" h="1169" extrusionOk="0">
                  <a:moveTo>
                    <a:pt x="888" y="0"/>
                  </a:moveTo>
                  <a:cubicBezTo>
                    <a:pt x="852" y="0"/>
                    <a:pt x="809" y="8"/>
                    <a:pt x="760" y="24"/>
                  </a:cubicBezTo>
                  <a:cubicBezTo>
                    <a:pt x="730" y="55"/>
                    <a:pt x="730" y="55"/>
                    <a:pt x="669" y="55"/>
                  </a:cubicBezTo>
                  <a:cubicBezTo>
                    <a:pt x="487" y="176"/>
                    <a:pt x="61" y="602"/>
                    <a:pt x="31" y="875"/>
                  </a:cubicBezTo>
                  <a:cubicBezTo>
                    <a:pt x="31" y="900"/>
                    <a:pt x="11" y="944"/>
                    <a:pt x="3" y="944"/>
                  </a:cubicBezTo>
                  <a:cubicBezTo>
                    <a:pt x="2" y="944"/>
                    <a:pt x="1" y="942"/>
                    <a:pt x="1" y="936"/>
                  </a:cubicBezTo>
                  <a:lnTo>
                    <a:pt x="1" y="966"/>
                  </a:lnTo>
                  <a:cubicBezTo>
                    <a:pt x="1" y="1058"/>
                    <a:pt x="31" y="1088"/>
                    <a:pt x="61" y="1118"/>
                  </a:cubicBezTo>
                  <a:cubicBezTo>
                    <a:pt x="100" y="1153"/>
                    <a:pt x="150" y="1169"/>
                    <a:pt x="206" y="1169"/>
                  </a:cubicBezTo>
                  <a:cubicBezTo>
                    <a:pt x="543" y="1169"/>
                    <a:pt x="1121" y="606"/>
                    <a:pt x="1095" y="267"/>
                  </a:cubicBezTo>
                  <a:cubicBezTo>
                    <a:pt x="1095" y="176"/>
                    <a:pt x="1064" y="207"/>
                    <a:pt x="1064" y="146"/>
                  </a:cubicBezTo>
                  <a:cubicBezTo>
                    <a:pt x="1042" y="57"/>
                    <a:pt x="987" y="0"/>
                    <a:pt x="888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57"/>
            <p:cNvSpPr/>
            <p:nvPr/>
          </p:nvSpPr>
          <p:spPr>
            <a:xfrm>
              <a:off x="6302425" y="2129500"/>
              <a:ext cx="27725" cy="43150"/>
            </a:xfrm>
            <a:custGeom>
              <a:avLst/>
              <a:gdLst/>
              <a:ahLst/>
              <a:cxnLst/>
              <a:rect l="l" t="t" r="r" b="b"/>
              <a:pathLst>
                <a:path w="1109" h="1726" extrusionOk="0">
                  <a:moveTo>
                    <a:pt x="209" y="0"/>
                  </a:moveTo>
                  <a:cubicBezTo>
                    <a:pt x="80" y="0"/>
                    <a:pt x="0" y="99"/>
                    <a:pt x="45" y="278"/>
                  </a:cubicBezTo>
                  <a:cubicBezTo>
                    <a:pt x="45" y="582"/>
                    <a:pt x="228" y="1007"/>
                    <a:pt x="380" y="1281"/>
                  </a:cubicBezTo>
                  <a:cubicBezTo>
                    <a:pt x="509" y="1514"/>
                    <a:pt x="661" y="1726"/>
                    <a:pt x="854" y="1726"/>
                  </a:cubicBezTo>
                  <a:cubicBezTo>
                    <a:pt x="887" y="1726"/>
                    <a:pt x="922" y="1720"/>
                    <a:pt x="957" y="1706"/>
                  </a:cubicBezTo>
                  <a:cubicBezTo>
                    <a:pt x="987" y="1706"/>
                    <a:pt x="987" y="1645"/>
                    <a:pt x="1018" y="1615"/>
                  </a:cubicBezTo>
                  <a:cubicBezTo>
                    <a:pt x="1109" y="1493"/>
                    <a:pt x="1018" y="1068"/>
                    <a:pt x="987" y="946"/>
                  </a:cubicBezTo>
                  <a:cubicBezTo>
                    <a:pt x="957" y="703"/>
                    <a:pt x="835" y="521"/>
                    <a:pt x="683" y="338"/>
                  </a:cubicBezTo>
                  <a:cubicBezTo>
                    <a:pt x="529" y="106"/>
                    <a:pt x="342" y="0"/>
                    <a:pt x="209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57"/>
            <p:cNvSpPr/>
            <p:nvPr/>
          </p:nvSpPr>
          <p:spPr>
            <a:xfrm>
              <a:off x="6357500" y="2128325"/>
              <a:ext cx="19550" cy="39750"/>
            </a:xfrm>
            <a:custGeom>
              <a:avLst/>
              <a:gdLst/>
              <a:ahLst/>
              <a:cxnLst/>
              <a:rect l="l" t="t" r="r" b="b"/>
              <a:pathLst>
                <a:path w="782" h="1590" extrusionOk="0">
                  <a:moveTo>
                    <a:pt x="468" y="1"/>
                  </a:moveTo>
                  <a:cubicBezTo>
                    <a:pt x="399" y="1"/>
                    <a:pt x="329" y="38"/>
                    <a:pt x="274" y="112"/>
                  </a:cubicBezTo>
                  <a:cubicBezTo>
                    <a:pt x="183" y="142"/>
                    <a:pt x="152" y="233"/>
                    <a:pt x="122" y="325"/>
                  </a:cubicBezTo>
                  <a:cubicBezTo>
                    <a:pt x="91" y="446"/>
                    <a:pt x="31" y="598"/>
                    <a:pt x="31" y="720"/>
                  </a:cubicBezTo>
                  <a:cubicBezTo>
                    <a:pt x="31" y="781"/>
                    <a:pt x="0" y="1389"/>
                    <a:pt x="183" y="1540"/>
                  </a:cubicBezTo>
                  <a:cubicBezTo>
                    <a:pt x="225" y="1574"/>
                    <a:pt x="268" y="1589"/>
                    <a:pt x="310" y="1589"/>
                  </a:cubicBezTo>
                  <a:cubicBezTo>
                    <a:pt x="536" y="1589"/>
                    <a:pt x="734" y="1137"/>
                    <a:pt x="760" y="598"/>
                  </a:cubicBezTo>
                  <a:cubicBezTo>
                    <a:pt x="781" y="196"/>
                    <a:pt x="626" y="1"/>
                    <a:pt x="46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57"/>
            <p:cNvSpPr/>
            <p:nvPr/>
          </p:nvSpPr>
          <p:spPr>
            <a:xfrm>
              <a:off x="6243500" y="1661775"/>
              <a:ext cx="435450" cy="496850"/>
            </a:xfrm>
            <a:custGeom>
              <a:avLst/>
              <a:gdLst/>
              <a:ahLst/>
              <a:cxnLst/>
              <a:rect l="l" t="t" r="r" b="b"/>
              <a:pathLst>
                <a:path w="17418" h="19874" extrusionOk="0">
                  <a:moveTo>
                    <a:pt x="5475" y="0"/>
                  </a:moveTo>
                  <a:cubicBezTo>
                    <a:pt x="5049" y="0"/>
                    <a:pt x="4600" y="91"/>
                    <a:pt x="4195" y="293"/>
                  </a:cubicBezTo>
                  <a:cubicBezTo>
                    <a:pt x="2159" y="1418"/>
                    <a:pt x="1977" y="2877"/>
                    <a:pt x="1095" y="5977"/>
                  </a:cubicBezTo>
                  <a:cubicBezTo>
                    <a:pt x="1034" y="6190"/>
                    <a:pt x="1004" y="6433"/>
                    <a:pt x="943" y="6646"/>
                  </a:cubicBezTo>
                  <a:cubicBezTo>
                    <a:pt x="700" y="7831"/>
                    <a:pt x="943" y="7041"/>
                    <a:pt x="305" y="9047"/>
                  </a:cubicBezTo>
                  <a:cubicBezTo>
                    <a:pt x="274" y="9199"/>
                    <a:pt x="183" y="9412"/>
                    <a:pt x="122" y="9716"/>
                  </a:cubicBezTo>
                  <a:cubicBezTo>
                    <a:pt x="1" y="10202"/>
                    <a:pt x="31" y="10962"/>
                    <a:pt x="92" y="11205"/>
                  </a:cubicBezTo>
                  <a:cubicBezTo>
                    <a:pt x="153" y="11783"/>
                    <a:pt x="548" y="13029"/>
                    <a:pt x="913" y="13698"/>
                  </a:cubicBezTo>
                  <a:cubicBezTo>
                    <a:pt x="1247" y="14367"/>
                    <a:pt x="1703" y="14883"/>
                    <a:pt x="2250" y="15339"/>
                  </a:cubicBezTo>
                  <a:cubicBezTo>
                    <a:pt x="2372" y="15461"/>
                    <a:pt x="2463" y="15522"/>
                    <a:pt x="2615" y="15643"/>
                  </a:cubicBezTo>
                  <a:cubicBezTo>
                    <a:pt x="3314" y="16190"/>
                    <a:pt x="4074" y="16585"/>
                    <a:pt x="4834" y="16981"/>
                  </a:cubicBezTo>
                  <a:cubicBezTo>
                    <a:pt x="5928" y="17558"/>
                    <a:pt x="6810" y="17801"/>
                    <a:pt x="7448" y="18014"/>
                  </a:cubicBezTo>
                  <a:lnTo>
                    <a:pt x="7782" y="18105"/>
                  </a:lnTo>
                  <a:cubicBezTo>
                    <a:pt x="10335" y="18926"/>
                    <a:pt x="11338" y="19260"/>
                    <a:pt x="12098" y="19473"/>
                  </a:cubicBezTo>
                  <a:cubicBezTo>
                    <a:pt x="12342" y="19564"/>
                    <a:pt x="12585" y="19595"/>
                    <a:pt x="12858" y="19625"/>
                  </a:cubicBezTo>
                  <a:cubicBezTo>
                    <a:pt x="13071" y="19686"/>
                    <a:pt x="13345" y="19716"/>
                    <a:pt x="13679" y="19777"/>
                  </a:cubicBezTo>
                  <a:cubicBezTo>
                    <a:pt x="14033" y="19831"/>
                    <a:pt x="14320" y="19874"/>
                    <a:pt x="14597" y="19874"/>
                  </a:cubicBezTo>
                  <a:cubicBezTo>
                    <a:pt x="14939" y="19874"/>
                    <a:pt x="15266" y="19810"/>
                    <a:pt x="15685" y="19625"/>
                  </a:cubicBezTo>
                  <a:cubicBezTo>
                    <a:pt x="16901" y="19139"/>
                    <a:pt x="17418" y="17801"/>
                    <a:pt x="17174" y="16585"/>
                  </a:cubicBezTo>
                  <a:cubicBezTo>
                    <a:pt x="17174" y="16525"/>
                    <a:pt x="17174" y="16433"/>
                    <a:pt x="17144" y="16373"/>
                  </a:cubicBezTo>
                  <a:cubicBezTo>
                    <a:pt x="17114" y="15947"/>
                    <a:pt x="16992" y="15522"/>
                    <a:pt x="16871" y="15066"/>
                  </a:cubicBezTo>
                  <a:cubicBezTo>
                    <a:pt x="16810" y="14762"/>
                    <a:pt x="16688" y="14427"/>
                    <a:pt x="16567" y="14093"/>
                  </a:cubicBezTo>
                  <a:cubicBezTo>
                    <a:pt x="15776" y="11661"/>
                    <a:pt x="14469" y="8987"/>
                    <a:pt x="14074" y="8287"/>
                  </a:cubicBezTo>
                  <a:cubicBezTo>
                    <a:pt x="13922" y="7983"/>
                    <a:pt x="13709" y="7680"/>
                    <a:pt x="13527" y="7376"/>
                  </a:cubicBezTo>
                  <a:cubicBezTo>
                    <a:pt x="13466" y="7254"/>
                    <a:pt x="13375" y="7102"/>
                    <a:pt x="13314" y="6980"/>
                  </a:cubicBezTo>
                  <a:cubicBezTo>
                    <a:pt x="11825" y="4518"/>
                    <a:pt x="9819" y="1752"/>
                    <a:pt x="7387" y="537"/>
                  </a:cubicBezTo>
                  <a:cubicBezTo>
                    <a:pt x="7235" y="445"/>
                    <a:pt x="7083" y="385"/>
                    <a:pt x="6931" y="324"/>
                  </a:cubicBezTo>
                  <a:cubicBezTo>
                    <a:pt x="6718" y="263"/>
                    <a:pt x="6506" y="172"/>
                    <a:pt x="6262" y="111"/>
                  </a:cubicBezTo>
                  <a:cubicBezTo>
                    <a:pt x="6022" y="39"/>
                    <a:pt x="5754" y="0"/>
                    <a:pt x="5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57"/>
            <p:cNvSpPr/>
            <p:nvPr/>
          </p:nvSpPr>
          <p:spPr>
            <a:xfrm>
              <a:off x="6536825" y="2013250"/>
              <a:ext cx="126925" cy="140675"/>
            </a:xfrm>
            <a:custGeom>
              <a:avLst/>
              <a:gdLst/>
              <a:ahLst/>
              <a:cxnLst/>
              <a:rect l="l" t="t" r="r" b="b"/>
              <a:pathLst>
                <a:path w="5077" h="5627" extrusionOk="0">
                  <a:moveTo>
                    <a:pt x="4463" y="0"/>
                  </a:moveTo>
                  <a:cubicBezTo>
                    <a:pt x="4163" y="0"/>
                    <a:pt x="3757" y="188"/>
                    <a:pt x="3587" y="611"/>
                  </a:cubicBezTo>
                  <a:cubicBezTo>
                    <a:pt x="3435" y="915"/>
                    <a:pt x="3496" y="1341"/>
                    <a:pt x="3435" y="1432"/>
                  </a:cubicBezTo>
                  <a:cubicBezTo>
                    <a:pt x="3162" y="1523"/>
                    <a:pt x="2645" y="1371"/>
                    <a:pt x="2280" y="1706"/>
                  </a:cubicBezTo>
                  <a:cubicBezTo>
                    <a:pt x="1733" y="2314"/>
                    <a:pt x="2341" y="3074"/>
                    <a:pt x="2098" y="3529"/>
                  </a:cubicBezTo>
                  <a:cubicBezTo>
                    <a:pt x="1976" y="3712"/>
                    <a:pt x="1460" y="3803"/>
                    <a:pt x="1004" y="3955"/>
                  </a:cubicBezTo>
                  <a:cubicBezTo>
                    <a:pt x="122" y="4229"/>
                    <a:pt x="1" y="4897"/>
                    <a:pt x="305" y="5475"/>
                  </a:cubicBezTo>
                  <a:cubicBezTo>
                    <a:pt x="578" y="5536"/>
                    <a:pt x="821" y="5596"/>
                    <a:pt x="1064" y="5627"/>
                  </a:cubicBezTo>
                  <a:cubicBezTo>
                    <a:pt x="609" y="5323"/>
                    <a:pt x="396" y="4745"/>
                    <a:pt x="852" y="4441"/>
                  </a:cubicBezTo>
                  <a:cubicBezTo>
                    <a:pt x="1429" y="4107"/>
                    <a:pt x="2493" y="4168"/>
                    <a:pt x="2554" y="3377"/>
                  </a:cubicBezTo>
                  <a:cubicBezTo>
                    <a:pt x="2584" y="2770"/>
                    <a:pt x="2250" y="2253"/>
                    <a:pt x="2675" y="1979"/>
                  </a:cubicBezTo>
                  <a:cubicBezTo>
                    <a:pt x="2782" y="1903"/>
                    <a:pt x="2964" y="1903"/>
                    <a:pt x="3150" y="1903"/>
                  </a:cubicBezTo>
                  <a:cubicBezTo>
                    <a:pt x="3337" y="1903"/>
                    <a:pt x="3527" y="1903"/>
                    <a:pt x="3648" y="1827"/>
                  </a:cubicBezTo>
                  <a:cubicBezTo>
                    <a:pt x="4104" y="1584"/>
                    <a:pt x="3739" y="946"/>
                    <a:pt x="4165" y="581"/>
                  </a:cubicBezTo>
                  <a:cubicBezTo>
                    <a:pt x="4266" y="500"/>
                    <a:pt x="4354" y="432"/>
                    <a:pt x="4455" y="432"/>
                  </a:cubicBezTo>
                  <a:cubicBezTo>
                    <a:pt x="4506" y="432"/>
                    <a:pt x="4560" y="449"/>
                    <a:pt x="4621" y="490"/>
                  </a:cubicBezTo>
                  <a:cubicBezTo>
                    <a:pt x="4773" y="611"/>
                    <a:pt x="4955" y="885"/>
                    <a:pt x="5077" y="1067"/>
                  </a:cubicBezTo>
                  <a:cubicBezTo>
                    <a:pt x="4986" y="763"/>
                    <a:pt x="4864" y="429"/>
                    <a:pt x="4773" y="64"/>
                  </a:cubicBezTo>
                  <a:cubicBezTo>
                    <a:pt x="4682" y="34"/>
                    <a:pt x="4621" y="4"/>
                    <a:pt x="4530" y="4"/>
                  </a:cubicBezTo>
                  <a:cubicBezTo>
                    <a:pt x="4508" y="1"/>
                    <a:pt x="4486" y="0"/>
                    <a:pt x="4463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57"/>
            <p:cNvSpPr/>
            <p:nvPr/>
          </p:nvSpPr>
          <p:spPr>
            <a:xfrm>
              <a:off x="6486750" y="2069050"/>
              <a:ext cx="59975" cy="27900"/>
            </a:xfrm>
            <a:custGeom>
              <a:avLst/>
              <a:gdLst/>
              <a:ahLst/>
              <a:cxnLst/>
              <a:rect l="l" t="t" r="r" b="b"/>
              <a:pathLst>
                <a:path w="2399" h="1116" extrusionOk="0">
                  <a:moveTo>
                    <a:pt x="1096" y="0"/>
                  </a:moveTo>
                  <a:cubicBezTo>
                    <a:pt x="463" y="0"/>
                    <a:pt x="1" y="476"/>
                    <a:pt x="545" y="872"/>
                  </a:cubicBezTo>
                  <a:cubicBezTo>
                    <a:pt x="757" y="1085"/>
                    <a:pt x="1213" y="1115"/>
                    <a:pt x="1365" y="1115"/>
                  </a:cubicBezTo>
                  <a:cubicBezTo>
                    <a:pt x="1973" y="1115"/>
                    <a:pt x="2399" y="386"/>
                    <a:pt x="1548" y="82"/>
                  </a:cubicBezTo>
                  <a:cubicBezTo>
                    <a:pt x="1395" y="25"/>
                    <a:pt x="1241" y="0"/>
                    <a:pt x="109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57"/>
            <p:cNvSpPr/>
            <p:nvPr/>
          </p:nvSpPr>
          <p:spPr>
            <a:xfrm>
              <a:off x="6516175" y="2010100"/>
              <a:ext cx="46525" cy="29375"/>
            </a:xfrm>
            <a:custGeom>
              <a:avLst/>
              <a:gdLst/>
              <a:ahLst/>
              <a:cxnLst/>
              <a:rect l="l" t="t" r="r" b="b"/>
              <a:pathLst>
                <a:path w="1861" h="1175" extrusionOk="0">
                  <a:moveTo>
                    <a:pt x="774" y="1"/>
                  </a:moveTo>
                  <a:cubicBezTo>
                    <a:pt x="328" y="1"/>
                    <a:pt x="1" y="264"/>
                    <a:pt x="340" y="646"/>
                  </a:cubicBezTo>
                  <a:cubicBezTo>
                    <a:pt x="371" y="768"/>
                    <a:pt x="492" y="889"/>
                    <a:pt x="614" y="1011"/>
                  </a:cubicBezTo>
                  <a:cubicBezTo>
                    <a:pt x="777" y="1065"/>
                    <a:pt x="1012" y="1168"/>
                    <a:pt x="1190" y="1168"/>
                  </a:cubicBezTo>
                  <a:cubicBezTo>
                    <a:pt x="1212" y="1168"/>
                    <a:pt x="1232" y="1166"/>
                    <a:pt x="1252" y="1163"/>
                  </a:cubicBezTo>
                  <a:cubicBezTo>
                    <a:pt x="1260" y="1171"/>
                    <a:pt x="1273" y="1175"/>
                    <a:pt x="1287" y="1175"/>
                  </a:cubicBezTo>
                  <a:cubicBezTo>
                    <a:pt x="1327" y="1175"/>
                    <a:pt x="1382" y="1147"/>
                    <a:pt x="1404" y="1102"/>
                  </a:cubicBezTo>
                  <a:cubicBezTo>
                    <a:pt x="1860" y="950"/>
                    <a:pt x="1830" y="434"/>
                    <a:pt x="1374" y="160"/>
                  </a:cubicBezTo>
                  <a:cubicBezTo>
                    <a:pt x="1181" y="50"/>
                    <a:pt x="966" y="1"/>
                    <a:pt x="77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57"/>
            <p:cNvSpPr/>
            <p:nvPr/>
          </p:nvSpPr>
          <p:spPr>
            <a:xfrm>
              <a:off x="6549750" y="1950250"/>
              <a:ext cx="51700" cy="46000"/>
            </a:xfrm>
            <a:custGeom>
              <a:avLst/>
              <a:gdLst/>
              <a:ahLst/>
              <a:cxnLst/>
              <a:rect l="l" t="t" r="r" b="b"/>
              <a:pathLst>
                <a:path w="2068" h="1840" extrusionOk="0">
                  <a:moveTo>
                    <a:pt x="547" y="1"/>
                  </a:moveTo>
                  <a:cubicBezTo>
                    <a:pt x="92" y="1"/>
                    <a:pt x="0" y="669"/>
                    <a:pt x="456" y="1156"/>
                  </a:cubicBezTo>
                  <a:cubicBezTo>
                    <a:pt x="547" y="1308"/>
                    <a:pt x="821" y="1764"/>
                    <a:pt x="1399" y="1824"/>
                  </a:cubicBezTo>
                  <a:cubicBezTo>
                    <a:pt x="1444" y="1835"/>
                    <a:pt x="1488" y="1840"/>
                    <a:pt x="1530" y="1840"/>
                  </a:cubicBezTo>
                  <a:cubicBezTo>
                    <a:pt x="1740" y="1840"/>
                    <a:pt x="1900" y="1713"/>
                    <a:pt x="1976" y="1460"/>
                  </a:cubicBezTo>
                  <a:cubicBezTo>
                    <a:pt x="2067" y="973"/>
                    <a:pt x="1125" y="62"/>
                    <a:pt x="54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57"/>
            <p:cNvSpPr/>
            <p:nvPr/>
          </p:nvSpPr>
          <p:spPr>
            <a:xfrm>
              <a:off x="6428175" y="1838550"/>
              <a:ext cx="152750" cy="278150"/>
            </a:xfrm>
            <a:custGeom>
              <a:avLst/>
              <a:gdLst/>
              <a:ahLst/>
              <a:cxnLst/>
              <a:rect l="l" t="t" r="r" b="b"/>
              <a:pathLst>
                <a:path w="6110" h="11126" extrusionOk="0">
                  <a:moveTo>
                    <a:pt x="5866" y="1"/>
                  </a:moveTo>
                  <a:cubicBezTo>
                    <a:pt x="5228" y="365"/>
                    <a:pt x="4103" y="1034"/>
                    <a:pt x="2614" y="3344"/>
                  </a:cubicBezTo>
                  <a:cubicBezTo>
                    <a:pt x="2158" y="4013"/>
                    <a:pt x="1307" y="5745"/>
                    <a:pt x="1064" y="6536"/>
                  </a:cubicBezTo>
                  <a:lnTo>
                    <a:pt x="1064" y="6505"/>
                  </a:lnTo>
                  <a:cubicBezTo>
                    <a:pt x="699" y="7356"/>
                    <a:pt x="213" y="8785"/>
                    <a:pt x="61" y="9697"/>
                  </a:cubicBezTo>
                  <a:cubicBezTo>
                    <a:pt x="0" y="10244"/>
                    <a:pt x="0" y="10700"/>
                    <a:pt x="30" y="11004"/>
                  </a:cubicBezTo>
                  <a:lnTo>
                    <a:pt x="365" y="11125"/>
                  </a:lnTo>
                  <a:cubicBezTo>
                    <a:pt x="182" y="8937"/>
                    <a:pt x="2189" y="4864"/>
                    <a:pt x="2827" y="3800"/>
                  </a:cubicBezTo>
                  <a:cubicBezTo>
                    <a:pt x="3860" y="2098"/>
                    <a:pt x="5107" y="973"/>
                    <a:pt x="5684" y="639"/>
                  </a:cubicBezTo>
                  <a:cubicBezTo>
                    <a:pt x="5836" y="517"/>
                    <a:pt x="5988" y="457"/>
                    <a:pt x="6110" y="365"/>
                  </a:cubicBezTo>
                  <a:cubicBezTo>
                    <a:pt x="6018" y="274"/>
                    <a:pt x="5958" y="122"/>
                    <a:pt x="586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57"/>
            <p:cNvSpPr/>
            <p:nvPr/>
          </p:nvSpPr>
          <p:spPr>
            <a:xfrm>
              <a:off x="6345325" y="1946200"/>
              <a:ext cx="76725" cy="68675"/>
            </a:xfrm>
            <a:custGeom>
              <a:avLst/>
              <a:gdLst/>
              <a:ahLst/>
              <a:cxnLst/>
              <a:rect l="l" t="t" r="r" b="b"/>
              <a:pathLst>
                <a:path w="3069" h="2747" extrusionOk="0">
                  <a:moveTo>
                    <a:pt x="1468" y="414"/>
                  </a:moveTo>
                  <a:cubicBezTo>
                    <a:pt x="1949" y="414"/>
                    <a:pt x="2463" y="696"/>
                    <a:pt x="2585" y="1135"/>
                  </a:cubicBezTo>
                  <a:cubicBezTo>
                    <a:pt x="2706" y="1500"/>
                    <a:pt x="2463" y="2108"/>
                    <a:pt x="2007" y="2260"/>
                  </a:cubicBezTo>
                  <a:cubicBezTo>
                    <a:pt x="1895" y="2287"/>
                    <a:pt x="1786" y="2299"/>
                    <a:pt x="1682" y="2299"/>
                  </a:cubicBezTo>
                  <a:cubicBezTo>
                    <a:pt x="602" y="2299"/>
                    <a:pt x="17" y="966"/>
                    <a:pt x="1126" y="467"/>
                  </a:cubicBezTo>
                  <a:cubicBezTo>
                    <a:pt x="1233" y="431"/>
                    <a:pt x="1350" y="414"/>
                    <a:pt x="1468" y="414"/>
                  </a:cubicBezTo>
                  <a:close/>
                  <a:moveTo>
                    <a:pt x="1543" y="1"/>
                  </a:moveTo>
                  <a:cubicBezTo>
                    <a:pt x="1484" y="1"/>
                    <a:pt x="1426" y="4"/>
                    <a:pt x="1369" y="11"/>
                  </a:cubicBezTo>
                  <a:cubicBezTo>
                    <a:pt x="761" y="102"/>
                    <a:pt x="1" y="619"/>
                    <a:pt x="122" y="1439"/>
                  </a:cubicBezTo>
                  <a:cubicBezTo>
                    <a:pt x="240" y="2264"/>
                    <a:pt x="980" y="2747"/>
                    <a:pt x="1686" y="2747"/>
                  </a:cubicBezTo>
                  <a:cubicBezTo>
                    <a:pt x="2072" y="2747"/>
                    <a:pt x="2448" y="2602"/>
                    <a:pt x="2706" y="2290"/>
                  </a:cubicBezTo>
                  <a:cubicBezTo>
                    <a:pt x="2919" y="2047"/>
                    <a:pt x="3040" y="1652"/>
                    <a:pt x="3040" y="1348"/>
                  </a:cubicBezTo>
                  <a:cubicBezTo>
                    <a:pt x="3069" y="531"/>
                    <a:pt x="2287" y="1"/>
                    <a:pt x="154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57"/>
            <p:cNvSpPr/>
            <p:nvPr/>
          </p:nvSpPr>
          <p:spPr>
            <a:xfrm>
              <a:off x="6374975" y="1766325"/>
              <a:ext cx="133000" cy="118400"/>
            </a:xfrm>
            <a:custGeom>
              <a:avLst/>
              <a:gdLst/>
              <a:ahLst/>
              <a:cxnLst/>
              <a:rect l="l" t="t" r="r" b="b"/>
              <a:pathLst>
                <a:path w="5320" h="4736" extrusionOk="0">
                  <a:moveTo>
                    <a:pt x="2222" y="453"/>
                  </a:moveTo>
                  <a:cubicBezTo>
                    <a:pt x="2579" y="453"/>
                    <a:pt x="2994" y="534"/>
                    <a:pt x="3435" y="762"/>
                  </a:cubicBezTo>
                  <a:cubicBezTo>
                    <a:pt x="3709" y="914"/>
                    <a:pt x="3982" y="1279"/>
                    <a:pt x="4134" y="1583"/>
                  </a:cubicBezTo>
                  <a:cubicBezTo>
                    <a:pt x="4286" y="1917"/>
                    <a:pt x="4347" y="2130"/>
                    <a:pt x="4317" y="2646"/>
                  </a:cubicBezTo>
                  <a:cubicBezTo>
                    <a:pt x="4286" y="2950"/>
                    <a:pt x="4134" y="3376"/>
                    <a:pt x="3952" y="3619"/>
                  </a:cubicBezTo>
                  <a:cubicBezTo>
                    <a:pt x="3861" y="3680"/>
                    <a:pt x="3739" y="3801"/>
                    <a:pt x="3526" y="3953"/>
                  </a:cubicBezTo>
                  <a:cubicBezTo>
                    <a:pt x="3108" y="4204"/>
                    <a:pt x="2819" y="4317"/>
                    <a:pt x="2455" y="4317"/>
                  </a:cubicBezTo>
                  <a:cubicBezTo>
                    <a:pt x="2159" y="4317"/>
                    <a:pt x="1813" y="4242"/>
                    <a:pt x="1307" y="4105"/>
                  </a:cubicBezTo>
                  <a:cubicBezTo>
                    <a:pt x="943" y="3862"/>
                    <a:pt x="851" y="3680"/>
                    <a:pt x="760" y="3406"/>
                  </a:cubicBezTo>
                  <a:cubicBezTo>
                    <a:pt x="608" y="3163"/>
                    <a:pt x="487" y="2920"/>
                    <a:pt x="487" y="2464"/>
                  </a:cubicBezTo>
                  <a:cubicBezTo>
                    <a:pt x="487" y="1643"/>
                    <a:pt x="456" y="1461"/>
                    <a:pt x="1064" y="883"/>
                  </a:cubicBezTo>
                  <a:cubicBezTo>
                    <a:pt x="1125" y="792"/>
                    <a:pt x="1216" y="701"/>
                    <a:pt x="1277" y="671"/>
                  </a:cubicBezTo>
                  <a:cubicBezTo>
                    <a:pt x="1487" y="558"/>
                    <a:pt x="1817" y="453"/>
                    <a:pt x="2222" y="453"/>
                  </a:cubicBezTo>
                  <a:close/>
                  <a:moveTo>
                    <a:pt x="2178" y="1"/>
                  </a:moveTo>
                  <a:cubicBezTo>
                    <a:pt x="1936" y="1"/>
                    <a:pt x="1695" y="37"/>
                    <a:pt x="1459" y="124"/>
                  </a:cubicBezTo>
                  <a:cubicBezTo>
                    <a:pt x="1003" y="215"/>
                    <a:pt x="791" y="428"/>
                    <a:pt x="395" y="883"/>
                  </a:cubicBezTo>
                  <a:cubicBezTo>
                    <a:pt x="0" y="1370"/>
                    <a:pt x="0" y="1704"/>
                    <a:pt x="0" y="2190"/>
                  </a:cubicBezTo>
                  <a:cubicBezTo>
                    <a:pt x="0" y="2342"/>
                    <a:pt x="0" y="2890"/>
                    <a:pt x="152" y="3254"/>
                  </a:cubicBezTo>
                  <a:cubicBezTo>
                    <a:pt x="213" y="3467"/>
                    <a:pt x="244" y="3498"/>
                    <a:pt x="365" y="3680"/>
                  </a:cubicBezTo>
                  <a:cubicBezTo>
                    <a:pt x="487" y="3862"/>
                    <a:pt x="547" y="4075"/>
                    <a:pt x="851" y="4288"/>
                  </a:cubicBezTo>
                  <a:lnTo>
                    <a:pt x="912" y="4318"/>
                  </a:lnTo>
                  <a:cubicBezTo>
                    <a:pt x="1218" y="4569"/>
                    <a:pt x="1626" y="4717"/>
                    <a:pt x="2090" y="4717"/>
                  </a:cubicBezTo>
                  <a:cubicBezTo>
                    <a:pt x="2132" y="4717"/>
                    <a:pt x="2176" y="4716"/>
                    <a:pt x="2219" y="4713"/>
                  </a:cubicBezTo>
                  <a:cubicBezTo>
                    <a:pt x="2308" y="4729"/>
                    <a:pt x="2400" y="4736"/>
                    <a:pt x="2493" y="4736"/>
                  </a:cubicBezTo>
                  <a:cubicBezTo>
                    <a:pt x="3325" y="4736"/>
                    <a:pt x="4286" y="4156"/>
                    <a:pt x="4560" y="3528"/>
                  </a:cubicBezTo>
                  <a:cubicBezTo>
                    <a:pt x="5320" y="1887"/>
                    <a:pt x="4134" y="640"/>
                    <a:pt x="3617" y="367"/>
                  </a:cubicBezTo>
                  <a:cubicBezTo>
                    <a:pt x="3496" y="306"/>
                    <a:pt x="3374" y="215"/>
                    <a:pt x="3222" y="184"/>
                  </a:cubicBezTo>
                  <a:cubicBezTo>
                    <a:pt x="2881" y="76"/>
                    <a:pt x="2528" y="1"/>
                    <a:pt x="217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57"/>
            <p:cNvSpPr/>
            <p:nvPr/>
          </p:nvSpPr>
          <p:spPr>
            <a:xfrm>
              <a:off x="6259475" y="1672125"/>
              <a:ext cx="168700" cy="382250"/>
            </a:xfrm>
            <a:custGeom>
              <a:avLst/>
              <a:gdLst/>
              <a:ahLst/>
              <a:cxnLst/>
              <a:rect l="l" t="t" r="r" b="b"/>
              <a:pathLst>
                <a:path w="6748" h="15290" extrusionOk="0">
                  <a:moveTo>
                    <a:pt x="6292" y="1"/>
                  </a:moveTo>
                  <a:cubicBezTo>
                    <a:pt x="6049" y="183"/>
                    <a:pt x="5927" y="275"/>
                    <a:pt x="5927" y="275"/>
                  </a:cubicBezTo>
                  <a:cubicBezTo>
                    <a:pt x="5471" y="609"/>
                    <a:pt x="5380" y="730"/>
                    <a:pt x="4894" y="943"/>
                  </a:cubicBezTo>
                  <a:cubicBezTo>
                    <a:pt x="3101" y="1764"/>
                    <a:pt x="2553" y="2889"/>
                    <a:pt x="2098" y="3922"/>
                  </a:cubicBezTo>
                  <a:cubicBezTo>
                    <a:pt x="1763" y="4712"/>
                    <a:pt x="1794" y="6810"/>
                    <a:pt x="1581" y="7721"/>
                  </a:cubicBezTo>
                  <a:cubicBezTo>
                    <a:pt x="1459" y="8208"/>
                    <a:pt x="578" y="9424"/>
                    <a:pt x="395" y="10427"/>
                  </a:cubicBezTo>
                  <a:cubicBezTo>
                    <a:pt x="0" y="12281"/>
                    <a:pt x="1186" y="12797"/>
                    <a:pt x="1611" y="14986"/>
                  </a:cubicBezTo>
                  <a:cubicBezTo>
                    <a:pt x="1733" y="15077"/>
                    <a:pt x="1824" y="15168"/>
                    <a:pt x="1976" y="15290"/>
                  </a:cubicBezTo>
                  <a:cubicBezTo>
                    <a:pt x="1976" y="14925"/>
                    <a:pt x="1946" y="14469"/>
                    <a:pt x="1763" y="13922"/>
                  </a:cubicBezTo>
                  <a:cubicBezTo>
                    <a:pt x="1368" y="12767"/>
                    <a:pt x="1064" y="12433"/>
                    <a:pt x="912" y="11946"/>
                  </a:cubicBezTo>
                  <a:cubicBezTo>
                    <a:pt x="578" y="10822"/>
                    <a:pt x="912" y="10062"/>
                    <a:pt x="1490" y="8937"/>
                  </a:cubicBezTo>
                  <a:cubicBezTo>
                    <a:pt x="1581" y="8785"/>
                    <a:pt x="1733" y="8542"/>
                    <a:pt x="1794" y="8360"/>
                  </a:cubicBezTo>
                  <a:cubicBezTo>
                    <a:pt x="1946" y="8086"/>
                    <a:pt x="1976" y="7934"/>
                    <a:pt x="2037" y="7721"/>
                  </a:cubicBezTo>
                  <a:cubicBezTo>
                    <a:pt x="2067" y="7569"/>
                    <a:pt x="2098" y="7326"/>
                    <a:pt x="2098" y="7296"/>
                  </a:cubicBezTo>
                  <a:cubicBezTo>
                    <a:pt x="2280" y="5290"/>
                    <a:pt x="2280" y="4712"/>
                    <a:pt x="2493" y="4165"/>
                  </a:cubicBezTo>
                  <a:cubicBezTo>
                    <a:pt x="2797" y="3375"/>
                    <a:pt x="3192" y="2767"/>
                    <a:pt x="3496" y="2433"/>
                  </a:cubicBezTo>
                  <a:cubicBezTo>
                    <a:pt x="4864" y="1095"/>
                    <a:pt x="5015" y="1703"/>
                    <a:pt x="6748" y="183"/>
                  </a:cubicBezTo>
                  <a:cubicBezTo>
                    <a:pt x="6596" y="123"/>
                    <a:pt x="6444" y="31"/>
                    <a:pt x="629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57"/>
            <p:cNvSpPr/>
            <p:nvPr/>
          </p:nvSpPr>
          <p:spPr>
            <a:xfrm>
              <a:off x="6744275" y="1978525"/>
              <a:ext cx="143400" cy="102250"/>
            </a:xfrm>
            <a:custGeom>
              <a:avLst/>
              <a:gdLst/>
              <a:ahLst/>
              <a:cxnLst/>
              <a:rect l="l" t="t" r="r" b="b"/>
              <a:pathLst>
                <a:path w="5736" h="4090" extrusionOk="0">
                  <a:moveTo>
                    <a:pt x="5277" y="0"/>
                  </a:moveTo>
                  <a:cubicBezTo>
                    <a:pt x="4868" y="0"/>
                    <a:pt x="4269" y="448"/>
                    <a:pt x="4165" y="967"/>
                  </a:cubicBezTo>
                  <a:cubicBezTo>
                    <a:pt x="4165" y="1058"/>
                    <a:pt x="4165" y="1119"/>
                    <a:pt x="4226" y="1210"/>
                  </a:cubicBezTo>
                  <a:cubicBezTo>
                    <a:pt x="3405" y="1849"/>
                    <a:pt x="1976" y="2973"/>
                    <a:pt x="213" y="3733"/>
                  </a:cubicBezTo>
                  <a:cubicBezTo>
                    <a:pt x="122" y="3794"/>
                    <a:pt x="1" y="3824"/>
                    <a:pt x="1" y="3885"/>
                  </a:cubicBezTo>
                  <a:cubicBezTo>
                    <a:pt x="1" y="3946"/>
                    <a:pt x="1" y="4007"/>
                    <a:pt x="31" y="4037"/>
                  </a:cubicBezTo>
                  <a:cubicBezTo>
                    <a:pt x="67" y="4073"/>
                    <a:pt x="98" y="4090"/>
                    <a:pt x="134" y="4090"/>
                  </a:cubicBezTo>
                  <a:cubicBezTo>
                    <a:pt x="189" y="4090"/>
                    <a:pt x="255" y="4050"/>
                    <a:pt x="365" y="3976"/>
                  </a:cubicBezTo>
                  <a:cubicBezTo>
                    <a:pt x="2858" y="2882"/>
                    <a:pt x="3800" y="1970"/>
                    <a:pt x="4378" y="1362"/>
                  </a:cubicBezTo>
                  <a:cubicBezTo>
                    <a:pt x="4416" y="1381"/>
                    <a:pt x="4460" y="1390"/>
                    <a:pt x="4510" y="1390"/>
                  </a:cubicBezTo>
                  <a:cubicBezTo>
                    <a:pt x="4939" y="1390"/>
                    <a:pt x="5736" y="737"/>
                    <a:pt x="5654" y="329"/>
                  </a:cubicBezTo>
                  <a:cubicBezTo>
                    <a:pt x="5616" y="97"/>
                    <a:pt x="5467" y="0"/>
                    <a:pt x="5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57"/>
            <p:cNvSpPr/>
            <p:nvPr/>
          </p:nvSpPr>
          <p:spPr>
            <a:xfrm>
              <a:off x="6730600" y="1908400"/>
              <a:ext cx="71200" cy="161750"/>
            </a:xfrm>
            <a:custGeom>
              <a:avLst/>
              <a:gdLst/>
              <a:ahLst/>
              <a:cxnLst/>
              <a:rect l="l" t="t" r="r" b="b"/>
              <a:pathLst>
                <a:path w="2848" h="6470" extrusionOk="0">
                  <a:moveTo>
                    <a:pt x="2175" y="1"/>
                  </a:moveTo>
                  <a:cubicBezTo>
                    <a:pt x="2160" y="1"/>
                    <a:pt x="2144" y="2"/>
                    <a:pt x="2128" y="3"/>
                  </a:cubicBezTo>
                  <a:cubicBezTo>
                    <a:pt x="1672" y="94"/>
                    <a:pt x="1216" y="1219"/>
                    <a:pt x="1490" y="1553"/>
                  </a:cubicBezTo>
                  <a:cubicBezTo>
                    <a:pt x="1064" y="2252"/>
                    <a:pt x="456" y="3407"/>
                    <a:pt x="61" y="6082"/>
                  </a:cubicBezTo>
                  <a:cubicBezTo>
                    <a:pt x="1" y="6325"/>
                    <a:pt x="1" y="6356"/>
                    <a:pt x="92" y="6447"/>
                  </a:cubicBezTo>
                  <a:cubicBezTo>
                    <a:pt x="107" y="6462"/>
                    <a:pt x="137" y="6470"/>
                    <a:pt x="168" y="6470"/>
                  </a:cubicBezTo>
                  <a:cubicBezTo>
                    <a:pt x="198" y="6470"/>
                    <a:pt x="229" y="6462"/>
                    <a:pt x="244" y="6447"/>
                  </a:cubicBezTo>
                  <a:cubicBezTo>
                    <a:pt x="365" y="6386"/>
                    <a:pt x="365" y="6295"/>
                    <a:pt x="365" y="6173"/>
                  </a:cubicBezTo>
                  <a:cubicBezTo>
                    <a:pt x="608" y="4319"/>
                    <a:pt x="1308" y="2556"/>
                    <a:pt x="1733" y="1644"/>
                  </a:cubicBezTo>
                  <a:cubicBezTo>
                    <a:pt x="1751" y="1653"/>
                    <a:pt x="1771" y="1657"/>
                    <a:pt x="1793" y="1657"/>
                  </a:cubicBezTo>
                  <a:cubicBezTo>
                    <a:pt x="1845" y="1657"/>
                    <a:pt x="1903" y="1635"/>
                    <a:pt x="1946" y="1614"/>
                  </a:cubicBezTo>
                  <a:cubicBezTo>
                    <a:pt x="2629" y="1287"/>
                    <a:pt x="2848" y="1"/>
                    <a:pt x="2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57"/>
            <p:cNvSpPr/>
            <p:nvPr/>
          </p:nvSpPr>
          <p:spPr>
            <a:xfrm>
              <a:off x="6690325" y="2053325"/>
              <a:ext cx="92150" cy="65150"/>
            </a:xfrm>
            <a:custGeom>
              <a:avLst/>
              <a:gdLst/>
              <a:ahLst/>
              <a:cxnLst/>
              <a:rect l="l" t="t" r="r" b="b"/>
              <a:pathLst>
                <a:path w="3686" h="2606" extrusionOk="0">
                  <a:moveTo>
                    <a:pt x="1738" y="0"/>
                  </a:moveTo>
                  <a:cubicBezTo>
                    <a:pt x="1579" y="0"/>
                    <a:pt x="1422" y="33"/>
                    <a:pt x="1277" y="103"/>
                  </a:cubicBezTo>
                  <a:cubicBezTo>
                    <a:pt x="852" y="194"/>
                    <a:pt x="548" y="437"/>
                    <a:pt x="335" y="832"/>
                  </a:cubicBezTo>
                  <a:cubicBezTo>
                    <a:pt x="1" y="1410"/>
                    <a:pt x="183" y="2048"/>
                    <a:pt x="669" y="2382"/>
                  </a:cubicBezTo>
                  <a:cubicBezTo>
                    <a:pt x="873" y="2543"/>
                    <a:pt x="1111" y="2606"/>
                    <a:pt x="1350" y="2606"/>
                  </a:cubicBezTo>
                  <a:cubicBezTo>
                    <a:pt x="1787" y="2606"/>
                    <a:pt x="2227" y="2397"/>
                    <a:pt x="2463" y="2200"/>
                  </a:cubicBezTo>
                  <a:cubicBezTo>
                    <a:pt x="3685" y="1134"/>
                    <a:pt x="2682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57"/>
            <p:cNvSpPr/>
            <p:nvPr/>
          </p:nvSpPr>
          <p:spPr>
            <a:xfrm>
              <a:off x="6455525" y="2177350"/>
              <a:ext cx="213950" cy="274450"/>
            </a:xfrm>
            <a:custGeom>
              <a:avLst/>
              <a:gdLst/>
              <a:ahLst/>
              <a:cxnLst/>
              <a:rect l="l" t="t" r="r" b="b"/>
              <a:pathLst>
                <a:path w="8558" h="10978" extrusionOk="0">
                  <a:moveTo>
                    <a:pt x="7658" y="1"/>
                  </a:moveTo>
                  <a:cubicBezTo>
                    <a:pt x="7202" y="1"/>
                    <a:pt x="6638" y="313"/>
                    <a:pt x="6140" y="1038"/>
                  </a:cubicBezTo>
                  <a:cubicBezTo>
                    <a:pt x="5806" y="1616"/>
                    <a:pt x="5441" y="2406"/>
                    <a:pt x="4985" y="3136"/>
                  </a:cubicBezTo>
                  <a:cubicBezTo>
                    <a:pt x="3192" y="5507"/>
                    <a:pt x="0" y="7482"/>
                    <a:pt x="487" y="10005"/>
                  </a:cubicBezTo>
                  <a:cubicBezTo>
                    <a:pt x="578" y="10309"/>
                    <a:pt x="730" y="10613"/>
                    <a:pt x="973" y="10826"/>
                  </a:cubicBezTo>
                  <a:cubicBezTo>
                    <a:pt x="1125" y="10947"/>
                    <a:pt x="1277" y="10978"/>
                    <a:pt x="1490" y="10978"/>
                  </a:cubicBezTo>
                  <a:cubicBezTo>
                    <a:pt x="1581" y="10978"/>
                    <a:pt x="1733" y="10947"/>
                    <a:pt x="1854" y="10917"/>
                  </a:cubicBezTo>
                  <a:cubicBezTo>
                    <a:pt x="2037" y="10826"/>
                    <a:pt x="2189" y="10735"/>
                    <a:pt x="2341" y="10613"/>
                  </a:cubicBezTo>
                  <a:cubicBezTo>
                    <a:pt x="2766" y="10279"/>
                    <a:pt x="3496" y="9306"/>
                    <a:pt x="3678" y="9063"/>
                  </a:cubicBezTo>
                  <a:cubicBezTo>
                    <a:pt x="3800" y="8820"/>
                    <a:pt x="3861" y="8759"/>
                    <a:pt x="4073" y="8333"/>
                  </a:cubicBezTo>
                  <a:cubicBezTo>
                    <a:pt x="5168" y="5932"/>
                    <a:pt x="4955" y="5871"/>
                    <a:pt x="5806" y="4716"/>
                  </a:cubicBezTo>
                  <a:cubicBezTo>
                    <a:pt x="7326" y="2619"/>
                    <a:pt x="8511" y="1981"/>
                    <a:pt x="8541" y="1069"/>
                  </a:cubicBezTo>
                  <a:cubicBezTo>
                    <a:pt x="8558" y="406"/>
                    <a:pt x="8178" y="1"/>
                    <a:pt x="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57"/>
            <p:cNvSpPr/>
            <p:nvPr/>
          </p:nvSpPr>
          <p:spPr>
            <a:xfrm>
              <a:off x="6591550" y="2085900"/>
              <a:ext cx="157550" cy="152025"/>
            </a:xfrm>
            <a:custGeom>
              <a:avLst/>
              <a:gdLst/>
              <a:ahLst/>
              <a:cxnLst/>
              <a:rect l="l" t="t" r="r" b="b"/>
              <a:pathLst>
                <a:path w="6302" h="6081" extrusionOk="0">
                  <a:moveTo>
                    <a:pt x="4314" y="0"/>
                  </a:moveTo>
                  <a:cubicBezTo>
                    <a:pt x="3966" y="0"/>
                    <a:pt x="3588" y="88"/>
                    <a:pt x="3192" y="289"/>
                  </a:cubicBezTo>
                  <a:cubicBezTo>
                    <a:pt x="2797" y="471"/>
                    <a:pt x="2918" y="441"/>
                    <a:pt x="2523" y="654"/>
                  </a:cubicBezTo>
                  <a:cubicBezTo>
                    <a:pt x="1915" y="1019"/>
                    <a:pt x="1581" y="1414"/>
                    <a:pt x="1246" y="2022"/>
                  </a:cubicBezTo>
                  <a:cubicBezTo>
                    <a:pt x="0" y="4271"/>
                    <a:pt x="821" y="5639"/>
                    <a:pt x="1581" y="5943"/>
                  </a:cubicBezTo>
                  <a:cubicBezTo>
                    <a:pt x="1733" y="6034"/>
                    <a:pt x="1854" y="6064"/>
                    <a:pt x="2037" y="6064"/>
                  </a:cubicBezTo>
                  <a:cubicBezTo>
                    <a:pt x="2168" y="6074"/>
                    <a:pt x="2295" y="6080"/>
                    <a:pt x="2418" y="6080"/>
                  </a:cubicBezTo>
                  <a:cubicBezTo>
                    <a:pt x="3032" y="6080"/>
                    <a:pt x="3551" y="5933"/>
                    <a:pt x="4134" y="5426"/>
                  </a:cubicBezTo>
                  <a:cubicBezTo>
                    <a:pt x="5471" y="4210"/>
                    <a:pt x="6170" y="2690"/>
                    <a:pt x="6231" y="1930"/>
                  </a:cubicBezTo>
                  <a:cubicBezTo>
                    <a:pt x="6302" y="993"/>
                    <a:pt x="5486" y="0"/>
                    <a:pt x="4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3" name="Google Shape;4103;p57"/>
          <p:cNvGrpSpPr/>
          <p:nvPr/>
        </p:nvGrpSpPr>
        <p:grpSpPr>
          <a:xfrm>
            <a:off x="3740017" y="1540746"/>
            <a:ext cx="1301928" cy="1242533"/>
            <a:chOff x="7571800" y="1458750"/>
            <a:chExt cx="1247775" cy="1190850"/>
          </a:xfrm>
        </p:grpSpPr>
        <p:sp>
          <p:nvSpPr>
            <p:cNvPr id="4104" name="Google Shape;4104;p57"/>
            <p:cNvSpPr/>
            <p:nvPr/>
          </p:nvSpPr>
          <p:spPr>
            <a:xfrm>
              <a:off x="8261025" y="1458750"/>
              <a:ext cx="558550" cy="649475"/>
            </a:xfrm>
            <a:custGeom>
              <a:avLst/>
              <a:gdLst/>
              <a:ahLst/>
              <a:cxnLst/>
              <a:rect l="l" t="t" r="r" b="b"/>
              <a:pathLst>
                <a:path w="22342" h="25979" extrusionOk="0">
                  <a:moveTo>
                    <a:pt x="19215" y="0"/>
                  </a:moveTo>
                  <a:cubicBezTo>
                    <a:pt x="18791" y="0"/>
                    <a:pt x="18361" y="73"/>
                    <a:pt x="18086" y="147"/>
                  </a:cubicBezTo>
                  <a:cubicBezTo>
                    <a:pt x="17448" y="299"/>
                    <a:pt x="15593" y="1271"/>
                    <a:pt x="14256" y="2335"/>
                  </a:cubicBezTo>
                  <a:cubicBezTo>
                    <a:pt x="12037" y="4129"/>
                    <a:pt x="8602" y="7776"/>
                    <a:pt x="5867" y="11667"/>
                  </a:cubicBezTo>
                  <a:cubicBezTo>
                    <a:pt x="4894" y="12974"/>
                    <a:pt x="4074" y="14342"/>
                    <a:pt x="3374" y="15649"/>
                  </a:cubicBezTo>
                  <a:cubicBezTo>
                    <a:pt x="2615" y="17138"/>
                    <a:pt x="2007" y="18293"/>
                    <a:pt x="1399" y="19965"/>
                  </a:cubicBezTo>
                  <a:cubicBezTo>
                    <a:pt x="456" y="22640"/>
                    <a:pt x="0" y="23886"/>
                    <a:pt x="92" y="24737"/>
                  </a:cubicBezTo>
                  <a:cubicBezTo>
                    <a:pt x="173" y="25723"/>
                    <a:pt x="1002" y="25978"/>
                    <a:pt x="2071" y="25978"/>
                  </a:cubicBezTo>
                  <a:cubicBezTo>
                    <a:pt x="3012" y="25978"/>
                    <a:pt x="4139" y="25781"/>
                    <a:pt x="5107" y="25709"/>
                  </a:cubicBezTo>
                  <a:cubicBezTo>
                    <a:pt x="6201" y="25618"/>
                    <a:pt x="9241" y="25679"/>
                    <a:pt x="11733" y="25345"/>
                  </a:cubicBezTo>
                  <a:cubicBezTo>
                    <a:pt x="12797" y="25223"/>
                    <a:pt x="13739" y="25041"/>
                    <a:pt x="14438" y="24737"/>
                  </a:cubicBezTo>
                  <a:cubicBezTo>
                    <a:pt x="16201" y="24007"/>
                    <a:pt x="17356" y="23156"/>
                    <a:pt x="18056" y="20481"/>
                  </a:cubicBezTo>
                  <a:cubicBezTo>
                    <a:pt x="18116" y="20177"/>
                    <a:pt x="18208" y="19630"/>
                    <a:pt x="18177" y="18962"/>
                  </a:cubicBezTo>
                  <a:lnTo>
                    <a:pt x="18177" y="18688"/>
                  </a:lnTo>
                  <a:lnTo>
                    <a:pt x="18177" y="18445"/>
                  </a:lnTo>
                  <a:cubicBezTo>
                    <a:pt x="18056" y="17138"/>
                    <a:pt x="17630" y="16712"/>
                    <a:pt x="17904" y="14554"/>
                  </a:cubicBezTo>
                  <a:cubicBezTo>
                    <a:pt x="17934" y="14402"/>
                    <a:pt x="17934" y="14281"/>
                    <a:pt x="17964" y="14159"/>
                  </a:cubicBezTo>
                  <a:cubicBezTo>
                    <a:pt x="18025" y="14038"/>
                    <a:pt x="18025" y="13946"/>
                    <a:pt x="18056" y="13794"/>
                  </a:cubicBezTo>
                  <a:cubicBezTo>
                    <a:pt x="18086" y="13551"/>
                    <a:pt x="18147" y="13247"/>
                    <a:pt x="18268" y="12731"/>
                  </a:cubicBezTo>
                  <a:cubicBezTo>
                    <a:pt x="18937" y="9691"/>
                    <a:pt x="19484" y="8688"/>
                    <a:pt x="20153" y="7563"/>
                  </a:cubicBezTo>
                  <a:cubicBezTo>
                    <a:pt x="20183" y="7472"/>
                    <a:pt x="20214" y="7442"/>
                    <a:pt x="20244" y="7351"/>
                  </a:cubicBezTo>
                  <a:cubicBezTo>
                    <a:pt x="20487" y="6955"/>
                    <a:pt x="20700" y="6499"/>
                    <a:pt x="20974" y="5922"/>
                  </a:cubicBezTo>
                  <a:cubicBezTo>
                    <a:pt x="21004" y="5800"/>
                    <a:pt x="21125" y="5496"/>
                    <a:pt x="21247" y="5192"/>
                  </a:cubicBezTo>
                  <a:cubicBezTo>
                    <a:pt x="22341" y="2183"/>
                    <a:pt x="21764" y="967"/>
                    <a:pt x="20578" y="329"/>
                  </a:cubicBezTo>
                  <a:cubicBezTo>
                    <a:pt x="20518" y="299"/>
                    <a:pt x="20487" y="299"/>
                    <a:pt x="20396" y="268"/>
                  </a:cubicBezTo>
                  <a:cubicBezTo>
                    <a:pt x="20305" y="208"/>
                    <a:pt x="20153" y="147"/>
                    <a:pt x="20001" y="116"/>
                  </a:cubicBezTo>
                  <a:cubicBezTo>
                    <a:pt x="19772" y="32"/>
                    <a:pt x="19494" y="0"/>
                    <a:pt x="19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57"/>
            <p:cNvSpPr/>
            <p:nvPr/>
          </p:nvSpPr>
          <p:spPr>
            <a:xfrm>
              <a:off x="8258750" y="1463175"/>
              <a:ext cx="515975" cy="642000"/>
            </a:xfrm>
            <a:custGeom>
              <a:avLst/>
              <a:gdLst/>
              <a:ahLst/>
              <a:cxnLst/>
              <a:rect l="l" t="t" r="r" b="b"/>
              <a:pathLst>
                <a:path w="20639" h="25680" extrusionOk="0">
                  <a:moveTo>
                    <a:pt x="20457" y="0"/>
                  </a:moveTo>
                  <a:cubicBezTo>
                    <a:pt x="18663" y="1186"/>
                    <a:pt x="17417" y="2401"/>
                    <a:pt x="16961" y="2766"/>
                  </a:cubicBezTo>
                  <a:cubicBezTo>
                    <a:pt x="16779" y="2918"/>
                    <a:pt x="16627" y="3040"/>
                    <a:pt x="16475" y="3192"/>
                  </a:cubicBezTo>
                  <a:cubicBezTo>
                    <a:pt x="16414" y="3131"/>
                    <a:pt x="16353" y="3040"/>
                    <a:pt x="16262" y="3009"/>
                  </a:cubicBezTo>
                  <a:cubicBezTo>
                    <a:pt x="16175" y="2966"/>
                    <a:pt x="16080" y="2947"/>
                    <a:pt x="15983" y="2947"/>
                  </a:cubicBezTo>
                  <a:cubicBezTo>
                    <a:pt x="15741" y="2947"/>
                    <a:pt x="15484" y="3062"/>
                    <a:pt x="15289" y="3192"/>
                  </a:cubicBezTo>
                  <a:cubicBezTo>
                    <a:pt x="15168" y="3283"/>
                    <a:pt x="15168" y="3313"/>
                    <a:pt x="15046" y="3374"/>
                  </a:cubicBezTo>
                  <a:cubicBezTo>
                    <a:pt x="14681" y="3678"/>
                    <a:pt x="14408" y="4043"/>
                    <a:pt x="14256" y="4590"/>
                  </a:cubicBezTo>
                  <a:cubicBezTo>
                    <a:pt x="14225" y="4833"/>
                    <a:pt x="14256" y="5015"/>
                    <a:pt x="14347" y="5137"/>
                  </a:cubicBezTo>
                  <a:cubicBezTo>
                    <a:pt x="13222" y="6170"/>
                    <a:pt x="12432" y="6961"/>
                    <a:pt x="11976" y="7447"/>
                  </a:cubicBezTo>
                  <a:cubicBezTo>
                    <a:pt x="11915" y="7417"/>
                    <a:pt x="11824" y="7417"/>
                    <a:pt x="11763" y="7417"/>
                  </a:cubicBezTo>
                  <a:cubicBezTo>
                    <a:pt x="11520" y="7417"/>
                    <a:pt x="11064" y="7629"/>
                    <a:pt x="11004" y="8085"/>
                  </a:cubicBezTo>
                  <a:cubicBezTo>
                    <a:pt x="10852" y="8298"/>
                    <a:pt x="10852" y="8481"/>
                    <a:pt x="10912" y="8602"/>
                  </a:cubicBezTo>
                  <a:cubicBezTo>
                    <a:pt x="9423" y="10183"/>
                    <a:pt x="9210" y="10517"/>
                    <a:pt x="8663" y="11247"/>
                  </a:cubicBezTo>
                  <a:cubicBezTo>
                    <a:pt x="8408" y="11109"/>
                    <a:pt x="8089" y="11073"/>
                    <a:pt x="7714" y="11073"/>
                  </a:cubicBezTo>
                  <a:cubicBezTo>
                    <a:pt x="7510" y="11073"/>
                    <a:pt x="7289" y="11084"/>
                    <a:pt x="7052" y="11095"/>
                  </a:cubicBezTo>
                  <a:cubicBezTo>
                    <a:pt x="6839" y="11125"/>
                    <a:pt x="6505" y="11186"/>
                    <a:pt x="6231" y="11247"/>
                  </a:cubicBezTo>
                  <a:cubicBezTo>
                    <a:pt x="6140" y="11277"/>
                    <a:pt x="5988" y="11338"/>
                    <a:pt x="5867" y="11368"/>
                  </a:cubicBezTo>
                  <a:cubicBezTo>
                    <a:pt x="4924" y="12706"/>
                    <a:pt x="4073" y="14073"/>
                    <a:pt x="3405" y="15350"/>
                  </a:cubicBezTo>
                  <a:cubicBezTo>
                    <a:pt x="2645" y="16839"/>
                    <a:pt x="2037" y="18025"/>
                    <a:pt x="1429" y="19697"/>
                  </a:cubicBezTo>
                  <a:cubicBezTo>
                    <a:pt x="456" y="22341"/>
                    <a:pt x="0" y="23587"/>
                    <a:pt x="91" y="24438"/>
                  </a:cubicBezTo>
                  <a:cubicBezTo>
                    <a:pt x="172" y="25424"/>
                    <a:pt x="1001" y="25680"/>
                    <a:pt x="2071" y="25680"/>
                  </a:cubicBezTo>
                  <a:cubicBezTo>
                    <a:pt x="3012" y="25680"/>
                    <a:pt x="4139" y="25482"/>
                    <a:pt x="5107" y="25411"/>
                  </a:cubicBezTo>
                  <a:cubicBezTo>
                    <a:pt x="6201" y="25350"/>
                    <a:pt x="9241" y="25380"/>
                    <a:pt x="11763" y="25046"/>
                  </a:cubicBezTo>
                  <a:cubicBezTo>
                    <a:pt x="12007" y="24621"/>
                    <a:pt x="12159" y="24165"/>
                    <a:pt x="12128" y="23587"/>
                  </a:cubicBezTo>
                  <a:cubicBezTo>
                    <a:pt x="12858" y="23101"/>
                    <a:pt x="13800" y="22584"/>
                    <a:pt x="14803" y="21885"/>
                  </a:cubicBezTo>
                  <a:cubicBezTo>
                    <a:pt x="14862" y="21925"/>
                    <a:pt x="14935" y="21948"/>
                    <a:pt x="15020" y="21948"/>
                  </a:cubicBezTo>
                  <a:cubicBezTo>
                    <a:pt x="15196" y="21948"/>
                    <a:pt x="15428" y="21847"/>
                    <a:pt x="15715" y="21581"/>
                  </a:cubicBezTo>
                  <a:cubicBezTo>
                    <a:pt x="15867" y="21429"/>
                    <a:pt x="16019" y="21277"/>
                    <a:pt x="15897" y="21095"/>
                  </a:cubicBezTo>
                  <a:cubicBezTo>
                    <a:pt x="16657" y="20456"/>
                    <a:pt x="17417" y="19697"/>
                    <a:pt x="18147" y="18693"/>
                  </a:cubicBezTo>
                  <a:lnTo>
                    <a:pt x="18147" y="18420"/>
                  </a:lnTo>
                  <a:cubicBezTo>
                    <a:pt x="18086" y="18511"/>
                    <a:pt x="18025" y="18633"/>
                    <a:pt x="17903" y="18724"/>
                  </a:cubicBezTo>
                  <a:cubicBezTo>
                    <a:pt x="17691" y="19028"/>
                    <a:pt x="17478" y="19271"/>
                    <a:pt x="17265" y="19484"/>
                  </a:cubicBezTo>
                  <a:lnTo>
                    <a:pt x="17174" y="19575"/>
                  </a:lnTo>
                  <a:cubicBezTo>
                    <a:pt x="17143" y="19605"/>
                    <a:pt x="17083" y="19636"/>
                    <a:pt x="17083" y="19697"/>
                  </a:cubicBezTo>
                  <a:cubicBezTo>
                    <a:pt x="16566" y="20183"/>
                    <a:pt x="16232" y="20487"/>
                    <a:pt x="16232" y="20487"/>
                  </a:cubicBezTo>
                  <a:cubicBezTo>
                    <a:pt x="16019" y="20669"/>
                    <a:pt x="15806" y="20821"/>
                    <a:pt x="15654" y="20973"/>
                  </a:cubicBezTo>
                  <a:cubicBezTo>
                    <a:pt x="15502" y="20973"/>
                    <a:pt x="15320" y="21064"/>
                    <a:pt x="15198" y="21125"/>
                  </a:cubicBezTo>
                  <a:cubicBezTo>
                    <a:pt x="15137" y="21155"/>
                    <a:pt x="14833" y="21429"/>
                    <a:pt x="14742" y="21551"/>
                  </a:cubicBezTo>
                  <a:cubicBezTo>
                    <a:pt x="14712" y="21581"/>
                    <a:pt x="14712" y="21611"/>
                    <a:pt x="14712" y="21672"/>
                  </a:cubicBezTo>
                  <a:cubicBezTo>
                    <a:pt x="14286" y="21915"/>
                    <a:pt x="13770" y="22311"/>
                    <a:pt x="12888" y="22827"/>
                  </a:cubicBezTo>
                  <a:cubicBezTo>
                    <a:pt x="12736" y="22949"/>
                    <a:pt x="12311" y="23222"/>
                    <a:pt x="12311" y="23222"/>
                  </a:cubicBezTo>
                  <a:cubicBezTo>
                    <a:pt x="12250" y="23253"/>
                    <a:pt x="12219" y="23283"/>
                    <a:pt x="12128" y="23344"/>
                  </a:cubicBezTo>
                  <a:cubicBezTo>
                    <a:pt x="12067" y="22918"/>
                    <a:pt x="11855" y="22432"/>
                    <a:pt x="11611" y="22128"/>
                  </a:cubicBezTo>
                  <a:cubicBezTo>
                    <a:pt x="11368" y="21855"/>
                    <a:pt x="11034" y="21733"/>
                    <a:pt x="10639" y="21733"/>
                  </a:cubicBezTo>
                  <a:cubicBezTo>
                    <a:pt x="10791" y="21611"/>
                    <a:pt x="10912" y="21459"/>
                    <a:pt x="11034" y="21368"/>
                  </a:cubicBezTo>
                  <a:cubicBezTo>
                    <a:pt x="11763" y="20639"/>
                    <a:pt x="11915" y="19788"/>
                    <a:pt x="11703" y="19180"/>
                  </a:cubicBezTo>
                  <a:cubicBezTo>
                    <a:pt x="12067" y="18967"/>
                    <a:pt x="13830" y="17721"/>
                    <a:pt x="13830" y="17721"/>
                  </a:cubicBezTo>
                  <a:cubicBezTo>
                    <a:pt x="14074" y="17599"/>
                    <a:pt x="14256" y="17417"/>
                    <a:pt x="14499" y="17265"/>
                  </a:cubicBezTo>
                  <a:cubicBezTo>
                    <a:pt x="14529" y="17295"/>
                    <a:pt x="14560" y="17295"/>
                    <a:pt x="14590" y="17295"/>
                  </a:cubicBezTo>
                  <a:lnTo>
                    <a:pt x="14803" y="17295"/>
                  </a:lnTo>
                  <a:cubicBezTo>
                    <a:pt x="15107" y="17265"/>
                    <a:pt x="15563" y="17022"/>
                    <a:pt x="15806" y="16657"/>
                  </a:cubicBezTo>
                  <a:cubicBezTo>
                    <a:pt x="15958" y="16414"/>
                    <a:pt x="16019" y="16231"/>
                    <a:pt x="15928" y="16110"/>
                  </a:cubicBezTo>
                  <a:cubicBezTo>
                    <a:pt x="16688" y="15472"/>
                    <a:pt x="17417" y="14742"/>
                    <a:pt x="18025" y="14013"/>
                  </a:cubicBezTo>
                  <a:cubicBezTo>
                    <a:pt x="18055" y="13921"/>
                    <a:pt x="18055" y="13800"/>
                    <a:pt x="18086" y="13648"/>
                  </a:cubicBezTo>
                  <a:lnTo>
                    <a:pt x="18086" y="13648"/>
                  </a:lnTo>
                  <a:cubicBezTo>
                    <a:pt x="17539" y="14256"/>
                    <a:pt x="16718" y="15076"/>
                    <a:pt x="15745" y="15927"/>
                  </a:cubicBezTo>
                  <a:cubicBezTo>
                    <a:pt x="15684" y="15882"/>
                    <a:pt x="15616" y="15859"/>
                    <a:pt x="15544" y="15859"/>
                  </a:cubicBezTo>
                  <a:cubicBezTo>
                    <a:pt x="15472" y="15859"/>
                    <a:pt x="15396" y="15882"/>
                    <a:pt x="15320" y="15927"/>
                  </a:cubicBezTo>
                  <a:cubicBezTo>
                    <a:pt x="14803" y="16110"/>
                    <a:pt x="14286" y="16718"/>
                    <a:pt x="14347" y="17022"/>
                  </a:cubicBezTo>
                  <a:lnTo>
                    <a:pt x="13526" y="17599"/>
                  </a:lnTo>
                  <a:cubicBezTo>
                    <a:pt x="12827" y="18055"/>
                    <a:pt x="12098" y="18511"/>
                    <a:pt x="11946" y="18633"/>
                  </a:cubicBezTo>
                  <a:cubicBezTo>
                    <a:pt x="11946" y="18633"/>
                    <a:pt x="11794" y="18785"/>
                    <a:pt x="11642" y="18845"/>
                  </a:cubicBezTo>
                  <a:cubicBezTo>
                    <a:pt x="11459" y="18541"/>
                    <a:pt x="11156" y="18329"/>
                    <a:pt x="10791" y="18207"/>
                  </a:cubicBezTo>
                  <a:cubicBezTo>
                    <a:pt x="10664" y="18151"/>
                    <a:pt x="10543" y="18127"/>
                    <a:pt x="10420" y="18127"/>
                  </a:cubicBezTo>
                  <a:cubicBezTo>
                    <a:pt x="10278" y="18127"/>
                    <a:pt x="10133" y="18158"/>
                    <a:pt x="9970" y="18207"/>
                  </a:cubicBezTo>
                  <a:cubicBezTo>
                    <a:pt x="11338" y="16414"/>
                    <a:pt x="10669" y="15076"/>
                    <a:pt x="9393" y="14985"/>
                  </a:cubicBezTo>
                  <a:cubicBezTo>
                    <a:pt x="10365" y="13921"/>
                    <a:pt x="12098" y="12554"/>
                    <a:pt x="13830" y="11277"/>
                  </a:cubicBezTo>
                  <a:cubicBezTo>
                    <a:pt x="13928" y="11423"/>
                    <a:pt x="14078" y="11518"/>
                    <a:pt x="14285" y="11518"/>
                  </a:cubicBezTo>
                  <a:cubicBezTo>
                    <a:pt x="14464" y="11518"/>
                    <a:pt x="14687" y="11446"/>
                    <a:pt x="14955" y="11277"/>
                  </a:cubicBezTo>
                  <a:cubicBezTo>
                    <a:pt x="15229" y="11125"/>
                    <a:pt x="15472" y="10943"/>
                    <a:pt x="15684" y="10730"/>
                  </a:cubicBezTo>
                  <a:cubicBezTo>
                    <a:pt x="15988" y="10365"/>
                    <a:pt x="16080" y="10061"/>
                    <a:pt x="16019" y="9848"/>
                  </a:cubicBezTo>
                  <a:cubicBezTo>
                    <a:pt x="16870" y="9271"/>
                    <a:pt x="17691" y="8784"/>
                    <a:pt x="18177" y="8511"/>
                  </a:cubicBezTo>
                  <a:cubicBezTo>
                    <a:pt x="18937" y="8085"/>
                    <a:pt x="19666" y="7690"/>
                    <a:pt x="19666" y="7690"/>
                  </a:cubicBezTo>
                  <a:cubicBezTo>
                    <a:pt x="19757" y="7629"/>
                    <a:pt x="20001" y="7477"/>
                    <a:pt x="20274" y="7326"/>
                  </a:cubicBezTo>
                  <a:cubicBezTo>
                    <a:pt x="20305" y="7265"/>
                    <a:pt x="20335" y="7234"/>
                    <a:pt x="20396" y="7143"/>
                  </a:cubicBezTo>
                  <a:lnTo>
                    <a:pt x="20396" y="7143"/>
                  </a:lnTo>
                  <a:cubicBezTo>
                    <a:pt x="19271" y="7690"/>
                    <a:pt x="17569" y="8602"/>
                    <a:pt x="16353" y="9301"/>
                  </a:cubicBezTo>
                  <a:cubicBezTo>
                    <a:pt x="16201" y="9392"/>
                    <a:pt x="16049" y="9514"/>
                    <a:pt x="15867" y="9605"/>
                  </a:cubicBezTo>
                  <a:cubicBezTo>
                    <a:pt x="15758" y="9523"/>
                    <a:pt x="15611" y="9478"/>
                    <a:pt x="15445" y="9478"/>
                  </a:cubicBezTo>
                  <a:cubicBezTo>
                    <a:pt x="15241" y="9478"/>
                    <a:pt x="15007" y="9546"/>
                    <a:pt x="14773" y="9696"/>
                  </a:cubicBezTo>
                  <a:cubicBezTo>
                    <a:pt x="14256" y="9970"/>
                    <a:pt x="14195" y="10183"/>
                    <a:pt x="14104" y="10304"/>
                  </a:cubicBezTo>
                  <a:cubicBezTo>
                    <a:pt x="13952" y="10487"/>
                    <a:pt x="13800" y="10730"/>
                    <a:pt x="13770" y="10973"/>
                  </a:cubicBezTo>
                  <a:lnTo>
                    <a:pt x="13770" y="11064"/>
                  </a:lnTo>
                  <a:cubicBezTo>
                    <a:pt x="11885" y="12402"/>
                    <a:pt x="9605" y="14134"/>
                    <a:pt x="8997" y="15016"/>
                  </a:cubicBezTo>
                  <a:cubicBezTo>
                    <a:pt x="8845" y="15046"/>
                    <a:pt x="8633" y="15076"/>
                    <a:pt x="8481" y="15137"/>
                  </a:cubicBezTo>
                  <a:cubicBezTo>
                    <a:pt x="8997" y="14377"/>
                    <a:pt x="9514" y="13557"/>
                    <a:pt x="9453" y="12706"/>
                  </a:cubicBezTo>
                  <a:cubicBezTo>
                    <a:pt x="9393" y="12158"/>
                    <a:pt x="9241" y="11824"/>
                    <a:pt x="9058" y="11581"/>
                  </a:cubicBezTo>
                  <a:cubicBezTo>
                    <a:pt x="9089" y="11520"/>
                    <a:pt x="9149" y="11490"/>
                    <a:pt x="9180" y="11399"/>
                  </a:cubicBezTo>
                  <a:cubicBezTo>
                    <a:pt x="9666" y="10730"/>
                    <a:pt x="10396" y="9848"/>
                    <a:pt x="11277" y="8845"/>
                  </a:cubicBezTo>
                  <a:cubicBezTo>
                    <a:pt x="11429" y="8845"/>
                    <a:pt x="11611" y="8784"/>
                    <a:pt x="11824" y="8602"/>
                  </a:cubicBezTo>
                  <a:cubicBezTo>
                    <a:pt x="12219" y="8237"/>
                    <a:pt x="12311" y="7933"/>
                    <a:pt x="12250" y="7751"/>
                  </a:cubicBezTo>
                  <a:cubicBezTo>
                    <a:pt x="12918" y="6991"/>
                    <a:pt x="13739" y="6231"/>
                    <a:pt x="14590" y="5411"/>
                  </a:cubicBezTo>
                  <a:cubicBezTo>
                    <a:pt x="14645" y="5424"/>
                    <a:pt x="14705" y="5438"/>
                    <a:pt x="14758" y="5438"/>
                  </a:cubicBezTo>
                  <a:cubicBezTo>
                    <a:pt x="14823" y="5438"/>
                    <a:pt x="14877" y="5417"/>
                    <a:pt x="14894" y="5350"/>
                  </a:cubicBezTo>
                  <a:cubicBezTo>
                    <a:pt x="15745" y="5259"/>
                    <a:pt x="16262" y="4256"/>
                    <a:pt x="16323" y="4195"/>
                  </a:cubicBezTo>
                  <a:cubicBezTo>
                    <a:pt x="16414" y="3982"/>
                    <a:pt x="16475" y="3891"/>
                    <a:pt x="16505" y="3678"/>
                  </a:cubicBezTo>
                  <a:cubicBezTo>
                    <a:pt x="16536" y="3617"/>
                    <a:pt x="16536" y="3496"/>
                    <a:pt x="16536" y="3435"/>
                  </a:cubicBezTo>
                  <a:cubicBezTo>
                    <a:pt x="16718" y="3222"/>
                    <a:pt x="16961" y="3070"/>
                    <a:pt x="17143" y="2888"/>
                  </a:cubicBezTo>
                  <a:cubicBezTo>
                    <a:pt x="18633" y="1611"/>
                    <a:pt x="17843" y="2158"/>
                    <a:pt x="20122" y="456"/>
                  </a:cubicBezTo>
                  <a:cubicBezTo>
                    <a:pt x="20274" y="395"/>
                    <a:pt x="20457" y="243"/>
                    <a:pt x="20639" y="91"/>
                  </a:cubicBezTo>
                  <a:cubicBezTo>
                    <a:pt x="20578" y="31"/>
                    <a:pt x="20517" y="31"/>
                    <a:pt x="20457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57"/>
            <p:cNvSpPr/>
            <p:nvPr/>
          </p:nvSpPr>
          <p:spPr>
            <a:xfrm>
              <a:off x="8692650" y="19517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cubicBezTo>
                    <a:pt x="31" y="1"/>
                    <a:pt x="31" y="1"/>
                    <a:pt x="0" y="1"/>
                  </a:cubicBez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7"/>
            <p:cNvSpPr/>
            <p:nvPr/>
          </p:nvSpPr>
          <p:spPr>
            <a:xfrm>
              <a:off x="8675175" y="1620925"/>
              <a:ext cx="26600" cy="17800"/>
            </a:xfrm>
            <a:custGeom>
              <a:avLst/>
              <a:gdLst/>
              <a:ahLst/>
              <a:cxnLst/>
              <a:rect l="l" t="t" r="r" b="b"/>
              <a:pathLst>
                <a:path w="1064" h="712" extrusionOk="0">
                  <a:moveTo>
                    <a:pt x="630" y="1"/>
                  </a:moveTo>
                  <a:cubicBezTo>
                    <a:pt x="562" y="1"/>
                    <a:pt x="478" y="26"/>
                    <a:pt x="395" y="43"/>
                  </a:cubicBezTo>
                  <a:cubicBezTo>
                    <a:pt x="304" y="73"/>
                    <a:pt x="274" y="104"/>
                    <a:pt x="183" y="164"/>
                  </a:cubicBezTo>
                  <a:cubicBezTo>
                    <a:pt x="152" y="195"/>
                    <a:pt x="122" y="195"/>
                    <a:pt x="122" y="225"/>
                  </a:cubicBezTo>
                  <a:cubicBezTo>
                    <a:pt x="91" y="256"/>
                    <a:pt x="91" y="316"/>
                    <a:pt x="31" y="347"/>
                  </a:cubicBezTo>
                  <a:cubicBezTo>
                    <a:pt x="0" y="468"/>
                    <a:pt x="0" y="468"/>
                    <a:pt x="0" y="529"/>
                  </a:cubicBezTo>
                  <a:cubicBezTo>
                    <a:pt x="0" y="651"/>
                    <a:pt x="122" y="712"/>
                    <a:pt x="304" y="712"/>
                  </a:cubicBezTo>
                  <a:cubicBezTo>
                    <a:pt x="699" y="681"/>
                    <a:pt x="1064" y="256"/>
                    <a:pt x="760" y="73"/>
                  </a:cubicBezTo>
                  <a:cubicBezTo>
                    <a:pt x="732" y="18"/>
                    <a:pt x="686" y="1"/>
                    <a:pt x="630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57"/>
            <p:cNvSpPr/>
            <p:nvPr/>
          </p:nvSpPr>
          <p:spPr>
            <a:xfrm>
              <a:off x="8583275" y="1810450"/>
              <a:ext cx="46325" cy="32775"/>
            </a:xfrm>
            <a:custGeom>
              <a:avLst/>
              <a:gdLst/>
              <a:ahLst/>
              <a:cxnLst/>
              <a:rect l="l" t="t" r="r" b="b"/>
              <a:pathLst>
                <a:path w="1853" h="1311" extrusionOk="0">
                  <a:moveTo>
                    <a:pt x="1279" y="1"/>
                  </a:moveTo>
                  <a:cubicBezTo>
                    <a:pt x="781" y="1"/>
                    <a:pt x="54" y="581"/>
                    <a:pt x="29" y="942"/>
                  </a:cubicBezTo>
                  <a:cubicBezTo>
                    <a:pt x="1" y="1165"/>
                    <a:pt x="151" y="1311"/>
                    <a:pt x="386" y="1311"/>
                  </a:cubicBezTo>
                  <a:cubicBezTo>
                    <a:pt x="408" y="1311"/>
                    <a:pt x="431" y="1310"/>
                    <a:pt x="454" y="1307"/>
                  </a:cubicBezTo>
                  <a:cubicBezTo>
                    <a:pt x="606" y="1307"/>
                    <a:pt x="789" y="1246"/>
                    <a:pt x="1032" y="1125"/>
                  </a:cubicBezTo>
                  <a:cubicBezTo>
                    <a:pt x="1548" y="821"/>
                    <a:pt x="1852" y="274"/>
                    <a:pt x="1518" y="61"/>
                  </a:cubicBezTo>
                  <a:cubicBezTo>
                    <a:pt x="1449" y="19"/>
                    <a:pt x="1368" y="1"/>
                    <a:pt x="1279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57"/>
            <p:cNvSpPr/>
            <p:nvPr/>
          </p:nvSpPr>
          <p:spPr>
            <a:xfrm>
              <a:off x="8737800" y="1521725"/>
              <a:ext cx="47100" cy="33575"/>
            </a:xfrm>
            <a:custGeom>
              <a:avLst/>
              <a:gdLst/>
              <a:ahLst/>
              <a:cxnLst/>
              <a:rect l="l" t="t" r="r" b="b"/>
              <a:pathLst>
                <a:path w="1884" h="1343" extrusionOk="0">
                  <a:moveTo>
                    <a:pt x="1281" y="1"/>
                  </a:moveTo>
                  <a:cubicBezTo>
                    <a:pt x="1178" y="1"/>
                    <a:pt x="1059" y="28"/>
                    <a:pt x="930" y="90"/>
                  </a:cubicBezTo>
                  <a:cubicBezTo>
                    <a:pt x="147" y="467"/>
                    <a:pt x="0" y="1342"/>
                    <a:pt x="517" y="1342"/>
                  </a:cubicBezTo>
                  <a:cubicBezTo>
                    <a:pt x="541" y="1342"/>
                    <a:pt x="568" y="1340"/>
                    <a:pt x="595" y="1336"/>
                  </a:cubicBezTo>
                  <a:cubicBezTo>
                    <a:pt x="747" y="1336"/>
                    <a:pt x="1021" y="1245"/>
                    <a:pt x="1264" y="1032"/>
                  </a:cubicBezTo>
                  <a:cubicBezTo>
                    <a:pt x="1884" y="536"/>
                    <a:pt x="1736" y="1"/>
                    <a:pt x="1281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57"/>
            <p:cNvSpPr/>
            <p:nvPr/>
          </p:nvSpPr>
          <p:spPr>
            <a:xfrm>
              <a:off x="8557375" y="1580775"/>
              <a:ext cx="32850" cy="26025"/>
            </a:xfrm>
            <a:custGeom>
              <a:avLst/>
              <a:gdLst/>
              <a:ahLst/>
              <a:cxnLst/>
              <a:rect l="l" t="t" r="r" b="b"/>
              <a:pathLst>
                <a:path w="1314" h="1041" extrusionOk="0">
                  <a:moveTo>
                    <a:pt x="893" y="1"/>
                  </a:moveTo>
                  <a:cubicBezTo>
                    <a:pt x="841" y="1"/>
                    <a:pt x="786" y="13"/>
                    <a:pt x="730" y="38"/>
                  </a:cubicBezTo>
                  <a:cubicBezTo>
                    <a:pt x="457" y="159"/>
                    <a:pt x="1" y="524"/>
                    <a:pt x="92" y="828"/>
                  </a:cubicBezTo>
                  <a:cubicBezTo>
                    <a:pt x="122" y="950"/>
                    <a:pt x="244" y="1041"/>
                    <a:pt x="366" y="1041"/>
                  </a:cubicBezTo>
                  <a:cubicBezTo>
                    <a:pt x="578" y="1011"/>
                    <a:pt x="761" y="859"/>
                    <a:pt x="882" y="707"/>
                  </a:cubicBezTo>
                  <a:cubicBezTo>
                    <a:pt x="1313" y="301"/>
                    <a:pt x="1152" y="1"/>
                    <a:pt x="893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7"/>
            <p:cNvSpPr/>
            <p:nvPr/>
          </p:nvSpPr>
          <p:spPr>
            <a:xfrm>
              <a:off x="8255700" y="2053650"/>
              <a:ext cx="479525" cy="535450"/>
            </a:xfrm>
            <a:custGeom>
              <a:avLst/>
              <a:gdLst/>
              <a:ahLst/>
              <a:cxnLst/>
              <a:rect l="l" t="t" r="r" b="b"/>
              <a:pathLst>
                <a:path w="19181" h="21418" extrusionOk="0">
                  <a:moveTo>
                    <a:pt x="3955" y="1"/>
                  </a:moveTo>
                  <a:cubicBezTo>
                    <a:pt x="3258" y="1"/>
                    <a:pt x="2723" y="51"/>
                    <a:pt x="2432" y="120"/>
                  </a:cubicBezTo>
                  <a:cubicBezTo>
                    <a:pt x="1855" y="242"/>
                    <a:pt x="852" y="576"/>
                    <a:pt x="517" y="1123"/>
                  </a:cubicBezTo>
                  <a:cubicBezTo>
                    <a:pt x="244" y="1549"/>
                    <a:pt x="92" y="1913"/>
                    <a:pt x="183" y="2400"/>
                  </a:cubicBezTo>
                  <a:cubicBezTo>
                    <a:pt x="122" y="2369"/>
                    <a:pt x="92" y="2309"/>
                    <a:pt x="62" y="2248"/>
                  </a:cubicBezTo>
                  <a:cubicBezTo>
                    <a:pt x="53" y="2240"/>
                    <a:pt x="45" y="2236"/>
                    <a:pt x="38" y="2236"/>
                  </a:cubicBezTo>
                  <a:cubicBezTo>
                    <a:pt x="17" y="2236"/>
                    <a:pt x="1" y="2264"/>
                    <a:pt x="1" y="2309"/>
                  </a:cubicBezTo>
                  <a:cubicBezTo>
                    <a:pt x="1" y="2339"/>
                    <a:pt x="92" y="2521"/>
                    <a:pt x="92" y="2521"/>
                  </a:cubicBezTo>
                  <a:cubicBezTo>
                    <a:pt x="335" y="2977"/>
                    <a:pt x="183" y="2643"/>
                    <a:pt x="365" y="3160"/>
                  </a:cubicBezTo>
                  <a:cubicBezTo>
                    <a:pt x="609" y="3859"/>
                    <a:pt x="1308" y="5227"/>
                    <a:pt x="1612" y="5956"/>
                  </a:cubicBezTo>
                  <a:lnTo>
                    <a:pt x="1855" y="6503"/>
                  </a:lnTo>
                  <a:cubicBezTo>
                    <a:pt x="1976" y="6868"/>
                    <a:pt x="2068" y="7172"/>
                    <a:pt x="2220" y="7506"/>
                  </a:cubicBezTo>
                  <a:cubicBezTo>
                    <a:pt x="2493" y="8145"/>
                    <a:pt x="2828" y="8904"/>
                    <a:pt x="3405" y="10090"/>
                  </a:cubicBezTo>
                  <a:cubicBezTo>
                    <a:pt x="3709" y="10971"/>
                    <a:pt x="4043" y="12096"/>
                    <a:pt x="4043" y="12096"/>
                  </a:cubicBezTo>
                  <a:cubicBezTo>
                    <a:pt x="4347" y="13099"/>
                    <a:pt x="4712" y="14376"/>
                    <a:pt x="5107" y="15622"/>
                  </a:cubicBezTo>
                  <a:cubicBezTo>
                    <a:pt x="5198" y="15926"/>
                    <a:pt x="5320" y="16199"/>
                    <a:pt x="5411" y="16503"/>
                  </a:cubicBezTo>
                  <a:cubicBezTo>
                    <a:pt x="5685" y="17142"/>
                    <a:pt x="5989" y="17810"/>
                    <a:pt x="6323" y="18357"/>
                  </a:cubicBezTo>
                  <a:cubicBezTo>
                    <a:pt x="6445" y="18570"/>
                    <a:pt x="6566" y="18722"/>
                    <a:pt x="6688" y="18874"/>
                  </a:cubicBezTo>
                  <a:cubicBezTo>
                    <a:pt x="7174" y="19543"/>
                    <a:pt x="7752" y="19999"/>
                    <a:pt x="8420" y="20181"/>
                  </a:cubicBezTo>
                  <a:cubicBezTo>
                    <a:pt x="8684" y="20262"/>
                    <a:pt x="8907" y="20289"/>
                    <a:pt x="9179" y="20289"/>
                  </a:cubicBezTo>
                  <a:cubicBezTo>
                    <a:pt x="9315" y="20289"/>
                    <a:pt x="9464" y="20283"/>
                    <a:pt x="9636" y="20272"/>
                  </a:cubicBezTo>
                  <a:cubicBezTo>
                    <a:pt x="11004" y="20272"/>
                    <a:pt x="11247" y="20789"/>
                    <a:pt x="12615" y="21306"/>
                  </a:cubicBezTo>
                  <a:cubicBezTo>
                    <a:pt x="12848" y="21352"/>
                    <a:pt x="13135" y="21417"/>
                    <a:pt x="13421" y="21417"/>
                  </a:cubicBezTo>
                  <a:cubicBezTo>
                    <a:pt x="13508" y="21417"/>
                    <a:pt x="13594" y="21411"/>
                    <a:pt x="13679" y="21397"/>
                  </a:cubicBezTo>
                  <a:cubicBezTo>
                    <a:pt x="14469" y="21336"/>
                    <a:pt x="14682" y="20607"/>
                    <a:pt x="14682" y="19816"/>
                  </a:cubicBezTo>
                  <a:cubicBezTo>
                    <a:pt x="14651" y="19178"/>
                    <a:pt x="14621" y="18753"/>
                    <a:pt x="14743" y="18297"/>
                  </a:cubicBezTo>
                  <a:cubicBezTo>
                    <a:pt x="15047" y="17142"/>
                    <a:pt x="15837" y="16838"/>
                    <a:pt x="16414" y="16291"/>
                  </a:cubicBezTo>
                  <a:cubicBezTo>
                    <a:pt x="16658" y="16047"/>
                    <a:pt x="16931" y="15743"/>
                    <a:pt x="17235" y="15409"/>
                  </a:cubicBezTo>
                  <a:cubicBezTo>
                    <a:pt x="18390" y="14102"/>
                    <a:pt x="17965" y="12795"/>
                    <a:pt x="18177" y="11610"/>
                  </a:cubicBezTo>
                  <a:cubicBezTo>
                    <a:pt x="18299" y="11123"/>
                    <a:pt x="18572" y="10728"/>
                    <a:pt x="18603" y="10667"/>
                  </a:cubicBezTo>
                  <a:cubicBezTo>
                    <a:pt x="19180" y="9756"/>
                    <a:pt x="19028" y="8904"/>
                    <a:pt x="18512" y="8084"/>
                  </a:cubicBezTo>
                  <a:cubicBezTo>
                    <a:pt x="18421" y="7871"/>
                    <a:pt x="18299" y="7719"/>
                    <a:pt x="18147" y="7567"/>
                  </a:cubicBezTo>
                  <a:cubicBezTo>
                    <a:pt x="17873" y="7324"/>
                    <a:pt x="17600" y="7050"/>
                    <a:pt x="17296" y="6807"/>
                  </a:cubicBezTo>
                  <a:cubicBezTo>
                    <a:pt x="16992" y="6594"/>
                    <a:pt x="16658" y="6351"/>
                    <a:pt x="16293" y="5865"/>
                  </a:cubicBezTo>
                  <a:cubicBezTo>
                    <a:pt x="16202" y="5743"/>
                    <a:pt x="16080" y="5652"/>
                    <a:pt x="16019" y="5531"/>
                  </a:cubicBezTo>
                  <a:cubicBezTo>
                    <a:pt x="14530" y="3676"/>
                    <a:pt x="13740" y="2400"/>
                    <a:pt x="9393" y="941"/>
                  </a:cubicBezTo>
                  <a:cubicBezTo>
                    <a:pt x="8876" y="728"/>
                    <a:pt x="8360" y="576"/>
                    <a:pt x="7843" y="485"/>
                  </a:cubicBezTo>
                  <a:cubicBezTo>
                    <a:pt x="7539" y="394"/>
                    <a:pt x="7296" y="333"/>
                    <a:pt x="7022" y="272"/>
                  </a:cubicBezTo>
                  <a:cubicBezTo>
                    <a:pt x="5862" y="73"/>
                    <a:pt x="4791" y="1"/>
                    <a:pt x="3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57"/>
            <p:cNvSpPr/>
            <p:nvPr/>
          </p:nvSpPr>
          <p:spPr>
            <a:xfrm>
              <a:off x="8302050" y="2063475"/>
              <a:ext cx="364025" cy="436975"/>
            </a:xfrm>
            <a:custGeom>
              <a:avLst/>
              <a:gdLst/>
              <a:ahLst/>
              <a:cxnLst/>
              <a:rect l="l" t="t" r="r" b="b"/>
              <a:pathLst>
                <a:path w="14561" h="17479" extrusionOk="0">
                  <a:moveTo>
                    <a:pt x="6354" y="3040"/>
                  </a:moveTo>
                  <a:cubicBezTo>
                    <a:pt x="6961" y="3587"/>
                    <a:pt x="8512" y="4742"/>
                    <a:pt x="9150" y="5107"/>
                  </a:cubicBezTo>
                  <a:cubicBezTo>
                    <a:pt x="9788" y="5472"/>
                    <a:pt x="12585" y="6840"/>
                    <a:pt x="13557" y="7144"/>
                  </a:cubicBezTo>
                  <a:cubicBezTo>
                    <a:pt x="13740" y="7843"/>
                    <a:pt x="14196" y="8147"/>
                    <a:pt x="14044" y="8603"/>
                  </a:cubicBezTo>
                  <a:cubicBezTo>
                    <a:pt x="13952" y="8846"/>
                    <a:pt x="13740" y="9089"/>
                    <a:pt x="13557" y="9271"/>
                  </a:cubicBezTo>
                  <a:cubicBezTo>
                    <a:pt x="13345" y="9514"/>
                    <a:pt x="13193" y="9575"/>
                    <a:pt x="12919" y="9727"/>
                  </a:cubicBezTo>
                  <a:cubicBezTo>
                    <a:pt x="12220" y="10122"/>
                    <a:pt x="12007" y="10214"/>
                    <a:pt x="11855" y="10761"/>
                  </a:cubicBezTo>
                  <a:cubicBezTo>
                    <a:pt x="10305" y="9666"/>
                    <a:pt x="8481" y="8390"/>
                    <a:pt x="7022" y="7022"/>
                  </a:cubicBezTo>
                  <a:lnTo>
                    <a:pt x="6445" y="6475"/>
                  </a:lnTo>
                  <a:lnTo>
                    <a:pt x="6384" y="6384"/>
                  </a:lnTo>
                  <a:cubicBezTo>
                    <a:pt x="6293" y="6323"/>
                    <a:pt x="5381" y="5441"/>
                    <a:pt x="4864" y="4864"/>
                  </a:cubicBezTo>
                  <a:cubicBezTo>
                    <a:pt x="4682" y="4499"/>
                    <a:pt x="4439" y="4074"/>
                    <a:pt x="4256" y="3618"/>
                  </a:cubicBezTo>
                  <a:lnTo>
                    <a:pt x="4530" y="3618"/>
                  </a:lnTo>
                  <a:cubicBezTo>
                    <a:pt x="4575" y="3620"/>
                    <a:pt x="4621" y="3621"/>
                    <a:pt x="4667" y="3621"/>
                  </a:cubicBezTo>
                  <a:cubicBezTo>
                    <a:pt x="5270" y="3621"/>
                    <a:pt x="5930" y="3436"/>
                    <a:pt x="6354" y="3040"/>
                  </a:cubicBezTo>
                  <a:close/>
                  <a:moveTo>
                    <a:pt x="4986" y="5472"/>
                  </a:moveTo>
                  <a:lnTo>
                    <a:pt x="4986" y="5472"/>
                  </a:lnTo>
                  <a:cubicBezTo>
                    <a:pt x="5472" y="6080"/>
                    <a:pt x="6141" y="6840"/>
                    <a:pt x="6840" y="7539"/>
                  </a:cubicBezTo>
                  <a:cubicBezTo>
                    <a:pt x="7509" y="8207"/>
                    <a:pt x="9302" y="9606"/>
                    <a:pt x="9302" y="9606"/>
                  </a:cubicBezTo>
                  <a:cubicBezTo>
                    <a:pt x="10153" y="10274"/>
                    <a:pt x="9910" y="10031"/>
                    <a:pt x="10639" y="10609"/>
                  </a:cubicBezTo>
                  <a:lnTo>
                    <a:pt x="11278" y="11065"/>
                  </a:lnTo>
                  <a:cubicBezTo>
                    <a:pt x="11551" y="11247"/>
                    <a:pt x="11612" y="11277"/>
                    <a:pt x="11703" y="11338"/>
                  </a:cubicBezTo>
                  <a:cubicBezTo>
                    <a:pt x="11612" y="12189"/>
                    <a:pt x="12098" y="13101"/>
                    <a:pt x="11338" y="13709"/>
                  </a:cubicBezTo>
                  <a:cubicBezTo>
                    <a:pt x="11001" y="13950"/>
                    <a:pt x="10629" y="14021"/>
                    <a:pt x="10251" y="14021"/>
                  </a:cubicBezTo>
                  <a:cubicBezTo>
                    <a:pt x="9913" y="14021"/>
                    <a:pt x="9571" y="13965"/>
                    <a:pt x="9241" y="13922"/>
                  </a:cubicBezTo>
                  <a:cubicBezTo>
                    <a:pt x="9104" y="13891"/>
                    <a:pt x="8990" y="13876"/>
                    <a:pt x="8892" y="13876"/>
                  </a:cubicBezTo>
                  <a:cubicBezTo>
                    <a:pt x="8793" y="13876"/>
                    <a:pt x="8709" y="13891"/>
                    <a:pt x="8633" y="13922"/>
                  </a:cubicBezTo>
                  <a:cubicBezTo>
                    <a:pt x="8572" y="13831"/>
                    <a:pt x="8481" y="13679"/>
                    <a:pt x="8299" y="13405"/>
                  </a:cubicBezTo>
                  <a:cubicBezTo>
                    <a:pt x="8208" y="13192"/>
                    <a:pt x="6870" y="10457"/>
                    <a:pt x="4955" y="7995"/>
                  </a:cubicBezTo>
                  <a:lnTo>
                    <a:pt x="4895" y="7904"/>
                  </a:lnTo>
                  <a:lnTo>
                    <a:pt x="4834" y="7782"/>
                  </a:lnTo>
                  <a:cubicBezTo>
                    <a:pt x="4712" y="7691"/>
                    <a:pt x="4287" y="7144"/>
                    <a:pt x="4013" y="6840"/>
                  </a:cubicBezTo>
                  <a:cubicBezTo>
                    <a:pt x="4591" y="6779"/>
                    <a:pt x="5199" y="6353"/>
                    <a:pt x="4986" y="5472"/>
                  </a:cubicBezTo>
                  <a:close/>
                  <a:moveTo>
                    <a:pt x="2159" y="6323"/>
                  </a:moveTo>
                  <a:cubicBezTo>
                    <a:pt x="2402" y="6353"/>
                    <a:pt x="2980" y="6840"/>
                    <a:pt x="3709" y="6870"/>
                  </a:cubicBezTo>
                  <a:lnTo>
                    <a:pt x="3952" y="6870"/>
                  </a:lnTo>
                  <a:cubicBezTo>
                    <a:pt x="3952" y="6870"/>
                    <a:pt x="3952" y="6931"/>
                    <a:pt x="3983" y="6931"/>
                  </a:cubicBezTo>
                  <a:cubicBezTo>
                    <a:pt x="4195" y="7326"/>
                    <a:pt x="6323" y="10335"/>
                    <a:pt x="7630" y="12949"/>
                  </a:cubicBezTo>
                  <a:cubicBezTo>
                    <a:pt x="7843" y="13466"/>
                    <a:pt x="7965" y="13648"/>
                    <a:pt x="8208" y="13983"/>
                  </a:cubicBezTo>
                  <a:cubicBezTo>
                    <a:pt x="8238" y="14074"/>
                    <a:pt x="8268" y="14104"/>
                    <a:pt x="8299" y="14165"/>
                  </a:cubicBezTo>
                  <a:cubicBezTo>
                    <a:pt x="7539" y="14834"/>
                    <a:pt x="8420" y="16901"/>
                    <a:pt x="6202" y="17022"/>
                  </a:cubicBezTo>
                  <a:cubicBezTo>
                    <a:pt x="5958" y="16414"/>
                    <a:pt x="5047" y="14013"/>
                    <a:pt x="4439" y="12706"/>
                  </a:cubicBezTo>
                  <a:cubicBezTo>
                    <a:pt x="4378" y="12554"/>
                    <a:pt x="2858" y="9302"/>
                    <a:pt x="2341" y="8481"/>
                  </a:cubicBezTo>
                  <a:cubicBezTo>
                    <a:pt x="2189" y="8207"/>
                    <a:pt x="2129" y="8056"/>
                    <a:pt x="1946" y="7843"/>
                  </a:cubicBezTo>
                  <a:cubicBezTo>
                    <a:pt x="1885" y="7782"/>
                    <a:pt x="1733" y="7569"/>
                    <a:pt x="1642" y="7448"/>
                  </a:cubicBezTo>
                  <a:cubicBezTo>
                    <a:pt x="2007" y="7265"/>
                    <a:pt x="2007" y="6688"/>
                    <a:pt x="2159" y="6323"/>
                  </a:cubicBezTo>
                  <a:close/>
                  <a:moveTo>
                    <a:pt x="5168" y="1"/>
                  </a:moveTo>
                  <a:cubicBezTo>
                    <a:pt x="5654" y="335"/>
                    <a:pt x="5928" y="761"/>
                    <a:pt x="6232" y="1399"/>
                  </a:cubicBezTo>
                  <a:cubicBezTo>
                    <a:pt x="6384" y="1764"/>
                    <a:pt x="6718" y="2524"/>
                    <a:pt x="5837" y="3010"/>
                  </a:cubicBezTo>
                  <a:cubicBezTo>
                    <a:pt x="5378" y="3264"/>
                    <a:pt x="4957" y="3306"/>
                    <a:pt x="4616" y="3306"/>
                  </a:cubicBezTo>
                  <a:cubicBezTo>
                    <a:pt x="4452" y="3306"/>
                    <a:pt x="4307" y="3296"/>
                    <a:pt x="4184" y="3296"/>
                  </a:cubicBezTo>
                  <a:cubicBezTo>
                    <a:pt x="3953" y="3296"/>
                    <a:pt x="3805" y="3330"/>
                    <a:pt x="3770" y="3527"/>
                  </a:cubicBezTo>
                  <a:cubicBezTo>
                    <a:pt x="3679" y="3983"/>
                    <a:pt x="5138" y="5715"/>
                    <a:pt x="4469" y="6232"/>
                  </a:cubicBezTo>
                  <a:cubicBezTo>
                    <a:pt x="4254" y="6387"/>
                    <a:pt x="4037" y="6446"/>
                    <a:pt x="3825" y="6446"/>
                  </a:cubicBezTo>
                  <a:cubicBezTo>
                    <a:pt x="3158" y="6446"/>
                    <a:pt x="2534" y="5863"/>
                    <a:pt x="2127" y="5863"/>
                  </a:cubicBezTo>
                  <a:cubicBezTo>
                    <a:pt x="2005" y="5863"/>
                    <a:pt x="1903" y="5915"/>
                    <a:pt x="1825" y="6049"/>
                  </a:cubicBezTo>
                  <a:cubicBezTo>
                    <a:pt x="1673" y="6353"/>
                    <a:pt x="1581" y="6992"/>
                    <a:pt x="1399" y="7113"/>
                  </a:cubicBezTo>
                  <a:cubicBezTo>
                    <a:pt x="1342" y="7132"/>
                    <a:pt x="1284" y="7141"/>
                    <a:pt x="1226" y="7141"/>
                  </a:cubicBezTo>
                  <a:cubicBezTo>
                    <a:pt x="822" y="7141"/>
                    <a:pt x="400" y="6703"/>
                    <a:pt x="1" y="6171"/>
                  </a:cubicBezTo>
                  <a:lnTo>
                    <a:pt x="1" y="6171"/>
                  </a:lnTo>
                  <a:cubicBezTo>
                    <a:pt x="122" y="6505"/>
                    <a:pt x="274" y="6809"/>
                    <a:pt x="366" y="7144"/>
                  </a:cubicBezTo>
                  <a:cubicBezTo>
                    <a:pt x="644" y="7394"/>
                    <a:pt x="973" y="7543"/>
                    <a:pt x="1283" y="7543"/>
                  </a:cubicBezTo>
                  <a:cubicBezTo>
                    <a:pt x="1312" y="7543"/>
                    <a:pt x="1340" y="7541"/>
                    <a:pt x="1369" y="7539"/>
                  </a:cubicBezTo>
                  <a:lnTo>
                    <a:pt x="1490" y="7539"/>
                  </a:lnTo>
                  <a:cubicBezTo>
                    <a:pt x="4135" y="12463"/>
                    <a:pt x="5381" y="16141"/>
                    <a:pt x="5746" y="17022"/>
                  </a:cubicBezTo>
                  <a:cubicBezTo>
                    <a:pt x="4834" y="16840"/>
                    <a:pt x="3922" y="15989"/>
                    <a:pt x="3253" y="15290"/>
                  </a:cubicBezTo>
                  <a:lnTo>
                    <a:pt x="3253" y="15290"/>
                  </a:lnTo>
                  <a:cubicBezTo>
                    <a:pt x="3375" y="15594"/>
                    <a:pt x="3466" y="15837"/>
                    <a:pt x="3557" y="16141"/>
                  </a:cubicBezTo>
                  <a:cubicBezTo>
                    <a:pt x="4256" y="16870"/>
                    <a:pt x="5138" y="17417"/>
                    <a:pt x="5989" y="17478"/>
                  </a:cubicBezTo>
                  <a:lnTo>
                    <a:pt x="6080" y="17478"/>
                  </a:lnTo>
                  <a:cubicBezTo>
                    <a:pt x="6262" y="17478"/>
                    <a:pt x="6445" y="17478"/>
                    <a:pt x="6658" y="17448"/>
                  </a:cubicBezTo>
                  <a:cubicBezTo>
                    <a:pt x="6749" y="17417"/>
                    <a:pt x="6901" y="17417"/>
                    <a:pt x="7022" y="17326"/>
                  </a:cubicBezTo>
                  <a:cubicBezTo>
                    <a:pt x="8512" y="16809"/>
                    <a:pt x="8208" y="15290"/>
                    <a:pt x="8481" y="14560"/>
                  </a:cubicBezTo>
                  <a:cubicBezTo>
                    <a:pt x="8555" y="14368"/>
                    <a:pt x="8643" y="14305"/>
                    <a:pt x="8812" y="14305"/>
                  </a:cubicBezTo>
                  <a:cubicBezTo>
                    <a:pt x="8990" y="14305"/>
                    <a:pt x="9259" y="14376"/>
                    <a:pt x="9697" y="14439"/>
                  </a:cubicBezTo>
                  <a:cubicBezTo>
                    <a:pt x="9905" y="14473"/>
                    <a:pt x="10113" y="14495"/>
                    <a:pt x="10317" y="14495"/>
                  </a:cubicBezTo>
                  <a:cubicBezTo>
                    <a:pt x="10651" y="14495"/>
                    <a:pt x="10976" y="14437"/>
                    <a:pt x="11278" y="14287"/>
                  </a:cubicBezTo>
                  <a:cubicBezTo>
                    <a:pt x="12342" y="13800"/>
                    <a:pt x="12281" y="12797"/>
                    <a:pt x="12190" y="12129"/>
                  </a:cubicBezTo>
                  <a:cubicBezTo>
                    <a:pt x="12007" y="10031"/>
                    <a:pt x="12797" y="10670"/>
                    <a:pt x="13800" y="9697"/>
                  </a:cubicBezTo>
                  <a:cubicBezTo>
                    <a:pt x="14044" y="9423"/>
                    <a:pt x="14439" y="8967"/>
                    <a:pt x="14469" y="8603"/>
                  </a:cubicBezTo>
                  <a:cubicBezTo>
                    <a:pt x="14560" y="7934"/>
                    <a:pt x="14165" y="7721"/>
                    <a:pt x="13952" y="7235"/>
                  </a:cubicBezTo>
                  <a:cubicBezTo>
                    <a:pt x="14044" y="7113"/>
                    <a:pt x="14013" y="6961"/>
                    <a:pt x="13892" y="6931"/>
                  </a:cubicBezTo>
                  <a:cubicBezTo>
                    <a:pt x="13892" y="6916"/>
                    <a:pt x="13890" y="6905"/>
                    <a:pt x="13888" y="6898"/>
                  </a:cubicBezTo>
                  <a:lnTo>
                    <a:pt x="13888" y="6898"/>
                  </a:lnTo>
                  <a:cubicBezTo>
                    <a:pt x="13813" y="6217"/>
                    <a:pt x="14199" y="5772"/>
                    <a:pt x="14408" y="5563"/>
                  </a:cubicBezTo>
                  <a:cubicBezTo>
                    <a:pt x="14287" y="5441"/>
                    <a:pt x="14196" y="5320"/>
                    <a:pt x="14135" y="5198"/>
                  </a:cubicBezTo>
                  <a:cubicBezTo>
                    <a:pt x="13861" y="5502"/>
                    <a:pt x="13649" y="5806"/>
                    <a:pt x="13557" y="6171"/>
                  </a:cubicBezTo>
                  <a:cubicBezTo>
                    <a:pt x="13497" y="6384"/>
                    <a:pt x="13436" y="6627"/>
                    <a:pt x="13497" y="6809"/>
                  </a:cubicBezTo>
                  <a:cubicBezTo>
                    <a:pt x="12524" y="6475"/>
                    <a:pt x="10548" y="5502"/>
                    <a:pt x="10183" y="5350"/>
                  </a:cubicBezTo>
                  <a:cubicBezTo>
                    <a:pt x="8968" y="4803"/>
                    <a:pt x="7022" y="3466"/>
                    <a:pt x="6506" y="3071"/>
                  </a:cubicBezTo>
                  <a:cubicBezTo>
                    <a:pt x="6597" y="2979"/>
                    <a:pt x="6688" y="2827"/>
                    <a:pt x="6749" y="2675"/>
                  </a:cubicBezTo>
                  <a:cubicBezTo>
                    <a:pt x="7053" y="1946"/>
                    <a:pt x="6566" y="852"/>
                    <a:pt x="5989" y="183"/>
                  </a:cubicBezTo>
                  <a:cubicBezTo>
                    <a:pt x="5746" y="122"/>
                    <a:pt x="5442" y="92"/>
                    <a:pt x="5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57"/>
            <p:cNvSpPr/>
            <p:nvPr/>
          </p:nvSpPr>
          <p:spPr>
            <a:xfrm>
              <a:off x="8413000" y="2246625"/>
              <a:ext cx="304750" cy="300025"/>
            </a:xfrm>
            <a:custGeom>
              <a:avLst/>
              <a:gdLst/>
              <a:ahLst/>
              <a:cxnLst/>
              <a:rect l="l" t="t" r="r" b="b"/>
              <a:pathLst>
                <a:path w="12190" h="12001" extrusionOk="0">
                  <a:moveTo>
                    <a:pt x="11825" y="0"/>
                  </a:moveTo>
                  <a:cubicBezTo>
                    <a:pt x="11521" y="2128"/>
                    <a:pt x="11551" y="2006"/>
                    <a:pt x="10518" y="3222"/>
                  </a:cubicBezTo>
                  <a:cubicBezTo>
                    <a:pt x="9910" y="3951"/>
                    <a:pt x="9697" y="4924"/>
                    <a:pt x="9727" y="5866"/>
                  </a:cubicBezTo>
                  <a:cubicBezTo>
                    <a:pt x="9727" y="6018"/>
                    <a:pt x="9727" y="6079"/>
                    <a:pt x="9636" y="6322"/>
                  </a:cubicBezTo>
                  <a:cubicBezTo>
                    <a:pt x="9454" y="6778"/>
                    <a:pt x="9119" y="7082"/>
                    <a:pt x="8694" y="7295"/>
                  </a:cubicBezTo>
                  <a:lnTo>
                    <a:pt x="8633" y="7325"/>
                  </a:lnTo>
                  <a:cubicBezTo>
                    <a:pt x="8055" y="7629"/>
                    <a:pt x="7752" y="7842"/>
                    <a:pt x="7508" y="8480"/>
                  </a:cubicBezTo>
                  <a:cubicBezTo>
                    <a:pt x="7052" y="9848"/>
                    <a:pt x="7265" y="10335"/>
                    <a:pt x="7022" y="10912"/>
                  </a:cubicBezTo>
                  <a:cubicBezTo>
                    <a:pt x="6837" y="11360"/>
                    <a:pt x="6479" y="11478"/>
                    <a:pt x="6107" y="11478"/>
                  </a:cubicBezTo>
                  <a:cubicBezTo>
                    <a:pt x="5748" y="11478"/>
                    <a:pt x="5377" y="11367"/>
                    <a:pt x="5137" y="11338"/>
                  </a:cubicBezTo>
                  <a:lnTo>
                    <a:pt x="5077" y="11338"/>
                  </a:lnTo>
                  <a:cubicBezTo>
                    <a:pt x="4841" y="11308"/>
                    <a:pt x="4630" y="11295"/>
                    <a:pt x="4439" y="11295"/>
                  </a:cubicBezTo>
                  <a:cubicBezTo>
                    <a:pt x="3511" y="11295"/>
                    <a:pt x="3039" y="11588"/>
                    <a:pt x="2334" y="11588"/>
                  </a:cubicBezTo>
                  <a:cubicBezTo>
                    <a:pt x="2005" y="11588"/>
                    <a:pt x="1625" y="11524"/>
                    <a:pt x="1125" y="11338"/>
                  </a:cubicBezTo>
                  <a:cubicBezTo>
                    <a:pt x="639" y="11094"/>
                    <a:pt x="274" y="10882"/>
                    <a:pt x="1" y="10730"/>
                  </a:cubicBezTo>
                  <a:lnTo>
                    <a:pt x="1" y="10730"/>
                  </a:lnTo>
                  <a:cubicBezTo>
                    <a:pt x="122" y="10912"/>
                    <a:pt x="213" y="11064"/>
                    <a:pt x="335" y="11216"/>
                  </a:cubicBezTo>
                  <a:lnTo>
                    <a:pt x="669" y="11429"/>
                  </a:lnTo>
                  <a:cubicBezTo>
                    <a:pt x="1375" y="11872"/>
                    <a:pt x="1901" y="12001"/>
                    <a:pt x="2384" y="12001"/>
                  </a:cubicBezTo>
                  <a:cubicBezTo>
                    <a:pt x="3051" y="12001"/>
                    <a:pt x="3635" y="11756"/>
                    <a:pt x="4492" y="11756"/>
                  </a:cubicBezTo>
                  <a:cubicBezTo>
                    <a:pt x="4674" y="11756"/>
                    <a:pt x="4867" y="11767"/>
                    <a:pt x="5077" y="11793"/>
                  </a:cubicBezTo>
                  <a:cubicBezTo>
                    <a:pt x="5436" y="11821"/>
                    <a:pt x="5745" y="11949"/>
                    <a:pt x="6142" y="11949"/>
                  </a:cubicBezTo>
                  <a:cubicBezTo>
                    <a:pt x="6181" y="11949"/>
                    <a:pt x="6221" y="11948"/>
                    <a:pt x="6262" y="11945"/>
                  </a:cubicBezTo>
                  <a:cubicBezTo>
                    <a:pt x="8116" y="11763"/>
                    <a:pt x="7326" y="9787"/>
                    <a:pt x="8086" y="8359"/>
                  </a:cubicBezTo>
                  <a:cubicBezTo>
                    <a:pt x="8177" y="8207"/>
                    <a:pt x="8238" y="8176"/>
                    <a:pt x="8359" y="8055"/>
                  </a:cubicBezTo>
                  <a:cubicBezTo>
                    <a:pt x="8846" y="7660"/>
                    <a:pt x="10183" y="7204"/>
                    <a:pt x="10183" y="5866"/>
                  </a:cubicBezTo>
                  <a:lnTo>
                    <a:pt x="10183" y="5684"/>
                  </a:lnTo>
                  <a:cubicBezTo>
                    <a:pt x="10183" y="5137"/>
                    <a:pt x="10214" y="4863"/>
                    <a:pt x="10366" y="4407"/>
                  </a:cubicBezTo>
                  <a:cubicBezTo>
                    <a:pt x="10609" y="3647"/>
                    <a:pt x="11004" y="3344"/>
                    <a:pt x="11521" y="2675"/>
                  </a:cubicBezTo>
                  <a:cubicBezTo>
                    <a:pt x="11885" y="2097"/>
                    <a:pt x="12037" y="1520"/>
                    <a:pt x="12189" y="426"/>
                  </a:cubicBezTo>
                  <a:cubicBezTo>
                    <a:pt x="12098" y="243"/>
                    <a:pt x="11946" y="91"/>
                    <a:pt x="1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57"/>
            <p:cNvSpPr/>
            <p:nvPr/>
          </p:nvSpPr>
          <p:spPr>
            <a:xfrm>
              <a:off x="8541425" y="252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57"/>
            <p:cNvSpPr/>
            <p:nvPr/>
          </p:nvSpPr>
          <p:spPr>
            <a:xfrm>
              <a:off x="7571800" y="1570300"/>
              <a:ext cx="662650" cy="584575"/>
            </a:xfrm>
            <a:custGeom>
              <a:avLst/>
              <a:gdLst/>
              <a:ahLst/>
              <a:cxnLst/>
              <a:rect l="l" t="t" r="r" b="b"/>
              <a:pathLst>
                <a:path w="26506" h="23383" extrusionOk="0">
                  <a:moveTo>
                    <a:pt x="3587" y="1"/>
                  </a:moveTo>
                  <a:cubicBezTo>
                    <a:pt x="3131" y="1"/>
                    <a:pt x="2250" y="62"/>
                    <a:pt x="1733" y="366"/>
                  </a:cubicBezTo>
                  <a:cubicBezTo>
                    <a:pt x="1581" y="426"/>
                    <a:pt x="1460" y="518"/>
                    <a:pt x="1338" y="609"/>
                  </a:cubicBezTo>
                  <a:cubicBezTo>
                    <a:pt x="1308" y="670"/>
                    <a:pt x="1247" y="700"/>
                    <a:pt x="1186" y="730"/>
                  </a:cubicBezTo>
                  <a:cubicBezTo>
                    <a:pt x="305" y="1582"/>
                    <a:pt x="1" y="2889"/>
                    <a:pt x="1672" y="5594"/>
                  </a:cubicBezTo>
                  <a:cubicBezTo>
                    <a:pt x="1824" y="5867"/>
                    <a:pt x="2007" y="6141"/>
                    <a:pt x="2067" y="6232"/>
                  </a:cubicBezTo>
                  <a:cubicBezTo>
                    <a:pt x="2463" y="6779"/>
                    <a:pt x="2767" y="7144"/>
                    <a:pt x="3071" y="7509"/>
                  </a:cubicBezTo>
                  <a:cubicBezTo>
                    <a:pt x="3101" y="7539"/>
                    <a:pt x="3131" y="7600"/>
                    <a:pt x="3223" y="7661"/>
                  </a:cubicBezTo>
                  <a:cubicBezTo>
                    <a:pt x="4043" y="8633"/>
                    <a:pt x="4803" y="9484"/>
                    <a:pt x="6110" y="12311"/>
                  </a:cubicBezTo>
                  <a:cubicBezTo>
                    <a:pt x="6323" y="12828"/>
                    <a:pt x="6444" y="13071"/>
                    <a:pt x="6566" y="13314"/>
                  </a:cubicBezTo>
                  <a:cubicBezTo>
                    <a:pt x="6596" y="13436"/>
                    <a:pt x="6657" y="13527"/>
                    <a:pt x="6718" y="13649"/>
                  </a:cubicBezTo>
                  <a:lnTo>
                    <a:pt x="6840" y="13983"/>
                  </a:lnTo>
                  <a:cubicBezTo>
                    <a:pt x="7508" y="16050"/>
                    <a:pt x="7204" y="16536"/>
                    <a:pt x="7356" y="17874"/>
                  </a:cubicBezTo>
                  <a:cubicBezTo>
                    <a:pt x="7356" y="17934"/>
                    <a:pt x="7356" y="18026"/>
                    <a:pt x="7387" y="18086"/>
                  </a:cubicBezTo>
                  <a:cubicBezTo>
                    <a:pt x="7387" y="18178"/>
                    <a:pt x="7417" y="18238"/>
                    <a:pt x="7417" y="18360"/>
                  </a:cubicBezTo>
                  <a:cubicBezTo>
                    <a:pt x="7539" y="19059"/>
                    <a:pt x="7721" y="19545"/>
                    <a:pt x="7843" y="19819"/>
                  </a:cubicBezTo>
                  <a:cubicBezTo>
                    <a:pt x="9058" y="22311"/>
                    <a:pt x="10396" y="22889"/>
                    <a:pt x="12250" y="23254"/>
                  </a:cubicBezTo>
                  <a:cubicBezTo>
                    <a:pt x="12697" y="23347"/>
                    <a:pt x="13235" y="23383"/>
                    <a:pt x="13822" y="23383"/>
                  </a:cubicBezTo>
                  <a:cubicBezTo>
                    <a:pt x="14194" y="23383"/>
                    <a:pt x="14585" y="23368"/>
                    <a:pt x="14986" y="23345"/>
                  </a:cubicBezTo>
                  <a:cubicBezTo>
                    <a:pt x="17509" y="23162"/>
                    <a:pt x="20487" y="22494"/>
                    <a:pt x="21551" y="22342"/>
                  </a:cubicBezTo>
                  <a:cubicBezTo>
                    <a:pt x="23588" y="22099"/>
                    <a:pt x="26506" y="22251"/>
                    <a:pt x="26262" y="20366"/>
                  </a:cubicBezTo>
                  <a:cubicBezTo>
                    <a:pt x="26171" y="19545"/>
                    <a:pt x="25472" y="18390"/>
                    <a:pt x="23983" y="16019"/>
                  </a:cubicBezTo>
                  <a:cubicBezTo>
                    <a:pt x="23071" y="14500"/>
                    <a:pt x="22250" y="13466"/>
                    <a:pt x="21186" y="12159"/>
                  </a:cubicBezTo>
                  <a:cubicBezTo>
                    <a:pt x="20244" y="11035"/>
                    <a:pt x="19119" y="9880"/>
                    <a:pt x="17964" y="8755"/>
                  </a:cubicBezTo>
                  <a:cubicBezTo>
                    <a:pt x="14499" y="5533"/>
                    <a:pt x="10366" y="2676"/>
                    <a:pt x="7812" y="1369"/>
                  </a:cubicBezTo>
                  <a:cubicBezTo>
                    <a:pt x="6292" y="609"/>
                    <a:pt x="4286" y="1"/>
                    <a:pt x="3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57"/>
            <p:cNvSpPr/>
            <p:nvPr/>
          </p:nvSpPr>
          <p:spPr>
            <a:xfrm>
              <a:off x="7603725" y="1586275"/>
              <a:ext cx="634525" cy="568425"/>
            </a:xfrm>
            <a:custGeom>
              <a:avLst/>
              <a:gdLst/>
              <a:ahLst/>
              <a:cxnLst/>
              <a:rect l="l" t="t" r="r" b="b"/>
              <a:pathLst>
                <a:path w="25381" h="22737" extrusionOk="0">
                  <a:moveTo>
                    <a:pt x="152" y="0"/>
                  </a:moveTo>
                  <a:cubicBezTo>
                    <a:pt x="122" y="61"/>
                    <a:pt x="31" y="91"/>
                    <a:pt x="0" y="122"/>
                  </a:cubicBezTo>
                  <a:cubicBezTo>
                    <a:pt x="243" y="243"/>
                    <a:pt x="426" y="304"/>
                    <a:pt x="578" y="395"/>
                  </a:cubicBezTo>
                  <a:cubicBezTo>
                    <a:pt x="3161" y="1611"/>
                    <a:pt x="2249" y="1186"/>
                    <a:pt x="3982" y="2128"/>
                  </a:cubicBezTo>
                  <a:cubicBezTo>
                    <a:pt x="4225" y="2250"/>
                    <a:pt x="4438" y="2402"/>
                    <a:pt x="4681" y="2523"/>
                  </a:cubicBezTo>
                  <a:cubicBezTo>
                    <a:pt x="4681" y="2584"/>
                    <a:pt x="4712" y="2675"/>
                    <a:pt x="4742" y="2797"/>
                  </a:cubicBezTo>
                  <a:cubicBezTo>
                    <a:pt x="4833" y="2979"/>
                    <a:pt x="4894" y="3040"/>
                    <a:pt x="5046" y="3253"/>
                  </a:cubicBezTo>
                  <a:cubicBezTo>
                    <a:pt x="5074" y="3309"/>
                    <a:pt x="5741" y="4085"/>
                    <a:pt x="6524" y="4085"/>
                  </a:cubicBezTo>
                  <a:cubicBezTo>
                    <a:pt x="6578" y="4085"/>
                    <a:pt x="6632" y="4081"/>
                    <a:pt x="6687" y="4073"/>
                  </a:cubicBezTo>
                  <a:cubicBezTo>
                    <a:pt x="6809" y="4073"/>
                    <a:pt x="6961" y="4043"/>
                    <a:pt x="7022" y="3982"/>
                  </a:cubicBezTo>
                  <a:cubicBezTo>
                    <a:pt x="8055" y="4560"/>
                    <a:pt x="8967" y="5228"/>
                    <a:pt x="9848" y="5806"/>
                  </a:cubicBezTo>
                  <a:cubicBezTo>
                    <a:pt x="9848" y="5988"/>
                    <a:pt x="10000" y="6292"/>
                    <a:pt x="10456" y="6505"/>
                  </a:cubicBezTo>
                  <a:cubicBezTo>
                    <a:pt x="10642" y="6608"/>
                    <a:pt x="10800" y="6669"/>
                    <a:pt x="10920" y="6669"/>
                  </a:cubicBezTo>
                  <a:cubicBezTo>
                    <a:pt x="10977" y="6669"/>
                    <a:pt x="11025" y="6656"/>
                    <a:pt x="11064" y="6626"/>
                  </a:cubicBezTo>
                  <a:cubicBezTo>
                    <a:pt x="12128" y="7386"/>
                    <a:pt x="12979" y="8116"/>
                    <a:pt x="13648" y="8693"/>
                  </a:cubicBezTo>
                  <a:lnTo>
                    <a:pt x="13800" y="8845"/>
                  </a:lnTo>
                  <a:cubicBezTo>
                    <a:pt x="13648" y="9089"/>
                    <a:pt x="13557" y="9453"/>
                    <a:pt x="13648" y="9970"/>
                  </a:cubicBezTo>
                  <a:cubicBezTo>
                    <a:pt x="13739" y="10851"/>
                    <a:pt x="14438" y="11490"/>
                    <a:pt x="15046" y="12189"/>
                  </a:cubicBezTo>
                  <a:lnTo>
                    <a:pt x="14560" y="12189"/>
                  </a:lnTo>
                  <a:cubicBezTo>
                    <a:pt x="13769" y="11459"/>
                    <a:pt x="11216" y="10213"/>
                    <a:pt x="9058" y="9301"/>
                  </a:cubicBezTo>
                  <a:lnTo>
                    <a:pt x="9058" y="9210"/>
                  </a:lnTo>
                  <a:cubicBezTo>
                    <a:pt x="8967" y="8937"/>
                    <a:pt x="8754" y="8754"/>
                    <a:pt x="8602" y="8633"/>
                  </a:cubicBezTo>
                  <a:cubicBezTo>
                    <a:pt x="8481" y="8572"/>
                    <a:pt x="8359" y="8329"/>
                    <a:pt x="7842" y="8177"/>
                  </a:cubicBezTo>
                  <a:cubicBezTo>
                    <a:pt x="7666" y="8115"/>
                    <a:pt x="7501" y="8088"/>
                    <a:pt x="7352" y="8088"/>
                  </a:cubicBezTo>
                  <a:cubicBezTo>
                    <a:pt x="7064" y="8088"/>
                    <a:pt x="6838" y="8188"/>
                    <a:pt x="6718" y="8329"/>
                  </a:cubicBezTo>
                  <a:cubicBezTo>
                    <a:pt x="6535" y="8268"/>
                    <a:pt x="6353" y="8177"/>
                    <a:pt x="6201" y="8146"/>
                  </a:cubicBezTo>
                  <a:cubicBezTo>
                    <a:pt x="4864" y="7690"/>
                    <a:pt x="3009" y="7174"/>
                    <a:pt x="1824" y="6870"/>
                  </a:cubicBezTo>
                  <a:lnTo>
                    <a:pt x="1824" y="6870"/>
                  </a:lnTo>
                  <a:cubicBezTo>
                    <a:pt x="1854" y="6900"/>
                    <a:pt x="1885" y="6961"/>
                    <a:pt x="1976" y="7022"/>
                  </a:cubicBezTo>
                  <a:cubicBezTo>
                    <a:pt x="2280" y="7082"/>
                    <a:pt x="2523" y="7204"/>
                    <a:pt x="2645" y="7234"/>
                  </a:cubicBezTo>
                  <a:cubicBezTo>
                    <a:pt x="2645" y="7234"/>
                    <a:pt x="3465" y="7508"/>
                    <a:pt x="4286" y="7721"/>
                  </a:cubicBezTo>
                  <a:cubicBezTo>
                    <a:pt x="4864" y="7873"/>
                    <a:pt x="5684" y="8177"/>
                    <a:pt x="6687" y="8572"/>
                  </a:cubicBezTo>
                  <a:cubicBezTo>
                    <a:pt x="6687" y="8785"/>
                    <a:pt x="6839" y="9089"/>
                    <a:pt x="7174" y="9362"/>
                  </a:cubicBezTo>
                  <a:cubicBezTo>
                    <a:pt x="7417" y="9544"/>
                    <a:pt x="7721" y="9696"/>
                    <a:pt x="8025" y="9788"/>
                  </a:cubicBezTo>
                  <a:cubicBezTo>
                    <a:pt x="8220" y="9846"/>
                    <a:pt x="8389" y="9873"/>
                    <a:pt x="8533" y="9873"/>
                  </a:cubicBezTo>
                  <a:cubicBezTo>
                    <a:pt x="8838" y="9873"/>
                    <a:pt x="9027" y="9751"/>
                    <a:pt x="9089" y="9544"/>
                  </a:cubicBezTo>
                  <a:cubicBezTo>
                    <a:pt x="11003" y="10396"/>
                    <a:pt x="13040" y="11429"/>
                    <a:pt x="14165" y="12250"/>
                  </a:cubicBezTo>
                  <a:cubicBezTo>
                    <a:pt x="12949" y="12645"/>
                    <a:pt x="12584" y="14043"/>
                    <a:pt x="14286" y="15502"/>
                  </a:cubicBezTo>
                  <a:cubicBezTo>
                    <a:pt x="13952" y="15502"/>
                    <a:pt x="13709" y="15502"/>
                    <a:pt x="13435" y="15684"/>
                  </a:cubicBezTo>
                  <a:cubicBezTo>
                    <a:pt x="13101" y="15836"/>
                    <a:pt x="12888" y="16140"/>
                    <a:pt x="12766" y="16475"/>
                  </a:cubicBezTo>
                  <a:cubicBezTo>
                    <a:pt x="12614" y="16383"/>
                    <a:pt x="12432" y="16323"/>
                    <a:pt x="12371" y="16323"/>
                  </a:cubicBezTo>
                  <a:cubicBezTo>
                    <a:pt x="12189" y="16231"/>
                    <a:pt x="11399" y="15928"/>
                    <a:pt x="10639" y="15624"/>
                  </a:cubicBezTo>
                  <a:cubicBezTo>
                    <a:pt x="10335" y="15502"/>
                    <a:pt x="10031" y="15350"/>
                    <a:pt x="9727" y="15198"/>
                  </a:cubicBezTo>
                  <a:cubicBezTo>
                    <a:pt x="9727" y="14924"/>
                    <a:pt x="9089" y="14408"/>
                    <a:pt x="8511" y="14347"/>
                  </a:cubicBezTo>
                  <a:cubicBezTo>
                    <a:pt x="8470" y="14339"/>
                    <a:pt x="8430" y="14335"/>
                    <a:pt x="8389" y="14335"/>
                  </a:cubicBezTo>
                  <a:cubicBezTo>
                    <a:pt x="8280" y="14335"/>
                    <a:pt x="8174" y="14363"/>
                    <a:pt x="8085" y="14408"/>
                  </a:cubicBezTo>
                  <a:cubicBezTo>
                    <a:pt x="6961" y="13769"/>
                    <a:pt x="5988" y="13162"/>
                    <a:pt x="5319" y="12675"/>
                  </a:cubicBezTo>
                  <a:lnTo>
                    <a:pt x="5319" y="12675"/>
                  </a:lnTo>
                  <a:cubicBezTo>
                    <a:pt x="5350" y="12797"/>
                    <a:pt x="5441" y="12888"/>
                    <a:pt x="5471" y="13010"/>
                  </a:cubicBezTo>
                  <a:cubicBezTo>
                    <a:pt x="6231" y="13587"/>
                    <a:pt x="7082" y="14165"/>
                    <a:pt x="7933" y="14651"/>
                  </a:cubicBezTo>
                  <a:cubicBezTo>
                    <a:pt x="7903" y="14803"/>
                    <a:pt x="7964" y="14955"/>
                    <a:pt x="8177" y="15137"/>
                  </a:cubicBezTo>
                  <a:cubicBezTo>
                    <a:pt x="8478" y="15439"/>
                    <a:pt x="8903" y="15567"/>
                    <a:pt x="9207" y="15567"/>
                  </a:cubicBezTo>
                  <a:cubicBezTo>
                    <a:pt x="9240" y="15567"/>
                    <a:pt x="9271" y="15566"/>
                    <a:pt x="9301" y="15563"/>
                  </a:cubicBezTo>
                  <a:cubicBezTo>
                    <a:pt x="9332" y="15563"/>
                    <a:pt x="9453" y="15532"/>
                    <a:pt x="9484" y="15532"/>
                  </a:cubicBezTo>
                  <a:cubicBezTo>
                    <a:pt x="9544" y="15532"/>
                    <a:pt x="9575" y="15472"/>
                    <a:pt x="9575" y="15472"/>
                  </a:cubicBezTo>
                  <a:cubicBezTo>
                    <a:pt x="9848" y="15593"/>
                    <a:pt x="10061" y="15715"/>
                    <a:pt x="10304" y="15836"/>
                  </a:cubicBezTo>
                  <a:cubicBezTo>
                    <a:pt x="10304" y="15836"/>
                    <a:pt x="12310" y="16657"/>
                    <a:pt x="12675" y="16809"/>
                  </a:cubicBezTo>
                  <a:cubicBezTo>
                    <a:pt x="12645" y="17447"/>
                    <a:pt x="12949" y="18207"/>
                    <a:pt x="13800" y="18785"/>
                  </a:cubicBezTo>
                  <a:cubicBezTo>
                    <a:pt x="13952" y="18906"/>
                    <a:pt x="14104" y="18967"/>
                    <a:pt x="14256" y="19089"/>
                  </a:cubicBezTo>
                  <a:cubicBezTo>
                    <a:pt x="13861" y="19180"/>
                    <a:pt x="13557" y="19332"/>
                    <a:pt x="13374" y="19666"/>
                  </a:cubicBezTo>
                  <a:cubicBezTo>
                    <a:pt x="13192" y="20031"/>
                    <a:pt x="13101" y="20548"/>
                    <a:pt x="13101" y="21004"/>
                  </a:cubicBezTo>
                  <a:cubicBezTo>
                    <a:pt x="13040" y="20943"/>
                    <a:pt x="12949" y="20943"/>
                    <a:pt x="12918" y="20912"/>
                  </a:cubicBezTo>
                  <a:cubicBezTo>
                    <a:pt x="12918" y="20912"/>
                    <a:pt x="12432" y="20730"/>
                    <a:pt x="12280" y="20700"/>
                  </a:cubicBezTo>
                  <a:cubicBezTo>
                    <a:pt x="11277" y="20335"/>
                    <a:pt x="10669" y="20122"/>
                    <a:pt x="10274" y="19940"/>
                  </a:cubicBezTo>
                  <a:cubicBezTo>
                    <a:pt x="10274" y="19879"/>
                    <a:pt x="10213" y="19849"/>
                    <a:pt x="10213" y="19818"/>
                  </a:cubicBezTo>
                  <a:cubicBezTo>
                    <a:pt x="10152" y="19697"/>
                    <a:pt x="9757" y="19514"/>
                    <a:pt x="9696" y="19484"/>
                  </a:cubicBezTo>
                  <a:cubicBezTo>
                    <a:pt x="9600" y="19426"/>
                    <a:pt x="9504" y="19405"/>
                    <a:pt x="9407" y="19405"/>
                  </a:cubicBezTo>
                  <a:cubicBezTo>
                    <a:pt x="9352" y="19405"/>
                    <a:pt x="9296" y="19412"/>
                    <a:pt x="9240" y="19423"/>
                  </a:cubicBezTo>
                  <a:cubicBezTo>
                    <a:pt x="9058" y="19332"/>
                    <a:pt x="8815" y="19210"/>
                    <a:pt x="8541" y="19089"/>
                  </a:cubicBezTo>
                  <a:cubicBezTo>
                    <a:pt x="8541" y="19089"/>
                    <a:pt x="8146" y="18876"/>
                    <a:pt x="7569" y="18481"/>
                  </a:cubicBezTo>
                  <a:cubicBezTo>
                    <a:pt x="7538" y="18481"/>
                    <a:pt x="7447" y="18420"/>
                    <a:pt x="7447" y="18420"/>
                  </a:cubicBezTo>
                  <a:cubicBezTo>
                    <a:pt x="7447" y="18420"/>
                    <a:pt x="7386" y="18359"/>
                    <a:pt x="7386" y="18329"/>
                  </a:cubicBezTo>
                  <a:lnTo>
                    <a:pt x="7326" y="18329"/>
                  </a:lnTo>
                  <a:cubicBezTo>
                    <a:pt x="7082" y="18146"/>
                    <a:pt x="6809" y="17964"/>
                    <a:pt x="6535" y="17721"/>
                  </a:cubicBezTo>
                  <a:cubicBezTo>
                    <a:pt x="6414" y="17660"/>
                    <a:pt x="6323" y="17539"/>
                    <a:pt x="6231" y="17508"/>
                  </a:cubicBezTo>
                  <a:lnTo>
                    <a:pt x="6231" y="17508"/>
                  </a:lnTo>
                  <a:cubicBezTo>
                    <a:pt x="6231" y="17569"/>
                    <a:pt x="6262" y="17660"/>
                    <a:pt x="6262" y="17751"/>
                  </a:cubicBezTo>
                  <a:cubicBezTo>
                    <a:pt x="7174" y="18602"/>
                    <a:pt x="8085" y="19180"/>
                    <a:pt x="8967" y="19666"/>
                  </a:cubicBezTo>
                  <a:lnTo>
                    <a:pt x="8967" y="19697"/>
                  </a:lnTo>
                  <a:cubicBezTo>
                    <a:pt x="8906" y="19879"/>
                    <a:pt x="9089" y="20031"/>
                    <a:pt x="9271" y="20153"/>
                  </a:cubicBezTo>
                  <a:cubicBezTo>
                    <a:pt x="9522" y="20320"/>
                    <a:pt x="9737" y="20386"/>
                    <a:pt x="9904" y="20386"/>
                  </a:cubicBezTo>
                  <a:cubicBezTo>
                    <a:pt x="10040" y="20386"/>
                    <a:pt x="10145" y="20342"/>
                    <a:pt x="10213" y="20274"/>
                  </a:cubicBezTo>
                  <a:cubicBezTo>
                    <a:pt x="11368" y="20760"/>
                    <a:pt x="12341" y="21064"/>
                    <a:pt x="13192" y="21399"/>
                  </a:cubicBezTo>
                  <a:cubicBezTo>
                    <a:pt x="13253" y="21976"/>
                    <a:pt x="13496" y="22402"/>
                    <a:pt x="13861" y="22736"/>
                  </a:cubicBezTo>
                  <a:cubicBezTo>
                    <a:pt x="16383" y="22554"/>
                    <a:pt x="19393" y="21915"/>
                    <a:pt x="20457" y="21763"/>
                  </a:cubicBezTo>
                  <a:cubicBezTo>
                    <a:pt x="22463" y="21490"/>
                    <a:pt x="25381" y="21642"/>
                    <a:pt x="25168" y="19788"/>
                  </a:cubicBezTo>
                  <a:cubicBezTo>
                    <a:pt x="25046" y="18937"/>
                    <a:pt x="24347" y="17812"/>
                    <a:pt x="22888" y="15411"/>
                  </a:cubicBezTo>
                  <a:cubicBezTo>
                    <a:pt x="21976" y="13891"/>
                    <a:pt x="21125" y="12858"/>
                    <a:pt x="20061" y="11581"/>
                  </a:cubicBezTo>
                  <a:cubicBezTo>
                    <a:pt x="19119" y="10426"/>
                    <a:pt x="17994" y="9301"/>
                    <a:pt x="16839" y="8146"/>
                  </a:cubicBezTo>
                  <a:cubicBezTo>
                    <a:pt x="16718" y="8116"/>
                    <a:pt x="16566" y="8116"/>
                    <a:pt x="16414" y="8116"/>
                  </a:cubicBezTo>
                  <a:cubicBezTo>
                    <a:pt x="16140" y="8116"/>
                    <a:pt x="15806" y="8116"/>
                    <a:pt x="15593" y="8146"/>
                  </a:cubicBezTo>
                  <a:cubicBezTo>
                    <a:pt x="14894" y="8237"/>
                    <a:pt x="14377" y="8329"/>
                    <a:pt x="14013" y="8633"/>
                  </a:cubicBezTo>
                  <a:cubicBezTo>
                    <a:pt x="13344" y="8025"/>
                    <a:pt x="13070" y="7721"/>
                    <a:pt x="11277" y="6475"/>
                  </a:cubicBezTo>
                  <a:cubicBezTo>
                    <a:pt x="11338" y="6353"/>
                    <a:pt x="11277" y="6171"/>
                    <a:pt x="11095" y="5988"/>
                  </a:cubicBezTo>
                  <a:cubicBezTo>
                    <a:pt x="10943" y="5563"/>
                    <a:pt x="10456" y="5441"/>
                    <a:pt x="10183" y="5441"/>
                  </a:cubicBezTo>
                  <a:cubicBezTo>
                    <a:pt x="10122" y="5441"/>
                    <a:pt x="10031" y="5502"/>
                    <a:pt x="9970" y="5532"/>
                  </a:cubicBezTo>
                  <a:cubicBezTo>
                    <a:pt x="9392" y="5137"/>
                    <a:pt x="8481" y="4499"/>
                    <a:pt x="7174" y="3739"/>
                  </a:cubicBezTo>
                  <a:cubicBezTo>
                    <a:pt x="7265" y="3587"/>
                    <a:pt x="7234" y="3405"/>
                    <a:pt x="7143" y="3222"/>
                  </a:cubicBezTo>
                  <a:cubicBezTo>
                    <a:pt x="6870" y="2675"/>
                    <a:pt x="6566" y="2402"/>
                    <a:pt x="6110" y="2189"/>
                  </a:cubicBezTo>
                  <a:cubicBezTo>
                    <a:pt x="6019" y="2098"/>
                    <a:pt x="6019" y="2098"/>
                    <a:pt x="5867" y="2037"/>
                  </a:cubicBezTo>
                  <a:cubicBezTo>
                    <a:pt x="5715" y="1961"/>
                    <a:pt x="5525" y="1915"/>
                    <a:pt x="5342" y="1915"/>
                  </a:cubicBezTo>
                  <a:cubicBezTo>
                    <a:pt x="5160" y="1915"/>
                    <a:pt x="4985" y="1961"/>
                    <a:pt x="4864" y="2067"/>
                  </a:cubicBezTo>
                  <a:cubicBezTo>
                    <a:pt x="4803" y="2098"/>
                    <a:pt x="4742" y="2189"/>
                    <a:pt x="4712" y="2280"/>
                  </a:cubicBezTo>
                  <a:cubicBezTo>
                    <a:pt x="4529" y="2189"/>
                    <a:pt x="4347" y="2098"/>
                    <a:pt x="4134" y="2006"/>
                  </a:cubicBezTo>
                  <a:cubicBezTo>
                    <a:pt x="3648" y="1733"/>
                    <a:pt x="2128" y="760"/>
                    <a:pt x="152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57"/>
            <p:cNvSpPr/>
            <p:nvPr/>
          </p:nvSpPr>
          <p:spPr>
            <a:xfrm>
              <a:off x="7784575" y="20452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cubicBezTo>
                    <a:pt x="31" y="0"/>
                    <a:pt x="0" y="0"/>
                    <a:pt x="31" y="0"/>
                  </a:cubicBezTo>
                  <a:cubicBezTo>
                    <a:pt x="0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57"/>
            <p:cNvSpPr/>
            <p:nvPr/>
          </p:nvSpPr>
          <p:spPr>
            <a:xfrm>
              <a:off x="7709625" y="1721100"/>
              <a:ext cx="27100" cy="15700"/>
            </a:xfrm>
            <a:custGeom>
              <a:avLst/>
              <a:gdLst/>
              <a:ahLst/>
              <a:cxnLst/>
              <a:rect l="l" t="t" r="r" b="b"/>
              <a:pathLst>
                <a:path w="1084" h="628" extrusionOk="0">
                  <a:moveTo>
                    <a:pt x="479" y="1"/>
                  </a:moveTo>
                  <a:cubicBezTo>
                    <a:pt x="384" y="1"/>
                    <a:pt x="303" y="28"/>
                    <a:pt x="263" y="109"/>
                  </a:cubicBezTo>
                  <a:cubicBezTo>
                    <a:pt x="1" y="313"/>
                    <a:pt x="407" y="628"/>
                    <a:pt x="763" y="628"/>
                  </a:cubicBezTo>
                  <a:cubicBezTo>
                    <a:pt x="778" y="628"/>
                    <a:pt x="794" y="627"/>
                    <a:pt x="810" y="626"/>
                  </a:cubicBezTo>
                  <a:cubicBezTo>
                    <a:pt x="1023" y="626"/>
                    <a:pt x="1083" y="504"/>
                    <a:pt x="1083" y="413"/>
                  </a:cubicBezTo>
                  <a:cubicBezTo>
                    <a:pt x="1083" y="352"/>
                    <a:pt x="1053" y="352"/>
                    <a:pt x="1023" y="261"/>
                  </a:cubicBezTo>
                  <a:cubicBezTo>
                    <a:pt x="1023" y="200"/>
                    <a:pt x="962" y="200"/>
                    <a:pt x="931" y="170"/>
                  </a:cubicBezTo>
                  <a:cubicBezTo>
                    <a:pt x="901" y="139"/>
                    <a:pt x="840" y="109"/>
                    <a:pt x="810" y="109"/>
                  </a:cubicBezTo>
                  <a:cubicBezTo>
                    <a:pt x="749" y="48"/>
                    <a:pt x="719" y="18"/>
                    <a:pt x="628" y="18"/>
                  </a:cubicBezTo>
                  <a:cubicBezTo>
                    <a:pt x="577" y="8"/>
                    <a:pt x="526" y="1"/>
                    <a:pt x="479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57"/>
            <p:cNvSpPr/>
            <p:nvPr/>
          </p:nvSpPr>
          <p:spPr>
            <a:xfrm>
              <a:off x="7819525" y="1891375"/>
              <a:ext cx="50175" cy="28500"/>
            </a:xfrm>
            <a:custGeom>
              <a:avLst/>
              <a:gdLst/>
              <a:ahLst/>
              <a:cxnLst/>
              <a:rect l="l" t="t" r="r" b="b"/>
              <a:pathLst>
                <a:path w="2007" h="1140" extrusionOk="0">
                  <a:moveTo>
                    <a:pt x="648" y="0"/>
                  </a:moveTo>
                  <a:cubicBezTo>
                    <a:pt x="496" y="0"/>
                    <a:pt x="363" y="40"/>
                    <a:pt x="274" y="137"/>
                  </a:cubicBezTo>
                  <a:cubicBezTo>
                    <a:pt x="1" y="380"/>
                    <a:pt x="365" y="897"/>
                    <a:pt x="973" y="1079"/>
                  </a:cubicBezTo>
                  <a:cubicBezTo>
                    <a:pt x="1186" y="1140"/>
                    <a:pt x="1399" y="1140"/>
                    <a:pt x="1551" y="1140"/>
                  </a:cubicBezTo>
                  <a:cubicBezTo>
                    <a:pt x="1824" y="1110"/>
                    <a:pt x="2007" y="958"/>
                    <a:pt x="1885" y="684"/>
                  </a:cubicBezTo>
                  <a:cubicBezTo>
                    <a:pt x="1770" y="385"/>
                    <a:pt x="1117" y="0"/>
                    <a:pt x="648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57"/>
            <p:cNvSpPr/>
            <p:nvPr/>
          </p:nvSpPr>
          <p:spPr>
            <a:xfrm>
              <a:off x="7608025" y="1640425"/>
              <a:ext cx="51950" cy="30225"/>
            </a:xfrm>
            <a:custGeom>
              <a:avLst/>
              <a:gdLst/>
              <a:ahLst/>
              <a:cxnLst/>
              <a:rect l="l" t="t" r="r" b="b"/>
              <a:pathLst>
                <a:path w="2078" h="1209" extrusionOk="0">
                  <a:moveTo>
                    <a:pt x="684" y="1"/>
                  </a:moveTo>
                  <a:cubicBezTo>
                    <a:pt x="100" y="1"/>
                    <a:pt x="0" y="590"/>
                    <a:pt x="740" y="1056"/>
                  </a:cubicBezTo>
                  <a:cubicBezTo>
                    <a:pt x="983" y="1147"/>
                    <a:pt x="1287" y="1208"/>
                    <a:pt x="1439" y="1208"/>
                  </a:cubicBezTo>
                  <a:cubicBezTo>
                    <a:pt x="2077" y="1117"/>
                    <a:pt x="1774" y="236"/>
                    <a:pt x="892" y="23"/>
                  </a:cubicBezTo>
                  <a:cubicBezTo>
                    <a:pt x="817" y="8"/>
                    <a:pt x="748" y="1"/>
                    <a:pt x="684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57"/>
            <p:cNvSpPr/>
            <p:nvPr/>
          </p:nvSpPr>
          <p:spPr>
            <a:xfrm>
              <a:off x="7809950" y="1659050"/>
              <a:ext cx="33925" cy="23100"/>
            </a:xfrm>
            <a:custGeom>
              <a:avLst/>
              <a:gdLst/>
              <a:ahLst/>
              <a:cxnLst/>
              <a:rect l="l" t="t" r="r" b="b"/>
              <a:pathLst>
                <a:path w="1357" h="924" extrusionOk="0">
                  <a:moveTo>
                    <a:pt x="492" y="1"/>
                  </a:moveTo>
                  <a:cubicBezTo>
                    <a:pt x="172" y="1"/>
                    <a:pt x="0" y="365"/>
                    <a:pt x="566" y="676"/>
                  </a:cubicBezTo>
                  <a:cubicBezTo>
                    <a:pt x="702" y="812"/>
                    <a:pt x="863" y="924"/>
                    <a:pt x="1047" y="924"/>
                  </a:cubicBezTo>
                  <a:cubicBezTo>
                    <a:pt x="1069" y="924"/>
                    <a:pt x="1091" y="922"/>
                    <a:pt x="1113" y="919"/>
                  </a:cubicBezTo>
                  <a:cubicBezTo>
                    <a:pt x="1265" y="919"/>
                    <a:pt x="1356" y="798"/>
                    <a:pt x="1356" y="646"/>
                  </a:cubicBezTo>
                  <a:cubicBezTo>
                    <a:pt x="1356" y="342"/>
                    <a:pt x="870" y="38"/>
                    <a:pt x="566" y="7"/>
                  </a:cubicBezTo>
                  <a:cubicBezTo>
                    <a:pt x="541" y="3"/>
                    <a:pt x="516" y="1"/>
                    <a:pt x="492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57"/>
            <p:cNvSpPr/>
            <p:nvPr/>
          </p:nvSpPr>
          <p:spPr>
            <a:xfrm>
              <a:off x="7813450" y="2074875"/>
              <a:ext cx="432400" cy="574725"/>
            </a:xfrm>
            <a:custGeom>
              <a:avLst/>
              <a:gdLst/>
              <a:ahLst/>
              <a:cxnLst/>
              <a:rect l="l" t="t" r="r" b="b"/>
              <a:pathLst>
                <a:path w="17296" h="22989" extrusionOk="0">
                  <a:moveTo>
                    <a:pt x="14438" y="1"/>
                  </a:moveTo>
                  <a:cubicBezTo>
                    <a:pt x="13770" y="1"/>
                    <a:pt x="11976" y="305"/>
                    <a:pt x="9970" y="1095"/>
                  </a:cubicBezTo>
                  <a:cubicBezTo>
                    <a:pt x="9697" y="1216"/>
                    <a:pt x="9423" y="1338"/>
                    <a:pt x="9210" y="1460"/>
                  </a:cubicBezTo>
                  <a:cubicBezTo>
                    <a:pt x="8724" y="1672"/>
                    <a:pt x="8268" y="1916"/>
                    <a:pt x="7751" y="2219"/>
                  </a:cubicBezTo>
                  <a:cubicBezTo>
                    <a:pt x="3861" y="4560"/>
                    <a:pt x="3283" y="5928"/>
                    <a:pt x="2250" y="8055"/>
                  </a:cubicBezTo>
                  <a:cubicBezTo>
                    <a:pt x="2189" y="8207"/>
                    <a:pt x="2128" y="8329"/>
                    <a:pt x="2067" y="8481"/>
                  </a:cubicBezTo>
                  <a:lnTo>
                    <a:pt x="2067" y="8511"/>
                  </a:lnTo>
                  <a:cubicBezTo>
                    <a:pt x="1794" y="9089"/>
                    <a:pt x="1520" y="9362"/>
                    <a:pt x="1277" y="9666"/>
                  </a:cubicBezTo>
                  <a:cubicBezTo>
                    <a:pt x="1003" y="9970"/>
                    <a:pt x="760" y="10274"/>
                    <a:pt x="608" y="10578"/>
                  </a:cubicBezTo>
                  <a:cubicBezTo>
                    <a:pt x="517" y="10761"/>
                    <a:pt x="426" y="10943"/>
                    <a:pt x="365" y="11125"/>
                  </a:cubicBezTo>
                  <a:cubicBezTo>
                    <a:pt x="0" y="11855"/>
                    <a:pt x="61" y="12706"/>
                    <a:pt x="760" y="13496"/>
                  </a:cubicBezTo>
                  <a:cubicBezTo>
                    <a:pt x="851" y="13557"/>
                    <a:pt x="1155" y="13861"/>
                    <a:pt x="1368" y="14317"/>
                  </a:cubicBezTo>
                  <a:cubicBezTo>
                    <a:pt x="1824" y="15442"/>
                    <a:pt x="1733" y="16840"/>
                    <a:pt x="3101" y="17873"/>
                  </a:cubicBezTo>
                  <a:cubicBezTo>
                    <a:pt x="3466" y="18116"/>
                    <a:pt x="3769" y="18360"/>
                    <a:pt x="4073" y="18542"/>
                  </a:cubicBezTo>
                  <a:cubicBezTo>
                    <a:pt x="4773" y="18998"/>
                    <a:pt x="5593" y="19119"/>
                    <a:pt x="6140" y="20183"/>
                  </a:cubicBezTo>
                  <a:cubicBezTo>
                    <a:pt x="6323" y="20578"/>
                    <a:pt x="6353" y="21004"/>
                    <a:pt x="6475" y="21673"/>
                  </a:cubicBezTo>
                  <a:cubicBezTo>
                    <a:pt x="6617" y="22410"/>
                    <a:pt x="6944" y="22989"/>
                    <a:pt x="7654" y="22989"/>
                  </a:cubicBezTo>
                  <a:cubicBezTo>
                    <a:pt x="7704" y="22989"/>
                    <a:pt x="7757" y="22986"/>
                    <a:pt x="7812" y="22980"/>
                  </a:cubicBezTo>
                  <a:cubicBezTo>
                    <a:pt x="8146" y="22949"/>
                    <a:pt x="8572" y="22797"/>
                    <a:pt x="8815" y="22645"/>
                  </a:cubicBezTo>
                  <a:cubicBezTo>
                    <a:pt x="10092" y="21885"/>
                    <a:pt x="10183" y="21308"/>
                    <a:pt x="11520" y="21034"/>
                  </a:cubicBezTo>
                  <a:cubicBezTo>
                    <a:pt x="12068" y="20974"/>
                    <a:pt x="12311" y="20943"/>
                    <a:pt x="12706" y="20730"/>
                  </a:cubicBezTo>
                  <a:cubicBezTo>
                    <a:pt x="13344" y="20457"/>
                    <a:pt x="13800" y="19819"/>
                    <a:pt x="14134" y="19119"/>
                  </a:cubicBezTo>
                  <a:cubicBezTo>
                    <a:pt x="14226" y="18937"/>
                    <a:pt x="14286" y="18755"/>
                    <a:pt x="14378" y="18572"/>
                  </a:cubicBezTo>
                  <a:cubicBezTo>
                    <a:pt x="14590" y="17964"/>
                    <a:pt x="14742" y="17296"/>
                    <a:pt x="14864" y="16566"/>
                  </a:cubicBezTo>
                  <a:lnTo>
                    <a:pt x="14985" y="15654"/>
                  </a:lnTo>
                  <a:cubicBezTo>
                    <a:pt x="15137" y="14317"/>
                    <a:pt x="15198" y="13040"/>
                    <a:pt x="15289" y="12007"/>
                  </a:cubicBezTo>
                  <a:cubicBezTo>
                    <a:pt x="15289" y="12007"/>
                    <a:pt x="15411" y="10791"/>
                    <a:pt x="15502" y="9879"/>
                  </a:cubicBezTo>
                  <a:cubicBezTo>
                    <a:pt x="15867" y="8633"/>
                    <a:pt x="16019" y="7782"/>
                    <a:pt x="16171" y="7113"/>
                  </a:cubicBezTo>
                  <a:cubicBezTo>
                    <a:pt x="16232" y="6718"/>
                    <a:pt x="16262" y="6384"/>
                    <a:pt x="16353" y="6049"/>
                  </a:cubicBezTo>
                  <a:lnTo>
                    <a:pt x="16475" y="5472"/>
                  </a:lnTo>
                  <a:cubicBezTo>
                    <a:pt x="16627" y="4712"/>
                    <a:pt x="17022" y="3223"/>
                    <a:pt x="17113" y="2523"/>
                  </a:cubicBezTo>
                  <a:cubicBezTo>
                    <a:pt x="17174" y="1946"/>
                    <a:pt x="17113" y="2280"/>
                    <a:pt x="17235" y="1824"/>
                  </a:cubicBezTo>
                  <a:lnTo>
                    <a:pt x="17296" y="1612"/>
                  </a:lnTo>
                  <a:cubicBezTo>
                    <a:pt x="17296" y="1578"/>
                    <a:pt x="17286" y="1554"/>
                    <a:pt x="17273" y="1554"/>
                  </a:cubicBezTo>
                  <a:cubicBezTo>
                    <a:pt x="17262" y="1554"/>
                    <a:pt x="17248" y="1570"/>
                    <a:pt x="17235" y="1612"/>
                  </a:cubicBezTo>
                  <a:cubicBezTo>
                    <a:pt x="17235" y="1642"/>
                    <a:pt x="17174" y="1703"/>
                    <a:pt x="17144" y="1764"/>
                  </a:cubicBezTo>
                  <a:cubicBezTo>
                    <a:pt x="17113" y="1247"/>
                    <a:pt x="16870" y="912"/>
                    <a:pt x="16536" y="578"/>
                  </a:cubicBezTo>
                  <a:cubicBezTo>
                    <a:pt x="16080" y="122"/>
                    <a:pt x="15046" y="1"/>
                    <a:pt x="14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57"/>
            <p:cNvSpPr/>
            <p:nvPr/>
          </p:nvSpPr>
          <p:spPr>
            <a:xfrm>
              <a:off x="7868150" y="2101475"/>
              <a:ext cx="354900" cy="432400"/>
            </a:xfrm>
            <a:custGeom>
              <a:avLst/>
              <a:gdLst/>
              <a:ahLst/>
              <a:cxnLst/>
              <a:rect l="l" t="t" r="r" b="b"/>
              <a:pathLst>
                <a:path w="14196" h="17296" extrusionOk="0">
                  <a:moveTo>
                    <a:pt x="7357" y="3314"/>
                  </a:moveTo>
                  <a:cubicBezTo>
                    <a:pt x="7696" y="3502"/>
                    <a:pt x="8093" y="3585"/>
                    <a:pt x="8498" y="3585"/>
                  </a:cubicBezTo>
                  <a:cubicBezTo>
                    <a:pt x="8747" y="3585"/>
                    <a:pt x="8998" y="3554"/>
                    <a:pt x="9241" y="3496"/>
                  </a:cubicBezTo>
                  <a:cubicBezTo>
                    <a:pt x="9332" y="3466"/>
                    <a:pt x="9454" y="3466"/>
                    <a:pt x="9515" y="3435"/>
                  </a:cubicBezTo>
                  <a:lnTo>
                    <a:pt x="9515" y="3435"/>
                  </a:lnTo>
                  <a:cubicBezTo>
                    <a:pt x="9424" y="3921"/>
                    <a:pt x="9241" y="4347"/>
                    <a:pt x="9180" y="4773"/>
                  </a:cubicBezTo>
                  <a:cubicBezTo>
                    <a:pt x="8755" y="5472"/>
                    <a:pt x="8086" y="6505"/>
                    <a:pt x="7995" y="6566"/>
                  </a:cubicBezTo>
                  <a:lnTo>
                    <a:pt x="7965" y="6657"/>
                  </a:lnTo>
                  <a:cubicBezTo>
                    <a:pt x="7813" y="6870"/>
                    <a:pt x="7661" y="7113"/>
                    <a:pt x="7509" y="7295"/>
                  </a:cubicBezTo>
                  <a:cubicBezTo>
                    <a:pt x="6384" y="8906"/>
                    <a:pt x="4864" y="10517"/>
                    <a:pt x="3527" y="11946"/>
                  </a:cubicBezTo>
                  <a:cubicBezTo>
                    <a:pt x="3253" y="11429"/>
                    <a:pt x="2980" y="11368"/>
                    <a:pt x="2281" y="11125"/>
                  </a:cubicBezTo>
                  <a:cubicBezTo>
                    <a:pt x="1977" y="11034"/>
                    <a:pt x="1825" y="10973"/>
                    <a:pt x="1551" y="10791"/>
                  </a:cubicBezTo>
                  <a:cubicBezTo>
                    <a:pt x="1308" y="10639"/>
                    <a:pt x="1065" y="10457"/>
                    <a:pt x="882" y="10213"/>
                  </a:cubicBezTo>
                  <a:cubicBezTo>
                    <a:pt x="639" y="9849"/>
                    <a:pt x="1065" y="9423"/>
                    <a:pt x="1126" y="8815"/>
                  </a:cubicBezTo>
                  <a:cubicBezTo>
                    <a:pt x="2037" y="8329"/>
                    <a:pt x="4499" y="6384"/>
                    <a:pt x="5047" y="5897"/>
                  </a:cubicBezTo>
                  <a:cubicBezTo>
                    <a:pt x="5563" y="5411"/>
                    <a:pt x="6870" y="3921"/>
                    <a:pt x="7357" y="3314"/>
                  </a:cubicBezTo>
                  <a:close/>
                  <a:moveTo>
                    <a:pt x="9150" y="5289"/>
                  </a:moveTo>
                  <a:lnTo>
                    <a:pt x="9150" y="5289"/>
                  </a:lnTo>
                  <a:cubicBezTo>
                    <a:pt x="9122" y="6121"/>
                    <a:pt x="9677" y="6422"/>
                    <a:pt x="10213" y="6422"/>
                  </a:cubicBezTo>
                  <a:cubicBezTo>
                    <a:pt x="10264" y="6422"/>
                    <a:pt x="10315" y="6419"/>
                    <a:pt x="10366" y="6414"/>
                  </a:cubicBezTo>
                  <a:lnTo>
                    <a:pt x="10366" y="6414"/>
                  </a:lnTo>
                  <a:cubicBezTo>
                    <a:pt x="10183" y="6779"/>
                    <a:pt x="9819" y="7387"/>
                    <a:pt x="9788" y="7539"/>
                  </a:cubicBezTo>
                  <a:cubicBezTo>
                    <a:pt x="9788" y="7539"/>
                    <a:pt x="9758" y="7630"/>
                    <a:pt x="9728" y="7630"/>
                  </a:cubicBezTo>
                  <a:cubicBezTo>
                    <a:pt x="9728" y="7630"/>
                    <a:pt x="9667" y="7721"/>
                    <a:pt x="9667" y="7751"/>
                  </a:cubicBezTo>
                  <a:cubicBezTo>
                    <a:pt x="8299" y="10578"/>
                    <a:pt x="7630" y="13526"/>
                    <a:pt x="7509" y="13770"/>
                  </a:cubicBezTo>
                  <a:cubicBezTo>
                    <a:pt x="7448" y="14013"/>
                    <a:pt x="7357" y="14165"/>
                    <a:pt x="7326" y="14286"/>
                  </a:cubicBezTo>
                  <a:cubicBezTo>
                    <a:pt x="7174" y="14286"/>
                    <a:pt x="6992" y="14317"/>
                    <a:pt x="6718" y="14438"/>
                  </a:cubicBezTo>
                  <a:cubicBezTo>
                    <a:pt x="6228" y="14630"/>
                    <a:pt x="5738" y="14852"/>
                    <a:pt x="5237" y="14852"/>
                  </a:cubicBezTo>
                  <a:cubicBezTo>
                    <a:pt x="5024" y="14852"/>
                    <a:pt x="4809" y="14812"/>
                    <a:pt x="4591" y="14712"/>
                  </a:cubicBezTo>
                  <a:cubicBezTo>
                    <a:pt x="3709" y="14256"/>
                    <a:pt x="3983" y="13253"/>
                    <a:pt x="3709" y="12341"/>
                  </a:cubicBezTo>
                  <a:cubicBezTo>
                    <a:pt x="3800" y="12311"/>
                    <a:pt x="3861" y="12250"/>
                    <a:pt x="4104" y="12007"/>
                  </a:cubicBezTo>
                  <a:lnTo>
                    <a:pt x="4651" y="11399"/>
                  </a:lnTo>
                  <a:cubicBezTo>
                    <a:pt x="5259" y="10730"/>
                    <a:pt x="5077" y="10973"/>
                    <a:pt x="5776" y="10183"/>
                  </a:cubicBezTo>
                  <a:cubicBezTo>
                    <a:pt x="5776" y="10183"/>
                    <a:pt x="7205" y="8481"/>
                    <a:pt x="7752" y="7630"/>
                  </a:cubicBezTo>
                  <a:cubicBezTo>
                    <a:pt x="8269" y="6839"/>
                    <a:pt x="8755" y="5958"/>
                    <a:pt x="9150" y="5289"/>
                  </a:cubicBezTo>
                  <a:close/>
                  <a:moveTo>
                    <a:pt x="12098" y="5563"/>
                  </a:moveTo>
                  <a:cubicBezTo>
                    <a:pt x="12342" y="5928"/>
                    <a:pt x="12463" y="6475"/>
                    <a:pt x="12858" y="6566"/>
                  </a:cubicBezTo>
                  <a:cubicBezTo>
                    <a:pt x="12737" y="6718"/>
                    <a:pt x="12646" y="6961"/>
                    <a:pt x="12646" y="7022"/>
                  </a:cubicBezTo>
                  <a:cubicBezTo>
                    <a:pt x="12524" y="7326"/>
                    <a:pt x="12463" y="7447"/>
                    <a:pt x="12342" y="7751"/>
                  </a:cubicBezTo>
                  <a:cubicBezTo>
                    <a:pt x="11977" y="8694"/>
                    <a:pt x="11187" y="12128"/>
                    <a:pt x="11156" y="12311"/>
                  </a:cubicBezTo>
                  <a:cubicBezTo>
                    <a:pt x="10852" y="13709"/>
                    <a:pt x="10427" y="16262"/>
                    <a:pt x="10335" y="16900"/>
                  </a:cubicBezTo>
                  <a:cubicBezTo>
                    <a:pt x="10191" y="16920"/>
                    <a:pt x="10057" y="16929"/>
                    <a:pt x="9933" y="16929"/>
                  </a:cubicBezTo>
                  <a:cubicBezTo>
                    <a:pt x="8136" y="16929"/>
                    <a:pt x="8463" y="14979"/>
                    <a:pt x="7752" y="14438"/>
                  </a:cubicBezTo>
                  <a:cubicBezTo>
                    <a:pt x="7782" y="14378"/>
                    <a:pt x="7782" y="14317"/>
                    <a:pt x="7813" y="14256"/>
                  </a:cubicBezTo>
                  <a:cubicBezTo>
                    <a:pt x="7965" y="13861"/>
                    <a:pt x="7995" y="13678"/>
                    <a:pt x="8147" y="13162"/>
                  </a:cubicBezTo>
                  <a:cubicBezTo>
                    <a:pt x="8876" y="10335"/>
                    <a:pt x="10366" y="6961"/>
                    <a:pt x="10518" y="6505"/>
                  </a:cubicBezTo>
                  <a:lnTo>
                    <a:pt x="10518" y="6475"/>
                  </a:lnTo>
                  <a:cubicBezTo>
                    <a:pt x="10579" y="6475"/>
                    <a:pt x="10670" y="6414"/>
                    <a:pt x="10700" y="6414"/>
                  </a:cubicBezTo>
                  <a:cubicBezTo>
                    <a:pt x="11338" y="6232"/>
                    <a:pt x="11886" y="5624"/>
                    <a:pt x="12098" y="5563"/>
                  </a:cubicBezTo>
                  <a:close/>
                  <a:moveTo>
                    <a:pt x="7904" y="0"/>
                  </a:moveTo>
                  <a:lnTo>
                    <a:pt x="7904" y="0"/>
                  </a:lnTo>
                  <a:cubicBezTo>
                    <a:pt x="7630" y="122"/>
                    <a:pt x="7357" y="213"/>
                    <a:pt x="7144" y="335"/>
                  </a:cubicBezTo>
                  <a:cubicBezTo>
                    <a:pt x="6718" y="1095"/>
                    <a:pt x="6445" y="2280"/>
                    <a:pt x="6901" y="2918"/>
                  </a:cubicBezTo>
                  <a:cubicBezTo>
                    <a:pt x="6992" y="3070"/>
                    <a:pt x="7083" y="3192"/>
                    <a:pt x="7235" y="3283"/>
                  </a:cubicBezTo>
                  <a:cubicBezTo>
                    <a:pt x="6779" y="3770"/>
                    <a:pt x="5199" y="5441"/>
                    <a:pt x="4104" y="6262"/>
                  </a:cubicBezTo>
                  <a:cubicBezTo>
                    <a:pt x="3740" y="6536"/>
                    <a:pt x="2037" y="7873"/>
                    <a:pt x="1156" y="8359"/>
                  </a:cubicBezTo>
                  <a:cubicBezTo>
                    <a:pt x="1126" y="8177"/>
                    <a:pt x="1065" y="7994"/>
                    <a:pt x="943" y="7751"/>
                  </a:cubicBezTo>
                  <a:cubicBezTo>
                    <a:pt x="791" y="7447"/>
                    <a:pt x="487" y="7174"/>
                    <a:pt x="183" y="6961"/>
                  </a:cubicBezTo>
                  <a:cubicBezTo>
                    <a:pt x="92" y="7113"/>
                    <a:pt x="62" y="7235"/>
                    <a:pt x="1" y="7387"/>
                  </a:cubicBezTo>
                  <a:cubicBezTo>
                    <a:pt x="214" y="7569"/>
                    <a:pt x="700" y="7934"/>
                    <a:pt x="761" y="8602"/>
                  </a:cubicBezTo>
                  <a:lnTo>
                    <a:pt x="761" y="8633"/>
                  </a:lnTo>
                  <a:cubicBezTo>
                    <a:pt x="609" y="8633"/>
                    <a:pt x="609" y="8785"/>
                    <a:pt x="670" y="8846"/>
                  </a:cubicBezTo>
                  <a:cubicBezTo>
                    <a:pt x="548" y="9393"/>
                    <a:pt x="214" y="9697"/>
                    <a:pt x="457" y="10305"/>
                  </a:cubicBezTo>
                  <a:cubicBezTo>
                    <a:pt x="548" y="10639"/>
                    <a:pt x="1065" y="11034"/>
                    <a:pt x="1369" y="11216"/>
                  </a:cubicBezTo>
                  <a:cubicBezTo>
                    <a:pt x="2585" y="11976"/>
                    <a:pt x="3192" y="11216"/>
                    <a:pt x="3436" y="13253"/>
                  </a:cubicBezTo>
                  <a:cubicBezTo>
                    <a:pt x="3527" y="13952"/>
                    <a:pt x="3648" y="14925"/>
                    <a:pt x="4773" y="15198"/>
                  </a:cubicBezTo>
                  <a:cubicBezTo>
                    <a:pt x="4940" y="15235"/>
                    <a:pt x="5105" y="15253"/>
                    <a:pt x="5268" y="15253"/>
                  </a:cubicBezTo>
                  <a:cubicBezTo>
                    <a:pt x="5639" y="15253"/>
                    <a:pt x="6004" y="15164"/>
                    <a:pt x="6384" y="15016"/>
                  </a:cubicBezTo>
                  <a:cubicBezTo>
                    <a:pt x="6863" y="14832"/>
                    <a:pt x="7119" y="14692"/>
                    <a:pt x="7300" y="14692"/>
                  </a:cubicBezTo>
                  <a:cubicBezTo>
                    <a:pt x="7418" y="14692"/>
                    <a:pt x="7504" y="14751"/>
                    <a:pt x="7600" y="14894"/>
                  </a:cubicBezTo>
                  <a:cubicBezTo>
                    <a:pt x="7995" y="15533"/>
                    <a:pt x="7965" y="17052"/>
                    <a:pt x="9576" y="17296"/>
                  </a:cubicBezTo>
                  <a:lnTo>
                    <a:pt x="9940" y="17296"/>
                  </a:lnTo>
                  <a:cubicBezTo>
                    <a:pt x="10123" y="17296"/>
                    <a:pt x="10335" y="17265"/>
                    <a:pt x="10518" y="17204"/>
                  </a:cubicBezTo>
                  <a:lnTo>
                    <a:pt x="10579" y="17204"/>
                  </a:lnTo>
                  <a:cubicBezTo>
                    <a:pt x="11430" y="16961"/>
                    <a:pt x="12159" y="16262"/>
                    <a:pt x="12706" y="15441"/>
                  </a:cubicBezTo>
                  <a:lnTo>
                    <a:pt x="12828" y="14530"/>
                  </a:lnTo>
                  <a:lnTo>
                    <a:pt x="12828" y="14530"/>
                  </a:lnTo>
                  <a:cubicBezTo>
                    <a:pt x="12372" y="15350"/>
                    <a:pt x="11612" y="16353"/>
                    <a:pt x="10791" y="16718"/>
                  </a:cubicBezTo>
                  <a:cubicBezTo>
                    <a:pt x="10943" y="15806"/>
                    <a:pt x="11430" y="11946"/>
                    <a:pt x="13010" y="6566"/>
                  </a:cubicBezTo>
                  <a:lnTo>
                    <a:pt x="13132" y="6566"/>
                  </a:lnTo>
                  <a:cubicBezTo>
                    <a:pt x="13466" y="6536"/>
                    <a:pt x="13770" y="6292"/>
                    <a:pt x="14013" y="5988"/>
                  </a:cubicBezTo>
                  <a:cubicBezTo>
                    <a:pt x="14074" y="5624"/>
                    <a:pt x="14135" y="5289"/>
                    <a:pt x="14196" y="4955"/>
                  </a:cubicBezTo>
                  <a:lnTo>
                    <a:pt x="14196" y="4955"/>
                  </a:lnTo>
                  <a:cubicBezTo>
                    <a:pt x="13877" y="5593"/>
                    <a:pt x="13503" y="6175"/>
                    <a:pt x="13047" y="6175"/>
                  </a:cubicBezTo>
                  <a:cubicBezTo>
                    <a:pt x="13025" y="6175"/>
                    <a:pt x="13002" y="6174"/>
                    <a:pt x="12980" y="6171"/>
                  </a:cubicBezTo>
                  <a:cubicBezTo>
                    <a:pt x="12797" y="6110"/>
                    <a:pt x="12615" y="5441"/>
                    <a:pt x="12372" y="5198"/>
                  </a:cubicBezTo>
                  <a:cubicBezTo>
                    <a:pt x="12299" y="5112"/>
                    <a:pt x="12219" y="5076"/>
                    <a:pt x="12134" y="5076"/>
                  </a:cubicBezTo>
                  <a:cubicBezTo>
                    <a:pt x="11693" y="5076"/>
                    <a:pt x="11084" y="6029"/>
                    <a:pt x="10271" y="6029"/>
                  </a:cubicBezTo>
                  <a:cubicBezTo>
                    <a:pt x="10127" y="6029"/>
                    <a:pt x="9976" y="5998"/>
                    <a:pt x="9819" y="5928"/>
                  </a:cubicBezTo>
                  <a:cubicBezTo>
                    <a:pt x="9120" y="5563"/>
                    <a:pt x="10183" y="3587"/>
                    <a:pt x="9971" y="3162"/>
                  </a:cubicBezTo>
                  <a:cubicBezTo>
                    <a:pt x="9916" y="3036"/>
                    <a:pt x="9826" y="2993"/>
                    <a:pt x="9702" y="2993"/>
                  </a:cubicBezTo>
                  <a:cubicBezTo>
                    <a:pt x="9447" y="2993"/>
                    <a:pt x="9047" y="3173"/>
                    <a:pt x="8507" y="3173"/>
                  </a:cubicBezTo>
                  <a:cubicBezTo>
                    <a:pt x="8296" y="3173"/>
                    <a:pt x="8065" y="3146"/>
                    <a:pt x="7813" y="3070"/>
                  </a:cubicBezTo>
                  <a:cubicBezTo>
                    <a:pt x="6870" y="2736"/>
                    <a:pt x="7053" y="1946"/>
                    <a:pt x="7144" y="1611"/>
                  </a:cubicBezTo>
                  <a:cubicBezTo>
                    <a:pt x="7296" y="882"/>
                    <a:pt x="7478" y="426"/>
                    <a:pt x="7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57"/>
            <p:cNvSpPr/>
            <p:nvPr/>
          </p:nvSpPr>
          <p:spPr>
            <a:xfrm>
              <a:off x="7823325" y="2332475"/>
              <a:ext cx="350325" cy="265500"/>
            </a:xfrm>
            <a:custGeom>
              <a:avLst/>
              <a:gdLst/>
              <a:ahLst/>
              <a:cxnLst/>
              <a:rect l="l" t="t" r="r" b="b"/>
              <a:pathLst>
                <a:path w="14013" h="10620" extrusionOk="0">
                  <a:moveTo>
                    <a:pt x="335" y="1"/>
                  </a:moveTo>
                  <a:cubicBezTo>
                    <a:pt x="153" y="305"/>
                    <a:pt x="61" y="487"/>
                    <a:pt x="1" y="669"/>
                  </a:cubicBezTo>
                  <a:cubicBezTo>
                    <a:pt x="365" y="1703"/>
                    <a:pt x="639" y="2280"/>
                    <a:pt x="1125" y="2736"/>
                  </a:cubicBezTo>
                  <a:cubicBezTo>
                    <a:pt x="1794" y="3314"/>
                    <a:pt x="2250" y="3496"/>
                    <a:pt x="2615" y="4165"/>
                  </a:cubicBezTo>
                  <a:cubicBezTo>
                    <a:pt x="2858" y="4590"/>
                    <a:pt x="2949" y="4864"/>
                    <a:pt x="3071" y="5350"/>
                  </a:cubicBezTo>
                  <a:cubicBezTo>
                    <a:pt x="3071" y="5381"/>
                    <a:pt x="3101" y="5502"/>
                    <a:pt x="3101" y="5502"/>
                  </a:cubicBezTo>
                  <a:cubicBezTo>
                    <a:pt x="3374" y="6840"/>
                    <a:pt x="4773" y="6992"/>
                    <a:pt x="5350" y="7265"/>
                  </a:cubicBezTo>
                  <a:cubicBezTo>
                    <a:pt x="5502" y="7326"/>
                    <a:pt x="5593" y="7356"/>
                    <a:pt x="5654" y="7478"/>
                  </a:cubicBezTo>
                  <a:cubicBezTo>
                    <a:pt x="6645" y="8644"/>
                    <a:pt x="6323" y="10620"/>
                    <a:pt x="7956" y="10620"/>
                  </a:cubicBezTo>
                  <a:cubicBezTo>
                    <a:pt x="8026" y="10620"/>
                    <a:pt x="8099" y="10616"/>
                    <a:pt x="8177" y="10609"/>
                  </a:cubicBezTo>
                  <a:cubicBezTo>
                    <a:pt x="8633" y="10548"/>
                    <a:pt x="8937" y="10335"/>
                    <a:pt x="9271" y="10214"/>
                  </a:cubicBezTo>
                  <a:cubicBezTo>
                    <a:pt x="11095" y="9606"/>
                    <a:pt x="11916" y="10518"/>
                    <a:pt x="13527" y="8967"/>
                  </a:cubicBezTo>
                  <a:lnTo>
                    <a:pt x="13800" y="8694"/>
                  </a:lnTo>
                  <a:cubicBezTo>
                    <a:pt x="13861" y="8511"/>
                    <a:pt x="13952" y="8359"/>
                    <a:pt x="14013" y="8147"/>
                  </a:cubicBezTo>
                  <a:lnTo>
                    <a:pt x="14013" y="8147"/>
                  </a:lnTo>
                  <a:cubicBezTo>
                    <a:pt x="13800" y="8390"/>
                    <a:pt x="13435" y="8694"/>
                    <a:pt x="13040" y="8998"/>
                  </a:cubicBezTo>
                  <a:cubicBezTo>
                    <a:pt x="12282" y="9484"/>
                    <a:pt x="11786" y="9553"/>
                    <a:pt x="11280" y="9553"/>
                  </a:cubicBezTo>
                  <a:cubicBezTo>
                    <a:pt x="11081" y="9553"/>
                    <a:pt x="10880" y="9543"/>
                    <a:pt x="10661" y="9543"/>
                  </a:cubicBezTo>
                  <a:cubicBezTo>
                    <a:pt x="10255" y="9543"/>
                    <a:pt x="9787" y="9579"/>
                    <a:pt x="9150" y="9788"/>
                  </a:cubicBezTo>
                  <a:cubicBezTo>
                    <a:pt x="8865" y="9883"/>
                    <a:pt x="8392" y="10155"/>
                    <a:pt x="7944" y="10155"/>
                  </a:cubicBezTo>
                  <a:cubicBezTo>
                    <a:pt x="7673" y="10155"/>
                    <a:pt x="7410" y="10055"/>
                    <a:pt x="7204" y="9758"/>
                  </a:cubicBezTo>
                  <a:cubicBezTo>
                    <a:pt x="6870" y="9271"/>
                    <a:pt x="6961" y="8694"/>
                    <a:pt x="6262" y="7478"/>
                  </a:cubicBezTo>
                  <a:cubicBezTo>
                    <a:pt x="5928" y="6870"/>
                    <a:pt x="5593" y="6809"/>
                    <a:pt x="4925" y="6566"/>
                  </a:cubicBezTo>
                  <a:lnTo>
                    <a:pt x="4864" y="6536"/>
                  </a:lnTo>
                  <a:cubicBezTo>
                    <a:pt x="4408" y="6384"/>
                    <a:pt x="4013" y="6141"/>
                    <a:pt x="3709" y="5776"/>
                  </a:cubicBezTo>
                  <a:cubicBezTo>
                    <a:pt x="3618" y="5593"/>
                    <a:pt x="3618" y="5502"/>
                    <a:pt x="3557" y="5320"/>
                  </a:cubicBezTo>
                  <a:cubicBezTo>
                    <a:pt x="3405" y="4408"/>
                    <a:pt x="3010" y="3496"/>
                    <a:pt x="2280" y="2888"/>
                  </a:cubicBezTo>
                  <a:cubicBezTo>
                    <a:pt x="1034" y="1885"/>
                    <a:pt x="1095" y="1976"/>
                    <a:pt x="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57"/>
            <p:cNvSpPr/>
            <p:nvPr/>
          </p:nvSpPr>
          <p:spPr>
            <a:xfrm>
              <a:off x="8051300" y="257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57"/>
            <p:cNvSpPr/>
            <p:nvPr/>
          </p:nvSpPr>
          <p:spPr>
            <a:xfrm>
              <a:off x="8325625" y="1805900"/>
              <a:ext cx="107775" cy="177050"/>
            </a:xfrm>
            <a:custGeom>
              <a:avLst/>
              <a:gdLst/>
              <a:ahLst/>
              <a:cxnLst/>
              <a:rect l="l" t="t" r="r" b="b"/>
              <a:pathLst>
                <a:path w="4311" h="7082" extrusionOk="0">
                  <a:moveTo>
                    <a:pt x="3851" y="0"/>
                  </a:moveTo>
                  <a:cubicBezTo>
                    <a:pt x="3666" y="0"/>
                    <a:pt x="3421" y="100"/>
                    <a:pt x="3131" y="334"/>
                  </a:cubicBezTo>
                  <a:cubicBezTo>
                    <a:pt x="1823" y="1433"/>
                    <a:pt x="1213" y="3346"/>
                    <a:pt x="1186" y="3346"/>
                  </a:cubicBezTo>
                  <a:cubicBezTo>
                    <a:pt x="1186" y="3346"/>
                    <a:pt x="1186" y="3345"/>
                    <a:pt x="1186" y="3343"/>
                  </a:cubicBezTo>
                  <a:cubicBezTo>
                    <a:pt x="1155" y="3465"/>
                    <a:pt x="942" y="3799"/>
                    <a:pt x="882" y="4042"/>
                  </a:cubicBezTo>
                  <a:cubicBezTo>
                    <a:pt x="274" y="5532"/>
                    <a:pt x="0" y="6808"/>
                    <a:pt x="31" y="6960"/>
                  </a:cubicBezTo>
                  <a:cubicBezTo>
                    <a:pt x="91" y="7051"/>
                    <a:pt x="122" y="7082"/>
                    <a:pt x="182" y="7082"/>
                  </a:cubicBezTo>
                  <a:cubicBezTo>
                    <a:pt x="304" y="7082"/>
                    <a:pt x="274" y="7051"/>
                    <a:pt x="760" y="6139"/>
                  </a:cubicBezTo>
                  <a:cubicBezTo>
                    <a:pt x="1641" y="4620"/>
                    <a:pt x="1824" y="4316"/>
                    <a:pt x="2857" y="2887"/>
                  </a:cubicBezTo>
                  <a:cubicBezTo>
                    <a:pt x="2857" y="2887"/>
                    <a:pt x="2974" y="2724"/>
                    <a:pt x="2982" y="2724"/>
                  </a:cubicBezTo>
                  <a:lnTo>
                    <a:pt x="2982" y="2724"/>
                  </a:lnTo>
                  <a:cubicBezTo>
                    <a:pt x="2984" y="2724"/>
                    <a:pt x="2983" y="2728"/>
                    <a:pt x="2979" y="2735"/>
                  </a:cubicBezTo>
                  <a:cubicBezTo>
                    <a:pt x="3374" y="2127"/>
                    <a:pt x="3952" y="1428"/>
                    <a:pt x="4195" y="699"/>
                  </a:cubicBezTo>
                  <a:cubicBezTo>
                    <a:pt x="4310" y="295"/>
                    <a:pt x="4170" y="0"/>
                    <a:pt x="3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57"/>
            <p:cNvSpPr/>
            <p:nvPr/>
          </p:nvSpPr>
          <p:spPr>
            <a:xfrm>
              <a:off x="8345375" y="1894900"/>
              <a:ext cx="127675" cy="126050"/>
            </a:xfrm>
            <a:custGeom>
              <a:avLst/>
              <a:gdLst/>
              <a:ahLst/>
              <a:cxnLst/>
              <a:rect l="l" t="t" r="r" b="b"/>
              <a:pathLst>
                <a:path w="5107" h="5042" extrusionOk="0">
                  <a:moveTo>
                    <a:pt x="4473" y="1"/>
                  </a:moveTo>
                  <a:cubicBezTo>
                    <a:pt x="4011" y="1"/>
                    <a:pt x="3639" y="291"/>
                    <a:pt x="3222" y="604"/>
                  </a:cubicBezTo>
                  <a:cubicBezTo>
                    <a:pt x="2979" y="786"/>
                    <a:pt x="2979" y="786"/>
                    <a:pt x="2766" y="938"/>
                  </a:cubicBezTo>
                  <a:cubicBezTo>
                    <a:pt x="2531" y="1115"/>
                    <a:pt x="2125" y="1547"/>
                    <a:pt x="2182" y="1547"/>
                  </a:cubicBezTo>
                  <a:cubicBezTo>
                    <a:pt x="2184" y="1547"/>
                    <a:pt x="2186" y="1547"/>
                    <a:pt x="2189" y="1546"/>
                  </a:cubicBezTo>
                  <a:lnTo>
                    <a:pt x="2189" y="1546"/>
                  </a:lnTo>
                  <a:cubicBezTo>
                    <a:pt x="1155" y="2610"/>
                    <a:pt x="1034" y="2823"/>
                    <a:pt x="1034" y="2823"/>
                  </a:cubicBezTo>
                  <a:cubicBezTo>
                    <a:pt x="851" y="3066"/>
                    <a:pt x="244" y="4130"/>
                    <a:pt x="61" y="4798"/>
                  </a:cubicBezTo>
                  <a:cubicBezTo>
                    <a:pt x="0" y="4950"/>
                    <a:pt x="92" y="5042"/>
                    <a:pt x="213" y="5042"/>
                  </a:cubicBezTo>
                  <a:cubicBezTo>
                    <a:pt x="274" y="5042"/>
                    <a:pt x="304" y="4950"/>
                    <a:pt x="517" y="4798"/>
                  </a:cubicBezTo>
                  <a:cubicBezTo>
                    <a:pt x="2067" y="3339"/>
                    <a:pt x="2493" y="3400"/>
                    <a:pt x="3921" y="2154"/>
                  </a:cubicBezTo>
                  <a:cubicBezTo>
                    <a:pt x="4833" y="1394"/>
                    <a:pt x="5107" y="604"/>
                    <a:pt x="5107" y="452"/>
                  </a:cubicBezTo>
                  <a:cubicBezTo>
                    <a:pt x="5046" y="239"/>
                    <a:pt x="4894" y="57"/>
                    <a:pt x="4712" y="26"/>
                  </a:cubicBezTo>
                  <a:cubicBezTo>
                    <a:pt x="4629" y="9"/>
                    <a:pt x="4550" y="1"/>
                    <a:pt x="4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57"/>
            <p:cNvSpPr/>
            <p:nvPr/>
          </p:nvSpPr>
          <p:spPr>
            <a:xfrm>
              <a:off x="8385650" y="202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57"/>
            <p:cNvSpPr/>
            <p:nvPr/>
          </p:nvSpPr>
          <p:spPr>
            <a:xfrm>
              <a:off x="8353725" y="1990525"/>
              <a:ext cx="141375" cy="65375"/>
            </a:xfrm>
            <a:custGeom>
              <a:avLst/>
              <a:gdLst/>
              <a:ahLst/>
              <a:cxnLst/>
              <a:rect l="l" t="t" r="r" b="b"/>
              <a:pathLst>
                <a:path w="5655" h="2615" extrusionOk="0">
                  <a:moveTo>
                    <a:pt x="4317" y="1"/>
                  </a:moveTo>
                  <a:cubicBezTo>
                    <a:pt x="4074" y="1"/>
                    <a:pt x="3283" y="61"/>
                    <a:pt x="2645" y="365"/>
                  </a:cubicBezTo>
                  <a:cubicBezTo>
                    <a:pt x="2068" y="669"/>
                    <a:pt x="1733" y="913"/>
                    <a:pt x="1247" y="1277"/>
                  </a:cubicBezTo>
                  <a:cubicBezTo>
                    <a:pt x="1247" y="1277"/>
                    <a:pt x="548" y="1885"/>
                    <a:pt x="153" y="2311"/>
                  </a:cubicBezTo>
                  <a:cubicBezTo>
                    <a:pt x="1" y="2493"/>
                    <a:pt x="122" y="2615"/>
                    <a:pt x="274" y="2615"/>
                  </a:cubicBezTo>
                  <a:cubicBezTo>
                    <a:pt x="487" y="2584"/>
                    <a:pt x="913" y="2402"/>
                    <a:pt x="1399" y="2311"/>
                  </a:cubicBezTo>
                  <a:cubicBezTo>
                    <a:pt x="2220" y="2159"/>
                    <a:pt x="3466" y="2189"/>
                    <a:pt x="4469" y="1885"/>
                  </a:cubicBezTo>
                  <a:cubicBezTo>
                    <a:pt x="5442" y="1642"/>
                    <a:pt x="5654" y="1034"/>
                    <a:pt x="5381" y="609"/>
                  </a:cubicBezTo>
                  <a:cubicBezTo>
                    <a:pt x="5198" y="305"/>
                    <a:pt x="4682" y="31"/>
                    <a:pt x="4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57"/>
            <p:cNvSpPr/>
            <p:nvPr/>
          </p:nvSpPr>
          <p:spPr>
            <a:xfrm>
              <a:off x="8009725" y="1848600"/>
              <a:ext cx="138850" cy="154875"/>
            </a:xfrm>
            <a:custGeom>
              <a:avLst/>
              <a:gdLst/>
              <a:ahLst/>
              <a:cxnLst/>
              <a:rect l="l" t="t" r="r" b="b"/>
              <a:pathLst>
                <a:path w="5554" h="6195" extrusionOk="0">
                  <a:moveTo>
                    <a:pt x="548" y="0"/>
                  </a:moveTo>
                  <a:cubicBezTo>
                    <a:pt x="140" y="0"/>
                    <a:pt x="0" y="339"/>
                    <a:pt x="235" y="723"/>
                  </a:cubicBezTo>
                  <a:cubicBezTo>
                    <a:pt x="599" y="1392"/>
                    <a:pt x="1299" y="2000"/>
                    <a:pt x="1846" y="2486"/>
                  </a:cubicBezTo>
                  <a:cubicBezTo>
                    <a:pt x="1840" y="2470"/>
                    <a:pt x="1842" y="2463"/>
                    <a:pt x="1847" y="2463"/>
                  </a:cubicBezTo>
                  <a:cubicBezTo>
                    <a:pt x="1874" y="2463"/>
                    <a:pt x="1998" y="2608"/>
                    <a:pt x="1998" y="2608"/>
                  </a:cubicBezTo>
                  <a:cubicBezTo>
                    <a:pt x="3244" y="3732"/>
                    <a:pt x="3517" y="4006"/>
                    <a:pt x="4703" y="5404"/>
                  </a:cubicBezTo>
                  <a:cubicBezTo>
                    <a:pt x="5341" y="6194"/>
                    <a:pt x="5341" y="6194"/>
                    <a:pt x="5463" y="6194"/>
                  </a:cubicBezTo>
                  <a:cubicBezTo>
                    <a:pt x="5493" y="6194"/>
                    <a:pt x="5554" y="6134"/>
                    <a:pt x="5554" y="6042"/>
                  </a:cubicBezTo>
                  <a:cubicBezTo>
                    <a:pt x="5554" y="5860"/>
                    <a:pt x="5037" y="4675"/>
                    <a:pt x="4156" y="3368"/>
                  </a:cubicBezTo>
                  <a:cubicBezTo>
                    <a:pt x="4004" y="3125"/>
                    <a:pt x="3791" y="2851"/>
                    <a:pt x="3700" y="2760"/>
                  </a:cubicBezTo>
                  <a:lnTo>
                    <a:pt x="3700" y="2760"/>
                  </a:lnTo>
                  <a:cubicBezTo>
                    <a:pt x="3701" y="2761"/>
                    <a:pt x="3701" y="2761"/>
                    <a:pt x="3702" y="2761"/>
                  </a:cubicBezTo>
                  <a:cubicBezTo>
                    <a:pt x="3727" y="2761"/>
                    <a:pt x="2702" y="984"/>
                    <a:pt x="1207" y="207"/>
                  </a:cubicBezTo>
                  <a:cubicBezTo>
                    <a:pt x="944" y="61"/>
                    <a:pt x="722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57"/>
            <p:cNvSpPr/>
            <p:nvPr/>
          </p:nvSpPr>
          <p:spPr>
            <a:xfrm>
              <a:off x="7991275" y="1940725"/>
              <a:ext cx="147425" cy="99225"/>
            </a:xfrm>
            <a:custGeom>
              <a:avLst/>
              <a:gdLst/>
              <a:ahLst/>
              <a:cxnLst/>
              <a:rect l="l" t="t" r="r" b="b"/>
              <a:pathLst>
                <a:path w="5897" h="3969" extrusionOk="0">
                  <a:moveTo>
                    <a:pt x="717" y="0"/>
                  </a:moveTo>
                  <a:cubicBezTo>
                    <a:pt x="583" y="0"/>
                    <a:pt x="445" y="23"/>
                    <a:pt x="304" y="78"/>
                  </a:cubicBezTo>
                  <a:cubicBezTo>
                    <a:pt x="91" y="169"/>
                    <a:pt x="0" y="382"/>
                    <a:pt x="0" y="595"/>
                  </a:cubicBezTo>
                  <a:cubicBezTo>
                    <a:pt x="0" y="746"/>
                    <a:pt x="426" y="1446"/>
                    <a:pt x="1489" y="2023"/>
                  </a:cubicBezTo>
                  <a:cubicBezTo>
                    <a:pt x="3161" y="2935"/>
                    <a:pt x="3587" y="2813"/>
                    <a:pt x="5380" y="3816"/>
                  </a:cubicBezTo>
                  <a:cubicBezTo>
                    <a:pt x="5593" y="3938"/>
                    <a:pt x="5654" y="3968"/>
                    <a:pt x="5745" y="3968"/>
                  </a:cubicBezTo>
                  <a:cubicBezTo>
                    <a:pt x="5806" y="3968"/>
                    <a:pt x="5897" y="3877"/>
                    <a:pt x="5806" y="3725"/>
                  </a:cubicBezTo>
                  <a:cubicBezTo>
                    <a:pt x="5502" y="3117"/>
                    <a:pt x="4681" y="2205"/>
                    <a:pt x="4438" y="2023"/>
                  </a:cubicBezTo>
                  <a:cubicBezTo>
                    <a:pt x="4438" y="2023"/>
                    <a:pt x="4286" y="1841"/>
                    <a:pt x="3070" y="990"/>
                  </a:cubicBezTo>
                  <a:lnTo>
                    <a:pt x="3070" y="990"/>
                  </a:lnTo>
                  <a:cubicBezTo>
                    <a:pt x="3074" y="991"/>
                    <a:pt x="3077" y="992"/>
                    <a:pt x="3078" y="992"/>
                  </a:cubicBezTo>
                  <a:cubicBezTo>
                    <a:pt x="3117" y="992"/>
                    <a:pt x="2631" y="679"/>
                    <a:pt x="2340" y="534"/>
                  </a:cubicBezTo>
                  <a:cubicBezTo>
                    <a:pt x="2128" y="443"/>
                    <a:pt x="2128" y="443"/>
                    <a:pt x="1854" y="321"/>
                  </a:cubicBezTo>
                  <a:cubicBezTo>
                    <a:pt x="1471" y="186"/>
                    <a:pt x="1104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57"/>
            <p:cNvSpPr/>
            <p:nvPr/>
          </p:nvSpPr>
          <p:spPr>
            <a:xfrm>
              <a:off x="8100675" y="2052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7"/>
            <p:cNvSpPr/>
            <p:nvPr/>
          </p:nvSpPr>
          <p:spPr>
            <a:xfrm>
              <a:off x="7992025" y="2035500"/>
              <a:ext cx="144400" cy="48975"/>
            </a:xfrm>
            <a:custGeom>
              <a:avLst/>
              <a:gdLst/>
              <a:ahLst/>
              <a:cxnLst/>
              <a:rect l="l" t="t" r="r" b="b"/>
              <a:pathLst>
                <a:path w="5776" h="1959" extrusionOk="0">
                  <a:moveTo>
                    <a:pt x="1903" y="1"/>
                  </a:moveTo>
                  <a:cubicBezTo>
                    <a:pt x="1524" y="1"/>
                    <a:pt x="1204" y="38"/>
                    <a:pt x="1064" y="56"/>
                  </a:cubicBezTo>
                  <a:cubicBezTo>
                    <a:pt x="700" y="147"/>
                    <a:pt x="274" y="512"/>
                    <a:pt x="152" y="846"/>
                  </a:cubicBezTo>
                  <a:cubicBezTo>
                    <a:pt x="0" y="1302"/>
                    <a:pt x="274" y="1880"/>
                    <a:pt x="1247" y="1940"/>
                  </a:cubicBezTo>
                  <a:cubicBezTo>
                    <a:pt x="1393" y="1953"/>
                    <a:pt x="1544" y="1959"/>
                    <a:pt x="1697" y="1959"/>
                  </a:cubicBezTo>
                  <a:cubicBezTo>
                    <a:pt x="2625" y="1959"/>
                    <a:pt x="3647" y="1754"/>
                    <a:pt x="4377" y="1728"/>
                  </a:cubicBezTo>
                  <a:cubicBezTo>
                    <a:pt x="4833" y="1728"/>
                    <a:pt x="5320" y="1788"/>
                    <a:pt x="5502" y="1788"/>
                  </a:cubicBezTo>
                  <a:cubicBezTo>
                    <a:pt x="5684" y="1788"/>
                    <a:pt x="5776" y="1667"/>
                    <a:pt x="5593" y="1515"/>
                  </a:cubicBezTo>
                  <a:cubicBezTo>
                    <a:pt x="5137" y="1150"/>
                    <a:pt x="4347" y="694"/>
                    <a:pt x="4347" y="694"/>
                  </a:cubicBezTo>
                  <a:cubicBezTo>
                    <a:pt x="3769" y="390"/>
                    <a:pt x="3435" y="238"/>
                    <a:pt x="2797" y="86"/>
                  </a:cubicBezTo>
                  <a:cubicBezTo>
                    <a:pt x="2499" y="22"/>
                    <a:pt x="2185" y="1"/>
                    <a:pt x="1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7"/>
            <p:cNvSpPr/>
            <p:nvPr/>
          </p:nvSpPr>
          <p:spPr>
            <a:xfrm>
              <a:off x="8221500" y="2009700"/>
              <a:ext cx="89700" cy="499100"/>
            </a:xfrm>
            <a:custGeom>
              <a:avLst/>
              <a:gdLst/>
              <a:ahLst/>
              <a:cxnLst/>
              <a:rect l="l" t="t" r="r" b="b"/>
              <a:pathLst>
                <a:path w="3588" h="19964" extrusionOk="0">
                  <a:moveTo>
                    <a:pt x="827" y="0"/>
                  </a:moveTo>
                  <a:cubicBezTo>
                    <a:pt x="606" y="0"/>
                    <a:pt x="353" y="83"/>
                    <a:pt x="335" y="206"/>
                  </a:cubicBezTo>
                  <a:cubicBezTo>
                    <a:pt x="244" y="662"/>
                    <a:pt x="1" y="7441"/>
                    <a:pt x="62" y="7471"/>
                  </a:cubicBezTo>
                  <a:lnTo>
                    <a:pt x="62" y="7501"/>
                  </a:lnTo>
                  <a:cubicBezTo>
                    <a:pt x="62" y="7592"/>
                    <a:pt x="92" y="7623"/>
                    <a:pt x="92" y="7684"/>
                  </a:cubicBezTo>
                  <a:lnTo>
                    <a:pt x="92" y="7744"/>
                  </a:lnTo>
                  <a:lnTo>
                    <a:pt x="92" y="7775"/>
                  </a:lnTo>
                  <a:cubicBezTo>
                    <a:pt x="153" y="7957"/>
                    <a:pt x="183" y="8140"/>
                    <a:pt x="214" y="8383"/>
                  </a:cubicBezTo>
                  <a:cubicBezTo>
                    <a:pt x="366" y="9447"/>
                    <a:pt x="1581" y="18109"/>
                    <a:pt x="1916" y="19690"/>
                  </a:cubicBezTo>
                  <a:cubicBezTo>
                    <a:pt x="1977" y="19812"/>
                    <a:pt x="1977" y="19963"/>
                    <a:pt x="2189" y="19963"/>
                  </a:cubicBezTo>
                  <a:cubicBezTo>
                    <a:pt x="2311" y="19963"/>
                    <a:pt x="3253" y="19842"/>
                    <a:pt x="3375" y="19842"/>
                  </a:cubicBezTo>
                  <a:cubicBezTo>
                    <a:pt x="3588" y="19812"/>
                    <a:pt x="3557" y="19660"/>
                    <a:pt x="3557" y="19538"/>
                  </a:cubicBezTo>
                  <a:cubicBezTo>
                    <a:pt x="3588" y="17927"/>
                    <a:pt x="2980" y="9173"/>
                    <a:pt x="2919" y="8109"/>
                  </a:cubicBezTo>
                  <a:cubicBezTo>
                    <a:pt x="2919" y="7927"/>
                    <a:pt x="2888" y="7684"/>
                    <a:pt x="2888" y="7501"/>
                  </a:cubicBezTo>
                  <a:lnTo>
                    <a:pt x="2888" y="7471"/>
                  </a:lnTo>
                  <a:lnTo>
                    <a:pt x="2888" y="7441"/>
                  </a:lnTo>
                  <a:lnTo>
                    <a:pt x="2888" y="7258"/>
                  </a:lnTo>
                  <a:lnTo>
                    <a:pt x="2888" y="7197"/>
                  </a:lnTo>
                  <a:cubicBezTo>
                    <a:pt x="3040" y="7137"/>
                    <a:pt x="1369" y="571"/>
                    <a:pt x="1156" y="146"/>
                  </a:cubicBezTo>
                  <a:cubicBezTo>
                    <a:pt x="1130" y="44"/>
                    <a:pt x="987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7"/>
            <p:cNvSpPr/>
            <p:nvPr/>
          </p:nvSpPr>
          <p:spPr>
            <a:xfrm>
              <a:off x="8245825" y="1718500"/>
              <a:ext cx="60825" cy="243175"/>
            </a:xfrm>
            <a:custGeom>
              <a:avLst/>
              <a:gdLst/>
              <a:ahLst/>
              <a:cxnLst/>
              <a:rect l="l" t="t" r="r" b="b"/>
              <a:pathLst>
                <a:path w="2433" h="9727" extrusionOk="0">
                  <a:moveTo>
                    <a:pt x="1915" y="0"/>
                  </a:moveTo>
                  <a:cubicBezTo>
                    <a:pt x="1460" y="30"/>
                    <a:pt x="943" y="730"/>
                    <a:pt x="1064" y="1186"/>
                  </a:cubicBezTo>
                  <a:cubicBezTo>
                    <a:pt x="912" y="1459"/>
                    <a:pt x="791" y="1793"/>
                    <a:pt x="700" y="2219"/>
                  </a:cubicBezTo>
                  <a:cubicBezTo>
                    <a:pt x="608" y="2493"/>
                    <a:pt x="578" y="2796"/>
                    <a:pt x="578" y="2948"/>
                  </a:cubicBezTo>
                  <a:cubicBezTo>
                    <a:pt x="305" y="5866"/>
                    <a:pt x="1308" y="7265"/>
                    <a:pt x="122" y="9271"/>
                  </a:cubicBezTo>
                  <a:cubicBezTo>
                    <a:pt x="31" y="9392"/>
                    <a:pt x="1" y="9423"/>
                    <a:pt x="1" y="9514"/>
                  </a:cubicBezTo>
                  <a:cubicBezTo>
                    <a:pt x="1" y="9635"/>
                    <a:pt x="92" y="9727"/>
                    <a:pt x="244" y="9727"/>
                  </a:cubicBezTo>
                  <a:cubicBezTo>
                    <a:pt x="396" y="9727"/>
                    <a:pt x="426" y="9544"/>
                    <a:pt x="578" y="9119"/>
                  </a:cubicBezTo>
                  <a:lnTo>
                    <a:pt x="791" y="8450"/>
                  </a:lnTo>
                  <a:cubicBezTo>
                    <a:pt x="1186" y="6778"/>
                    <a:pt x="578" y="3648"/>
                    <a:pt x="1308" y="1459"/>
                  </a:cubicBezTo>
                  <a:cubicBezTo>
                    <a:pt x="1350" y="1481"/>
                    <a:pt x="1396" y="1490"/>
                    <a:pt x="1444" y="1490"/>
                  </a:cubicBezTo>
                  <a:cubicBezTo>
                    <a:pt x="1735" y="1490"/>
                    <a:pt x="2093" y="1121"/>
                    <a:pt x="2250" y="730"/>
                  </a:cubicBezTo>
                  <a:cubicBezTo>
                    <a:pt x="2432" y="122"/>
                    <a:pt x="2067" y="0"/>
                    <a:pt x="1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7"/>
            <p:cNvSpPr/>
            <p:nvPr/>
          </p:nvSpPr>
          <p:spPr>
            <a:xfrm>
              <a:off x="8115875" y="1735750"/>
              <a:ext cx="107950" cy="229725"/>
            </a:xfrm>
            <a:custGeom>
              <a:avLst/>
              <a:gdLst/>
              <a:ahLst/>
              <a:cxnLst/>
              <a:rect l="l" t="t" r="r" b="b"/>
              <a:pathLst>
                <a:path w="4318" h="9189" extrusionOk="0">
                  <a:moveTo>
                    <a:pt x="583" y="0"/>
                  </a:moveTo>
                  <a:cubicBezTo>
                    <a:pt x="550" y="0"/>
                    <a:pt x="518" y="3"/>
                    <a:pt x="487" y="9"/>
                  </a:cubicBezTo>
                  <a:cubicBezTo>
                    <a:pt x="335" y="9"/>
                    <a:pt x="1" y="222"/>
                    <a:pt x="305" y="799"/>
                  </a:cubicBezTo>
                  <a:cubicBezTo>
                    <a:pt x="488" y="1120"/>
                    <a:pt x="845" y="1372"/>
                    <a:pt x="1126" y="1372"/>
                  </a:cubicBezTo>
                  <a:cubicBezTo>
                    <a:pt x="1218" y="1372"/>
                    <a:pt x="1301" y="1346"/>
                    <a:pt x="1369" y="1286"/>
                  </a:cubicBezTo>
                  <a:cubicBezTo>
                    <a:pt x="2585" y="3292"/>
                    <a:pt x="2585" y="6453"/>
                    <a:pt x="3284" y="8003"/>
                  </a:cubicBezTo>
                  <a:cubicBezTo>
                    <a:pt x="3375" y="8246"/>
                    <a:pt x="3527" y="8459"/>
                    <a:pt x="3648" y="8672"/>
                  </a:cubicBezTo>
                  <a:cubicBezTo>
                    <a:pt x="3922" y="9037"/>
                    <a:pt x="3983" y="9189"/>
                    <a:pt x="4135" y="9189"/>
                  </a:cubicBezTo>
                  <a:cubicBezTo>
                    <a:pt x="4256" y="9158"/>
                    <a:pt x="4317" y="9037"/>
                    <a:pt x="4287" y="8945"/>
                  </a:cubicBezTo>
                  <a:cubicBezTo>
                    <a:pt x="4256" y="8854"/>
                    <a:pt x="4196" y="8824"/>
                    <a:pt x="4135" y="8733"/>
                  </a:cubicBezTo>
                  <a:cubicBezTo>
                    <a:pt x="2585" y="7031"/>
                    <a:pt x="3253" y="5450"/>
                    <a:pt x="2402" y="2623"/>
                  </a:cubicBezTo>
                  <a:cubicBezTo>
                    <a:pt x="2341" y="2471"/>
                    <a:pt x="2250" y="2198"/>
                    <a:pt x="2129" y="1955"/>
                  </a:cubicBezTo>
                  <a:cubicBezTo>
                    <a:pt x="1977" y="1529"/>
                    <a:pt x="1733" y="1225"/>
                    <a:pt x="1551" y="982"/>
                  </a:cubicBezTo>
                  <a:cubicBezTo>
                    <a:pt x="1579" y="557"/>
                    <a:pt x="1027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7"/>
            <p:cNvSpPr/>
            <p:nvPr/>
          </p:nvSpPr>
          <p:spPr>
            <a:xfrm>
              <a:off x="8240500" y="201407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1" y="1"/>
                  </a:moveTo>
                  <a:cubicBezTo>
                    <a:pt x="11" y="11"/>
                    <a:pt x="18" y="14"/>
                    <a:pt x="21" y="14"/>
                  </a:cubicBezTo>
                  <a:cubicBezTo>
                    <a:pt x="28" y="14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7"/>
            <p:cNvSpPr/>
            <p:nvPr/>
          </p:nvSpPr>
          <p:spPr>
            <a:xfrm>
              <a:off x="8195675" y="1942775"/>
              <a:ext cx="84375" cy="90150"/>
            </a:xfrm>
            <a:custGeom>
              <a:avLst/>
              <a:gdLst/>
              <a:ahLst/>
              <a:cxnLst/>
              <a:rect l="l" t="t" r="r" b="b"/>
              <a:pathLst>
                <a:path w="3375" h="3606" extrusionOk="0">
                  <a:moveTo>
                    <a:pt x="1679" y="1"/>
                  </a:moveTo>
                  <a:cubicBezTo>
                    <a:pt x="1186" y="1"/>
                    <a:pt x="721" y="239"/>
                    <a:pt x="396" y="695"/>
                  </a:cubicBezTo>
                  <a:cubicBezTo>
                    <a:pt x="92" y="1029"/>
                    <a:pt x="0" y="1820"/>
                    <a:pt x="213" y="2336"/>
                  </a:cubicBezTo>
                  <a:cubicBezTo>
                    <a:pt x="244" y="2397"/>
                    <a:pt x="244" y="2519"/>
                    <a:pt x="365" y="2701"/>
                  </a:cubicBezTo>
                  <a:cubicBezTo>
                    <a:pt x="487" y="3005"/>
                    <a:pt x="639" y="3248"/>
                    <a:pt x="973" y="3430"/>
                  </a:cubicBezTo>
                  <a:cubicBezTo>
                    <a:pt x="1176" y="3543"/>
                    <a:pt x="1379" y="3606"/>
                    <a:pt x="1607" y="3606"/>
                  </a:cubicBezTo>
                  <a:cubicBezTo>
                    <a:pt x="1686" y="3606"/>
                    <a:pt x="1768" y="3598"/>
                    <a:pt x="1855" y="3582"/>
                  </a:cubicBezTo>
                  <a:cubicBezTo>
                    <a:pt x="2280" y="3552"/>
                    <a:pt x="2614" y="3248"/>
                    <a:pt x="2888" y="2883"/>
                  </a:cubicBezTo>
                  <a:cubicBezTo>
                    <a:pt x="3101" y="2549"/>
                    <a:pt x="3192" y="2093"/>
                    <a:pt x="3222" y="2032"/>
                  </a:cubicBezTo>
                  <a:cubicBezTo>
                    <a:pt x="3222" y="2032"/>
                    <a:pt x="3374" y="1424"/>
                    <a:pt x="3101" y="847"/>
                  </a:cubicBezTo>
                  <a:cubicBezTo>
                    <a:pt x="2858" y="361"/>
                    <a:pt x="2584" y="239"/>
                    <a:pt x="2280" y="117"/>
                  </a:cubicBezTo>
                  <a:cubicBezTo>
                    <a:pt x="2080" y="39"/>
                    <a:pt x="1877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9" name="Google Shape;4139;p57"/>
          <p:cNvGrpSpPr/>
          <p:nvPr/>
        </p:nvGrpSpPr>
        <p:grpSpPr>
          <a:xfrm>
            <a:off x="6421700" y="2993038"/>
            <a:ext cx="976475" cy="1410875"/>
            <a:chOff x="20536250" y="10661225"/>
            <a:chExt cx="976475" cy="1410875"/>
          </a:xfrm>
        </p:grpSpPr>
        <p:sp>
          <p:nvSpPr>
            <p:cNvPr id="4140" name="Google Shape;4140;p57"/>
            <p:cNvSpPr/>
            <p:nvPr/>
          </p:nvSpPr>
          <p:spPr>
            <a:xfrm>
              <a:off x="21153275" y="11224025"/>
              <a:ext cx="359450" cy="848075"/>
            </a:xfrm>
            <a:custGeom>
              <a:avLst/>
              <a:gdLst/>
              <a:ahLst/>
              <a:cxnLst/>
              <a:rect l="l" t="t" r="r" b="b"/>
              <a:pathLst>
                <a:path w="14378" h="33923" fill="none" extrusionOk="0">
                  <a:moveTo>
                    <a:pt x="0" y="1"/>
                  </a:moveTo>
                  <a:cubicBezTo>
                    <a:pt x="5715" y="3040"/>
                    <a:pt x="9727" y="8664"/>
                    <a:pt x="11855" y="14773"/>
                  </a:cubicBezTo>
                  <a:cubicBezTo>
                    <a:pt x="13982" y="20913"/>
                    <a:pt x="14378" y="27478"/>
                    <a:pt x="14134" y="33922"/>
                  </a:cubicBezTo>
                </a:path>
              </a:pathLst>
            </a:custGeom>
            <a:noFill/>
            <a:ln w="18225" cap="rnd" cmpd="sng">
              <a:solidFill>
                <a:srgbClr val="180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7"/>
            <p:cNvSpPr/>
            <p:nvPr/>
          </p:nvSpPr>
          <p:spPr>
            <a:xfrm>
              <a:off x="20536250" y="10661225"/>
              <a:ext cx="969650" cy="1023725"/>
            </a:xfrm>
            <a:custGeom>
              <a:avLst/>
              <a:gdLst/>
              <a:ahLst/>
              <a:cxnLst/>
              <a:rect l="l" t="t" r="r" b="b"/>
              <a:pathLst>
                <a:path w="38786" h="40949" extrusionOk="0">
                  <a:moveTo>
                    <a:pt x="17244" y="1"/>
                  </a:moveTo>
                  <a:cubicBezTo>
                    <a:pt x="16844" y="1"/>
                    <a:pt x="16443" y="56"/>
                    <a:pt x="16049" y="172"/>
                  </a:cubicBezTo>
                  <a:cubicBezTo>
                    <a:pt x="14013" y="780"/>
                    <a:pt x="12614" y="2908"/>
                    <a:pt x="11854" y="5035"/>
                  </a:cubicBezTo>
                  <a:cubicBezTo>
                    <a:pt x="10061" y="10020"/>
                    <a:pt x="10912" y="16008"/>
                    <a:pt x="13982" y="20233"/>
                  </a:cubicBezTo>
                  <a:cubicBezTo>
                    <a:pt x="12583" y="19798"/>
                    <a:pt x="11125" y="19552"/>
                    <a:pt x="9689" y="19552"/>
                  </a:cubicBezTo>
                  <a:cubicBezTo>
                    <a:pt x="8816" y="19552"/>
                    <a:pt x="7951" y="19643"/>
                    <a:pt x="7113" y="19838"/>
                  </a:cubicBezTo>
                  <a:cubicBezTo>
                    <a:pt x="4863" y="20385"/>
                    <a:pt x="2736" y="21753"/>
                    <a:pt x="1459" y="23881"/>
                  </a:cubicBezTo>
                  <a:cubicBezTo>
                    <a:pt x="213" y="26008"/>
                    <a:pt x="0" y="28865"/>
                    <a:pt x="1125" y="31024"/>
                  </a:cubicBezTo>
                  <a:cubicBezTo>
                    <a:pt x="2321" y="33345"/>
                    <a:pt x="4874" y="34498"/>
                    <a:pt x="7404" y="34498"/>
                  </a:cubicBezTo>
                  <a:cubicBezTo>
                    <a:pt x="8088" y="34498"/>
                    <a:pt x="8770" y="34414"/>
                    <a:pt x="9423" y="34245"/>
                  </a:cubicBezTo>
                  <a:cubicBezTo>
                    <a:pt x="12493" y="33425"/>
                    <a:pt x="15016" y="31084"/>
                    <a:pt x="17174" y="28622"/>
                  </a:cubicBezTo>
                  <a:lnTo>
                    <a:pt x="17174" y="28622"/>
                  </a:lnTo>
                  <a:cubicBezTo>
                    <a:pt x="16931" y="30476"/>
                    <a:pt x="16718" y="32361"/>
                    <a:pt x="16900" y="34215"/>
                  </a:cubicBezTo>
                  <a:cubicBezTo>
                    <a:pt x="17083" y="36069"/>
                    <a:pt x="17690" y="37923"/>
                    <a:pt x="18967" y="39230"/>
                  </a:cubicBezTo>
                  <a:cubicBezTo>
                    <a:pt x="20045" y="40377"/>
                    <a:pt x="21549" y="40948"/>
                    <a:pt x="23067" y="40948"/>
                  </a:cubicBezTo>
                  <a:cubicBezTo>
                    <a:pt x="24203" y="40948"/>
                    <a:pt x="25347" y="40628"/>
                    <a:pt x="26323" y="39990"/>
                  </a:cubicBezTo>
                  <a:cubicBezTo>
                    <a:pt x="28603" y="38531"/>
                    <a:pt x="29910" y="35583"/>
                    <a:pt x="29788" y="32726"/>
                  </a:cubicBezTo>
                  <a:cubicBezTo>
                    <a:pt x="29666" y="29838"/>
                    <a:pt x="28268" y="27163"/>
                    <a:pt x="26262" y="25279"/>
                  </a:cubicBezTo>
                  <a:cubicBezTo>
                    <a:pt x="28906" y="24397"/>
                    <a:pt x="31581" y="23455"/>
                    <a:pt x="33861" y="21783"/>
                  </a:cubicBezTo>
                  <a:cubicBezTo>
                    <a:pt x="36141" y="20112"/>
                    <a:pt x="38025" y="17619"/>
                    <a:pt x="38420" y="14640"/>
                  </a:cubicBezTo>
                  <a:cubicBezTo>
                    <a:pt x="38785" y="11692"/>
                    <a:pt x="37387" y="8379"/>
                    <a:pt x="34773" y="7345"/>
                  </a:cubicBezTo>
                  <a:cubicBezTo>
                    <a:pt x="34155" y="7116"/>
                    <a:pt x="33517" y="7015"/>
                    <a:pt x="32874" y="7015"/>
                  </a:cubicBezTo>
                  <a:cubicBezTo>
                    <a:pt x="31304" y="7015"/>
                    <a:pt x="29709" y="7620"/>
                    <a:pt x="28329" y="8440"/>
                  </a:cubicBezTo>
                  <a:cubicBezTo>
                    <a:pt x="25563" y="10081"/>
                    <a:pt x="23405" y="12482"/>
                    <a:pt x="21794" y="15339"/>
                  </a:cubicBezTo>
                  <a:cubicBezTo>
                    <a:pt x="22523" y="13455"/>
                    <a:pt x="23070" y="11479"/>
                    <a:pt x="23253" y="9503"/>
                  </a:cubicBezTo>
                  <a:cubicBezTo>
                    <a:pt x="23526" y="7163"/>
                    <a:pt x="23162" y="4610"/>
                    <a:pt x="21885" y="2664"/>
                  </a:cubicBezTo>
                  <a:cubicBezTo>
                    <a:pt x="20817" y="1099"/>
                    <a:pt x="19037" y="1"/>
                    <a:pt x="17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7"/>
            <p:cNvSpPr/>
            <p:nvPr/>
          </p:nvSpPr>
          <p:spPr>
            <a:xfrm>
              <a:off x="20897950" y="10668700"/>
              <a:ext cx="127675" cy="536350"/>
            </a:xfrm>
            <a:custGeom>
              <a:avLst/>
              <a:gdLst/>
              <a:ahLst/>
              <a:cxnLst/>
              <a:rect l="l" t="t" r="r" b="b"/>
              <a:pathLst>
                <a:path w="5107" h="21454" extrusionOk="0">
                  <a:moveTo>
                    <a:pt x="2532" y="1"/>
                  </a:moveTo>
                  <a:cubicBezTo>
                    <a:pt x="2381" y="1"/>
                    <a:pt x="2208" y="129"/>
                    <a:pt x="2007" y="451"/>
                  </a:cubicBezTo>
                  <a:cubicBezTo>
                    <a:pt x="1490" y="1362"/>
                    <a:pt x="1095" y="2426"/>
                    <a:pt x="852" y="3429"/>
                  </a:cubicBezTo>
                  <a:cubicBezTo>
                    <a:pt x="152" y="5770"/>
                    <a:pt x="1" y="8232"/>
                    <a:pt x="304" y="10633"/>
                  </a:cubicBezTo>
                  <a:cubicBezTo>
                    <a:pt x="760" y="14458"/>
                    <a:pt x="2216" y="18101"/>
                    <a:pt x="4067" y="21441"/>
                  </a:cubicBezTo>
                  <a:lnTo>
                    <a:pt x="4067" y="21441"/>
                  </a:lnTo>
                  <a:cubicBezTo>
                    <a:pt x="3968" y="21228"/>
                    <a:pt x="4348" y="20232"/>
                    <a:pt x="4377" y="19965"/>
                  </a:cubicBezTo>
                  <a:cubicBezTo>
                    <a:pt x="4499" y="19387"/>
                    <a:pt x="4560" y="18779"/>
                    <a:pt x="4681" y="18171"/>
                  </a:cubicBezTo>
                  <a:cubicBezTo>
                    <a:pt x="4833" y="17077"/>
                    <a:pt x="4955" y="15983"/>
                    <a:pt x="4985" y="14888"/>
                  </a:cubicBezTo>
                  <a:cubicBezTo>
                    <a:pt x="5107" y="12639"/>
                    <a:pt x="5016" y="10360"/>
                    <a:pt x="4742" y="8110"/>
                  </a:cubicBezTo>
                  <a:cubicBezTo>
                    <a:pt x="4499" y="5861"/>
                    <a:pt x="3982" y="3672"/>
                    <a:pt x="3344" y="1545"/>
                  </a:cubicBezTo>
                  <a:cubicBezTo>
                    <a:pt x="3188" y="986"/>
                    <a:pt x="2949" y="1"/>
                    <a:pt x="2532" y="1"/>
                  </a:cubicBezTo>
                  <a:close/>
                  <a:moveTo>
                    <a:pt x="4067" y="21441"/>
                  </a:moveTo>
                  <a:lnTo>
                    <a:pt x="4067" y="21441"/>
                  </a:lnTo>
                  <a:cubicBezTo>
                    <a:pt x="4069" y="21446"/>
                    <a:pt x="4071" y="21450"/>
                    <a:pt x="4074" y="21454"/>
                  </a:cubicBezTo>
                  <a:cubicBezTo>
                    <a:pt x="4071" y="21450"/>
                    <a:pt x="4069" y="21446"/>
                    <a:pt x="4067" y="2144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7"/>
            <p:cNvSpPr/>
            <p:nvPr/>
          </p:nvSpPr>
          <p:spPr>
            <a:xfrm>
              <a:off x="20986525" y="10917800"/>
              <a:ext cx="492000" cy="291875"/>
            </a:xfrm>
            <a:custGeom>
              <a:avLst/>
              <a:gdLst/>
              <a:ahLst/>
              <a:cxnLst/>
              <a:rect l="l" t="t" r="r" b="b"/>
              <a:pathLst>
                <a:path w="19680" h="11675" extrusionOk="0">
                  <a:moveTo>
                    <a:pt x="19345" y="0"/>
                  </a:moveTo>
                  <a:lnTo>
                    <a:pt x="19345" y="0"/>
                  </a:lnTo>
                  <a:cubicBezTo>
                    <a:pt x="15333" y="426"/>
                    <a:pt x="11503" y="1703"/>
                    <a:pt x="8281" y="3709"/>
                  </a:cubicBezTo>
                  <a:cubicBezTo>
                    <a:pt x="6336" y="4924"/>
                    <a:pt x="4604" y="6414"/>
                    <a:pt x="3145" y="8055"/>
                  </a:cubicBezTo>
                  <a:cubicBezTo>
                    <a:pt x="2426" y="8893"/>
                    <a:pt x="0" y="11674"/>
                    <a:pt x="2678" y="11674"/>
                  </a:cubicBezTo>
                  <a:cubicBezTo>
                    <a:pt x="2721" y="11674"/>
                    <a:pt x="2765" y="11674"/>
                    <a:pt x="2810" y="11672"/>
                  </a:cubicBezTo>
                  <a:cubicBezTo>
                    <a:pt x="4695" y="11642"/>
                    <a:pt x="6853" y="10821"/>
                    <a:pt x="8585" y="10122"/>
                  </a:cubicBezTo>
                  <a:cubicBezTo>
                    <a:pt x="12233" y="8663"/>
                    <a:pt x="15485" y="6475"/>
                    <a:pt x="17886" y="3709"/>
                  </a:cubicBezTo>
                  <a:cubicBezTo>
                    <a:pt x="18829" y="2645"/>
                    <a:pt x="19680" y="1307"/>
                    <a:pt x="1934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7"/>
            <p:cNvSpPr/>
            <p:nvPr/>
          </p:nvSpPr>
          <p:spPr>
            <a:xfrm>
              <a:off x="20578800" y="11192675"/>
              <a:ext cx="432400" cy="279575"/>
            </a:xfrm>
            <a:custGeom>
              <a:avLst/>
              <a:gdLst/>
              <a:ahLst/>
              <a:cxnLst/>
              <a:rect l="l" t="t" r="r" b="b"/>
              <a:pathLst>
                <a:path w="17296" h="11183" extrusionOk="0">
                  <a:moveTo>
                    <a:pt x="14342" y="1"/>
                  </a:moveTo>
                  <a:cubicBezTo>
                    <a:pt x="13978" y="1"/>
                    <a:pt x="13632" y="20"/>
                    <a:pt x="13344" y="39"/>
                  </a:cubicBezTo>
                  <a:cubicBezTo>
                    <a:pt x="11885" y="191"/>
                    <a:pt x="10517" y="738"/>
                    <a:pt x="9241" y="1376"/>
                  </a:cubicBezTo>
                  <a:cubicBezTo>
                    <a:pt x="5168" y="3413"/>
                    <a:pt x="1854" y="6756"/>
                    <a:pt x="0" y="10708"/>
                  </a:cubicBezTo>
                  <a:cubicBezTo>
                    <a:pt x="494" y="11045"/>
                    <a:pt x="1104" y="11182"/>
                    <a:pt x="1732" y="11182"/>
                  </a:cubicBezTo>
                  <a:cubicBezTo>
                    <a:pt x="1955" y="11182"/>
                    <a:pt x="2179" y="11165"/>
                    <a:pt x="2402" y="11133"/>
                  </a:cubicBezTo>
                  <a:cubicBezTo>
                    <a:pt x="3222" y="11012"/>
                    <a:pt x="3982" y="10708"/>
                    <a:pt x="4742" y="10373"/>
                  </a:cubicBezTo>
                  <a:cubicBezTo>
                    <a:pt x="7295" y="9310"/>
                    <a:pt x="9788" y="8124"/>
                    <a:pt x="12037" y="6544"/>
                  </a:cubicBezTo>
                  <a:cubicBezTo>
                    <a:pt x="13678" y="5358"/>
                    <a:pt x="15168" y="3990"/>
                    <a:pt x="16262" y="2379"/>
                  </a:cubicBezTo>
                  <a:cubicBezTo>
                    <a:pt x="16688" y="1832"/>
                    <a:pt x="17295" y="1042"/>
                    <a:pt x="16536" y="465"/>
                  </a:cubicBezTo>
                  <a:cubicBezTo>
                    <a:pt x="15995" y="90"/>
                    <a:pt x="15128" y="1"/>
                    <a:pt x="1434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7"/>
            <p:cNvSpPr/>
            <p:nvPr/>
          </p:nvSpPr>
          <p:spPr>
            <a:xfrm>
              <a:off x="20992925" y="11208825"/>
              <a:ext cx="202175" cy="457325"/>
            </a:xfrm>
            <a:custGeom>
              <a:avLst/>
              <a:gdLst/>
              <a:ahLst/>
              <a:cxnLst/>
              <a:rect l="l" t="t" r="r" b="b"/>
              <a:pathLst>
                <a:path w="8087" h="18293" extrusionOk="0">
                  <a:moveTo>
                    <a:pt x="943" y="1"/>
                  </a:moveTo>
                  <a:lnTo>
                    <a:pt x="943" y="1"/>
                  </a:lnTo>
                  <a:cubicBezTo>
                    <a:pt x="1" y="3344"/>
                    <a:pt x="92" y="7022"/>
                    <a:pt x="1247" y="10335"/>
                  </a:cubicBezTo>
                  <a:cubicBezTo>
                    <a:pt x="1855" y="12129"/>
                    <a:pt x="2828" y="13831"/>
                    <a:pt x="4074" y="15381"/>
                  </a:cubicBezTo>
                  <a:cubicBezTo>
                    <a:pt x="4514" y="15931"/>
                    <a:pt x="6269" y="18293"/>
                    <a:pt x="7276" y="18293"/>
                  </a:cubicBezTo>
                  <a:cubicBezTo>
                    <a:pt x="7383" y="18293"/>
                    <a:pt x="7482" y="18266"/>
                    <a:pt x="7569" y="18208"/>
                  </a:cubicBezTo>
                  <a:cubicBezTo>
                    <a:pt x="8086" y="17813"/>
                    <a:pt x="7843" y="16354"/>
                    <a:pt x="7843" y="15776"/>
                  </a:cubicBezTo>
                  <a:cubicBezTo>
                    <a:pt x="7782" y="14864"/>
                    <a:pt x="7721" y="13952"/>
                    <a:pt x="7600" y="13071"/>
                  </a:cubicBezTo>
                  <a:cubicBezTo>
                    <a:pt x="7144" y="9424"/>
                    <a:pt x="5898" y="5898"/>
                    <a:pt x="3983" y="2736"/>
                  </a:cubicBezTo>
                  <a:cubicBezTo>
                    <a:pt x="3284" y="1551"/>
                    <a:pt x="2311" y="335"/>
                    <a:pt x="94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7"/>
            <p:cNvSpPr/>
            <p:nvPr/>
          </p:nvSpPr>
          <p:spPr>
            <a:xfrm>
              <a:off x="20954950" y="11129050"/>
              <a:ext cx="107925" cy="108675"/>
            </a:xfrm>
            <a:custGeom>
              <a:avLst/>
              <a:gdLst/>
              <a:ahLst/>
              <a:cxnLst/>
              <a:rect l="l" t="t" r="r" b="b"/>
              <a:pathLst>
                <a:path w="4317" h="4347" extrusionOk="0">
                  <a:moveTo>
                    <a:pt x="2158" y="0"/>
                  </a:moveTo>
                  <a:cubicBezTo>
                    <a:pt x="973" y="0"/>
                    <a:pt x="0" y="973"/>
                    <a:pt x="0" y="2158"/>
                  </a:cubicBezTo>
                  <a:cubicBezTo>
                    <a:pt x="0" y="3374"/>
                    <a:pt x="973" y="4347"/>
                    <a:pt x="2158" y="4347"/>
                  </a:cubicBezTo>
                  <a:cubicBezTo>
                    <a:pt x="3374" y="4347"/>
                    <a:pt x="4316" y="3374"/>
                    <a:pt x="4316" y="2158"/>
                  </a:cubicBezTo>
                  <a:cubicBezTo>
                    <a:pt x="4316" y="973"/>
                    <a:pt x="3374" y="0"/>
                    <a:pt x="2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7"/>
            <p:cNvSpPr/>
            <p:nvPr/>
          </p:nvSpPr>
          <p:spPr>
            <a:xfrm>
              <a:off x="20913150" y="11213400"/>
              <a:ext cx="69175" cy="63100"/>
            </a:xfrm>
            <a:custGeom>
              <a:avLst/>
              <a:gdLst/>
              <a:ahLst/>
              <a:cxnLst/>
              <a:rect l="l" t="t" r="r" b="b"/>
              <a:pathLst>
                <a:path w="2767" h="2524" fill="none" extrusionOk="0">
                  <a:moveTo>
                    <a:pt x="2766" y="152"/>
                  </a:moveTo>
                  <a:cubicBezTo>
                    <a:pt x="2554" y="0"/>
                    <a:pt x="2250" y="61"/>
                    <a:pt x="1976" y="213"/>
                  </a:cubicBezTo>
                  <a:cubicBezTo>
                    <a:pt x="1763" y="365"/>
                    <a:pt x="1551" y="578"/>
                    <a:pt x="1368" y="760"/>
                  </a:cubicBezTo>
                  <a:cubicBezTo>
                    <a:pt x="912" y="1338"/>
                    <a:pt x="456" y="1915"/>
                    <a:pt x="0" y="2523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7"/>
            <p:cNvSpPr/>
            <p:nvPr/>
          </p:nvSpPr>
          <p:spPr>
            <a:xfrm>
              <a:off x="21004325" y="11203525"/>
              <a:ext cx="32700" cy="115525"/>
            </a:xfrm>
            <a:custGeom>
              <a:avLst/>
              <a:gdLst/>
              <a:ahLst/>
              <a:cxnLst/>
              <a:rect l="l" t="t" r="r" b="b"/>
              <a:pathLst>
                <a:path w="1308" h="4621" fill="none" extrusionOk="0">
                  <a:moveTo>
                    <a:pt x="305" y="0"/>
                  </a:moveTo>
                  <a:cubicBezTo>
                    <a:pt x="1" y="1581"/>
                    <a:pt x="396" y="3283"/>
                    <a:pt x="1308" y="4620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57"/>
            <p:cNvSpPr/>
            <p:nvPr/>
          </p:nvSpPr>
          <p:spPr>
            <a:xfrm>
              <a:off x="21033975" y="11207325"/>
              <a:ext cx="91975" cy="44075"/>
            </a:xfrm>
            <a:custGeom>
              <a:avLst/>
              <a:gdLst/>
              <a:ahLst/>
              <a:cxnLst/>
              <a:rect l="l" t="t" r="r" b="b"/>
              <a:pathLst>
                <a:path w="3679" h="1763" fill="none" extrusionOk="0">
                  <a:moveTo>
                    <a:pt x="0" y="0"/>
                  </a:moveTo>
                  <a:cubicBezTo>
                    <a:pt x="335" y="638"/>
                    <a:pt x="912" y="1125"/>
                    <a:pt x="1551" y="1429"/>
                  </a:cubicBezTo>
                  <a:cubicBezTo>
                    <a:pt x="2189" y="1733"/>
                    <a:pt x="2949" y="1763"/>
                    <a:pt x="3678" y="1611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57"/>
            <p:cNvSpPr/>
            <p:nvPr/>
          </p:nvSpPr>
          <p:spPr>
            <a:xfrm>
              <a:off x="21048400" y="11165525"/>
              <a:ext cx="78300" cy="24325"/>
            </a:xfrm>
            <a:custGeom>
              <a:avLst/>
              <a:gdLst/>
              <a:ahLst/>
              <a:cxnLst/>
              <a:rect l="l" t="t" r="r" b="b"/>
              <a:pathLst>
                <a:path w="3132" h="973" fill="none" extrusionOk="0">
                  <a:moveTo>
                    <a:pt x="1" y="791"/>
                  </a:moveTo>
                  <a:cubicBezTo>
                    <a:pt x="1095" y="973"/>
                    <a:pt x="2281" y="699"/>
                    <a:pt x="3132" y="0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7"/>
            <p:cNvSpPr/>
            <p:nvPr/>
          </p:nvSpPr>
          <p:spPr>
            <a:xfrm>
              <a:off x="21027125" y="11094850"/>
              <a:ext cx="53975" cy="65375"/>
            </a:xfrm>
            <a:custGeom>
              <a:avLst/>
              <a:gdLst/>
              <a:ahLst/>
              <a:cxnLst/>
              <a:rect l="l" t="t" r="r" b="b"/>
              <a:pathLst>
                <a:path w="2159" h="2615" fill="none" extrusionOk="0">
                  <a:moveTo>
                    <a:pt x="1" y="2615"/>
                  </a:moveTo>
                  <a:cubicBezTo>
                    <a:pt x="1065" y="2128"/>
                    <a:pt x="1855" y="1156"/>
                    <a:pt x="2159" y="1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7"/>
            <p:cNvSpPr/>
            <p:nvPr/>
          </p:nvSpPr>
          <p:spPr>
            <a:xfrm>
              <a:off x="21011925" y="11052300"/>
              <a:ext cx="15225" cy="92725"/>
            </a:xfrm>
            <a:custGeom>
              <a:avLst/>
              <a:gdLst/>
              <a:ahLst/>
              <a:cxnLst/>
              <a:rect l="l" t="t" r="r" b="b"/>
              <a:pathLst>
                <a:path w="609" h="3709" fill="none" extrusionOk="0">
                  <a:moveTo>
                    <a:pt x="1" y="3709"/>
                  </a:moveTo>
                  <a:cubicBezTo>
                    <a:pt x="578" y="2584"/>
                    <a:pt x="609" y="1155"/>
                    <a:pt x="153" y="0"/>
                  </a:cubicBezTo>
                  <a:cubicBezTo>
                    <a:pt x="153" y="31"/>
                    <a:pt x="183" y="31"/>
                    <a:pt x="183" y="61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7"/>
            <p:cNvSpPr/>
            <p:nvPr/>
          </p:nvSpPr>
          <p:spPr>
            <a:xfrm>
              <a:off x="20943550" y="11079650"/>
              <a:ext cx="38775" cy="79050"/>
            </a:xfrm>
            <a:custGeom>
              <a:avLst/>
              <a:gdLst/>
              <a:ahLst/>
              <a:cxnLst/>
              <a:rect l="l" t="t" r="r" b="b"/>
              <a:pathLst>
                <a:path w="1551" h="3162" fill="none" extrusionOk="0">
                  <a:moveTo>
                    <a:pt x="1550" y="3162"/>
                  </a:moveTo>
                  <a:cubicBezTo>
                    <a:pt x="1459" y="1976"/>
                    <a:pt x="882" y="791"/>
                    <a:pt x="0" y="1"/>
                  </a:cubicBezTo>
                  <a:cubicBezTo>
                    <a:pt x="31" y="31"/>
                    <a:pt x="31" y="92"/>
                    <a:pt x="91" y="122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7"/>
            <p:cNvSpPr/>
            <p:nvPr/>
          </p:nvSpPr>
          <p:spPr>
            <a:xfrm>
              <a:off x="20867550" y="11164750"/>
              <a:ext cx="106425" cy="41075"/>
            </a:xfrm>
            <a:custGeom>
              <a:avLst/>
              <a:gdLst/>
              <a:ahLst/>
              <a:cxnLst/>
              <a:rect l="l" t="t" r="r" b="b"/>
              <a:pathLst>
                <a:path w="4257" h="1643" fill="none" extrusionOk="0">
                  <a:moveTo>
                    <a:pt x="4256" y="457"/>
                  </a:moveTo>
                  <a:cubicBezTo>
                    <a:pt x="3527" y="92"/>
                    <a:pt x="2675" y="1"/>
                    <a:pt x="1916" y="244"/>
                  </a:cubicBezTo>
                  <a:cubicBezTo>
                    <a:pt x="1095" y="457"/>
                    <a:pt x="426" y="974"/>
                    <a:pt x="1" y="1642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7"/>
            <p:cNvSpPr/>
            <p:nvPr/>
          </p:nvSpPr>
          <p:spPr>
            <a:xfrm>
              <a:off x="20913150" y="11052300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0"/>
                  </a:moveTo>
                  <a:cubicBezTo>
                    <a:pt x="426" y="0"/>
                    <a:pt x="0" y="396"/>
                    <a:pt x="0" y="912"/>
                  </a:cubicBezTo>
                  <a:cubicBezTo>
                    <a:pt x="0" y="1399"/>
                    <a:pt x="426" y="1824"/>
                    <a:pt x="912" y="1824"/>
                  </a:cubicBezTo>
                  <a:cubicBezTo>
                    <a:pt x="1399" y="1824"/>
                    <a:pt x="1824" y="1399"/>
                    <a:pt x="1824" y="912"/>
                  </a:cubicBezTo>
                  <a:cubicBezTo>
                    <a:pt x="1824" y="396"/>
                    <a:pt x="1399" y="0"/>
                    <a:pt x="91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7"/>
            <p:cNvSpPr/>
            <p:nvPr/>
          </p:nvSpPr>
          <p:spPr>
            <a:xfrm>
              <a:off x="21008900" y="11296975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426" y="1"/>
                    <a:pt x="0" y="426"/>
                    <a:pt x="0" y="913"/>
                  </a:cubicBezTo>
                  <a:cubicBezTo>
                    <a:pt x="0" y="1429"/>
                    <a:pt x="426" y="1824"/>
                    <a:pt x="912" y="1824"/>
                  </a:cubicBezTo>
                  <a:cubicBezTo>
                    <a:pt x="1429" y="1824"/>
                    <a:pt x="1824" y="1429"/>
                    <a:pt x="1824" y="913"/>
                  </a:cubicBezTo>
                  <a:cubicBezTo>
                    <a:pt x="1824" y="396"/>
                    <a:pt x="1429" y="1"/>
                    <a:pt x="91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7"/>
            <p:cNvSpPr/>
            <p:nvPr/>
          </p:nvSpPr>
          <p:spPr>
            <a:xfrm>
              <a:off x="21109200" y="1122782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1"/>
                  </a:moveTo>
                  <a:cubicBezTo>
                    <a:pt x="396" y="1"/>
                    <a:pt x="1" y="426"/>
                    <a:pt x="1" y="913"/>
                  </a:cubicBezTo>
                  <a:cubicBezTo>
                    <a:pt x="1" y="1399"/>
                    <a:pt x="396" y="1825"/>
                    <a:pt x="912" y="1825"/>
                  </a:cubicBezTo>
                  <a:cubicBezTo>
                    <a:pt x="1399" y="1825"/>
                    <a:pt x="1824" y="1399"/>
                    <a:pt x="1824" y="913"/>
                  </a:cubicBezTo>
                  <a:cubicBezTo>
                    <a:pt x="1824" y="426"/>
                    <a:pt x="1399" y="1"/>
                    <a:pt x="91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7"/>
            <p:cNvSpPr/>
            <p:nvPr/>
          </p:nvSpPr>
          <p:spPr>
            <a:xfrm>
              <a:off x="21109200" y="11145000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1"/>
                  </a:moveTo>
                  <a:cubicBezTo>
                    <a:pt x="396" y="1"/>
                    <a:pt x="1" y="426"/>
                    <a:pt x="1" y="913"/>
                  </a:cubicBezTo>
                  <a:cubicBezTo>
                    <a:pt x="1" y="1429"/>
                    <a:pt x="396" y="1824"/>
                    <a:pt x="912" y="1824"/>
                  </a:cubicBezTo>
                  <a:cubicBezTo>
                    <a:pt x="1399" y="1824"/>
                    <a:pt x="1824" y="1429"/>
                    <a:pt x="1824" y="913"/>
                  </a:cubicBezTo>
                  <a:cubicBezTo>
                    <a:pt x="1824" y="426"/>
                    <a:pt x="1399" y="1"/>
                    <a:pt x="91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7"/>
            <p:cNvSpPr/>
            <p:nvPr/>
          </p:nvSpPr>
          <p:spPr>
            <a:xfrm>
              <a:off x="21062850" y="11072050"/>
              <a:ext cx="46375" cy="45625"/>
            </a:xfrm>
            <a:custGeom>
              <a:avLst/>
              <a:gdLst/>
              <a:ahLst/>
              <a:cxnLst/>
              <a:rect l="l" t="t" r="r" b="b"/>
              <a:pathLst>
                <a:path w="1855" h="1825" extrusionOk="0">
                  <a:moveTo>
                    <a:pt x="943" y="1"/>
                  </a:moveTo>
                  <a:cubicBezTo>
                    <a:pt x="426" y="1"/>
                    <a:pt x="0" y="426"/>
                    <a:pt x="0" y="913"/>
                  </a:cubicBezTo>
                  <a:cubicBezTo>
                    <a:pt x="0" y="1399"/>
                    <a:pt x="426" y="1824"/>
                    <a:pt x="943" y="1824"/>
                  </a:cubicBezTo>
                  <a:cubicBezTo>
                    <a:pt x="1429" y="1824"/>
                    <a:pt x="1855" y="1399"/>
                    <a:pt x="1855" y="913"/>
                  </a:cubicBezTo>
                  <a:cubicBezTo>
                    <a:pt x="1855" y="426"/>
                    <a:pt x="1429" y="1"/>
                    <a:pt x="94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7"/>
            <p:cNvSpPr/>
            <p:nvPr/>
          </p:nvSpPr>
          <p:spPr>
            <a:xfrm>
              <a:off x="20890350" y="11253675"/>
              <a:ext cx="45625" cy="45600"/>
            </a:xfrm>
            <a:custGeom>
              <a:avLst/>
              <a:gdLst/>
              <a:ahLst/>
              <a:cxnLst/>
              <a:rect l="l" t="t" r="r" b="b"/>
              <a:pathLst>
                <a:path w="1825" h="1824" extrusionOk="0">
                  <a:moveTo>
                    <a:pt x="912" y="0"/>
                  </a:moveTo>
                  <a:cubicBezTo>
                    <a:pt x="426" y="0"/>
                    <a:pt x="1" y="426"/>
                    <a:pt x="1" y="912"/>
                  </a:cubicBezTo>
                  <a:cubicBezTo>
                    <a:pt x="1" y="1398"/>
                    <a:pt x="426" y="1824"/>
                    <a:pt x="912" y="1824"/>
                  </a:cubicBezTo>
                  <a:cubicBezTo>
                    <a:pt x="1399" y="1824"/>
                    <a:pt x="1824" y="1398"/>
                    <a:pt x="1824" y="912"/>
                  </a:cubicBezTo>
                  <a:cubicBezTo>
                    <a:pt x="1824" y="426"/>
                    <a:pt x="1399" y="0"/>
                    <a:pt x="91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7"/>
            <p:cNvSpPr/>
            <p:nvPr/>
          </p:nvSpPr>
          <p:spPr>
            <a:xfrm>
              <a:off x="20844750" y="11186800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0"/>
                  </a:moveTo>
                  <a:cubicBezTo>
                    <a:pt x="396" y="0"/>
                    <a:pt x="1" y="426"/>
                    <a:pt x="1" y="912"/>
                  </a:cubicBezTo>
                  <a:cubicBezTo>
                    <a:pt x="1" y="1429"/>
                    <a:pt x="396" y="1824"/>
                    <a:pt x="913" y="1824"/>
                  </a:cubicBezTo>
                  <a:cubicBezTo>
                    <a:pt x="1429" y="1824"/>
                    <a:pt x="1825" y="1429"/>
                    <a:pt x="1825" y="912"/>
                  </a:cubicBezTo>
                  <a:cubicBezTo>
                    <a:pt x="1825" y="426"/>
                    <a:pt x="1429" y="0"/>
                    <a:pt x="91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7"/>
            <p:cNvSpPr/>
            <p:nvPr/>
          </p:nvSpPr>
          <p:spPr>
            <a:xfrm>
              <a:off x="20995225" y="11018850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395" y="1"/>
                    <a:pt x="0" y="427"/>
                    <a:pt x="0" y="913"/>
                  </a:cubicBezTo>
                  <a:cubicBezTo>
                    <a:pt x="0" y="1399"/>
                    <a:pt x="395" y="1825"/>
                    <a:pt x="912" y="1825"/>
                  </a:cubicBezTo>
                  <a:cubicBezTo>
                    <a:pt x="1398" y="1825"/>
                    <a:pt x="1824" y="1399"/>
                    <a:pt x="1824" y="913"/>
                  </a:cubicBezTo>
                  <a:cubicBezTo>
                    <a:pt x="1824" y="427"/>
                    <a:pt x="1429" y="1"/>
                    <a:pt x="91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3" name="Google Shape;4163;p57"/>
          <p:cNvGrpSpPr/>
          <p:nvPr/>
        </p:nvGrpSpPr>
        <p:grpSpPr>
          <a:xfrm rot="-3669831">
            <a:off x="4995836" y="2990083"/>
            <a:ext cx="1064468" cy="1278550"/>
            <a:chOff x="21920775" y="11056905"/>
            <a:chExt cx="951798" cy="1143220"/>
          </a:xfrm>
        </p:grpSpPr>
        <p:sp>
          <p:nvSpPr>
            <p:cNvPr id="4164" name="Google Shape;4164;p57"/>
            <p:cNvSpPr/>
            <p:nvPr/>
          </p:nvSpPr>
          <p:spPr>
            <a:xfrm rot="1338152">
              <a:off x="22562054" y="11084517"/>
              <a:ext cx="234052" cy="449128"/>
            </a:xfrm>
            <a:custGeom>
              <a:avLst/>
              <a:gdLst/>
              <a:ahLst/>
              <a:cxnLst/>
              <a:rect l="l" t="t" r="r" b="b"/>
              <a:pathLst>
                <a:path w="9362" h="17965" extrusionOk="0">
                  <a:moveTo>
                    <a:pt x="9362" y="0"/>
                  </a:moveTo>
                  <a:cubicBezTo>
                    <a:pt x="9359" y="2"/>
                    <a:pt x="9356" y="4"/>
                    <a:pt x="9354" y="6"/>
                  </a:cubicBezTo>
                  <a:lnTo>
                    <a:pt x="9354" y="6"/>
                  </a:lnTo>
                  <a:cubicBezTo>
                    <a:pt x="9356" y="4"/>
                    <a:pt x="9359" y="2"/>
                    <a:pt x="9362" y="0"/>
                  </a:cubicBezTo>
                  <a:close/>
                  <a:moveTo>
                    <a:pt x="9354" y="6"/>
                  </a:moveTo>
                  <a:cubicBezTo>
                    <a:pt x="6469" y="2193"/>
                    <a:pt x="3646" y="4593"/>
                    <a:pt x="1824" y="7690"/>
                  </a:cubicBezTo>
                  <a:cubicBezTo>
                    <a:pt x="730" y="9605"/>
                    <a:pt x="61" y="11794"/>
                    <a:pt x="0" y="13982"/>
                  </a:cubicBezTo>
                  <a:cubicBezTo>
                    <a:pt x="0" y="14924"/>
                    <a:pt x="122" y="15867"/>
                    <a:pt x="395" y="16778"/>
                  </a:cubicBezTo>
                  <a:cubicBezTo>
                    <a:pt x="515" y="17077"/>
                    <a:pt x="664" y="17965"/>
                    <a:pt x="1045" y="17965"/>
                  </a:cubicBezTo>
                  <a:cubicBezTo>
                    <a:pt x="1051" y="17965"/>
                    <a:pt x="1057" y="17964"/>
                    <a:pt x="1064" y="17964"/>
                  </a:cubicBezTo>
                  <a:cubicBezTo>
                    <a:pt x="1337" y="17964"/>
                    <a:pt x="1885" y="17204"/>
                    <a:pt x="2067" y="16961"/>
                  </a:cubicBezTo>
                  <a:cubicBezTo>
                    <a:pt x="3496" y="15441"/>
                    <a:pt x="4803" y="13708"/>
                    <a:pt x="5836" y="11885"/>
                  </a:cubicBezTo>
                  <a:cubicBezTo>
                    <a:pt x="6839" y="10061"/>
                    <a:pt x="7690" y="8085"/>
                    <a:pt x="8298" y="6079"/>
                  </a:cubicBezTo>
                  <a:cubicBezTo>
                    <a:pt x="8602" y="5076"/>
                    <a:pt x="8815" y="4012"/>
                    <a:pt x="9028" y="2979"/>
                  </a:cubicBezTo>
                  <a:cubicBezTo>
                    <a:pt x="9088" y="2588"/>
                    <a:pt x="9088" y="232"/>
                    <a:pt x="9354" y="6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7"/>
            <p:cNvSpPr/>
            <p:nvPr/>
          </p:nvSpPr>
          <p:spPr>
            <a:xfrm>
              <a:off x="22249050" y="11549525"/>
              <a:ext cx="503825" cy="169425"/>
            </a:xfrm>
            <a:custGeom>
              <a:avLst/>
              <a:gdLst/>
              <a:ahLst/>
              <a:cxnLst/>
              <a:rect l="l" t="t" r="r" b="b"/>
              <a:pathLst>
                <a:path w="20153" h="6777" extrusionOk="0">
                  <a:moveTo>
                    <a:pt x="14396" y="0"/>
                  </a:moveTo>
                  <a:cubicBezTo>
                    <a:pt x="13019" y="0"/>
                    <a:pt x="11644" y="78"/>
                    <a:pt x="10274" y="294"/>
                  </a:cubicBezTo>
                  <a:cubicBezTo>
                    <a:pt x="8146" y="628"/>
                    <a:pt x="6079" y="1236"/>
                    <a:pt x="4255" y="2300"/>
                  </a:cubicBezTo>
                  <a:cubicBezTo>
                    <a:pt x="2797" y="3090"/>
                    <a:pt x="0" y="4884"/>
                    <a:pt x="2736" y="6160"/>
                  </a:cubicBezTo>
                  <a:cubicBezTo>
                    <a:pt x="3374" y="6464"/>
                    <a:pt x="4104" y="6556"/>
                    <a:pt x="4803" y="6586"/>
                  </a:cubicBezTo>
                  <a:cubicBezTo>
                    <a:pt x="6084" y="6690"/>
                    <a:pt x="7377" y="6777"/>
                    <a:pt x="8663" y="6777"/>
                  </a:cubicBezTo>
                  <a:cubicBezTo>
                    <a:pt x="10394" y="6777"/>
                    <a:pt x="12112" y="6619"/>
                    <a:pt x="13769" y="6130"/>
                  </a:cubicBezTo>
                  <a:cubicBezTo>
                    <a:pt x="16657" y="5249"/>
                    <a:pt x="19362" y="3212"/>
                    <a:pt x="20152" y="294"/>
                  </a:cubicBezTo>
                  <a:cubicBezTo>
                    <a:pt x="18240" y="152"/>
                    <a:pt x="16317" y="0"/>
                    <a:pt x="1439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7"/>
            <p:cNvSpPr/>
            <p:nvPr/>
          </p:nvSpPr>
          <p:spPr>
            <a:xfrm>
              <a:off x="22080350" y="11767350"/>
              <a:ext cx="503825" cy="265600"/>
            </a:xfrm>
            <a:custGeom>
              <a:avLst/>
              <a:gdLst/>
              <a:ahLst/>
              <a:cxnLst/>
              <a:rect l="l" t="t" r="r" b="b"/>
              <a:pathLst>
                <a:path w="20153" h="10624" extrusionOk="0">
                  <a:moveTo>
                    <a:pt x="20001" y="1"/>
                  </a:moveTo>
                  <a:lnTo>
                    <a:pt x="20001" y="1"/>
                  </a:lnTo>
                  <a:cubicBezTo>
                    <a:pt x="16839" y="457"/>
                    <a:pt x="13678" y="943"/>
                    <a:pt x="10639" y="1824"/>
                  </a:cubicBezTo>
                  <a:cubicBezTo>
                    <a:pt x="7721" y="2675"/>
                    <a:pt x="4833" y="3952"/>
                    <a:pt x="2493" y="5867"/>
                  </a:cubicBezTo>
                  <a:cubicBezTo>
                    <a:pt x="1672" y="6505"/>
                    <a:pt x="0" y="7752"/>
                    <a:pt x="578" y="8937"/>
                  </a:cubicBezTo>
                  <a:cubicBezTo>
                    <a:pt x="1125" y="10062"/>
                    <a:pt x="3192" y="10335"/>
                    <a:pt x="4225" y="10487"/>
                  </a:cubicBezTo>
                  <a:cubicBezTo>
                    <a:pt x="4831" y="10579"/>
                    <a:pt x="5437" y="10623"/>
                    <a:pt x="6042" y="10623"/>
                  </a:cubicBezTo>
                  <a:cubicBezTo>
                    <a:pt x="9629" y="10623"/>
                    <a:pt x="13158" y="9076"/>
                    <a:pt x="16019" y="6840"/>
                  </a:cubicBezTo>
                  <a:cubicBezTo>
                    <a:pt x="18177" y="5168"/>
                    <a:pt x="20153" y="2736"/>
                    <a:pt x="20001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57"/>
            <p:cNvSpPr/>
            <p:nvPr/>
          </p:nvSpPr>
          <p:spPr>
            <a:xfrm>
              <a:off x="22150250" y="11203525"/>
              <a:ext cx="211275" cy="494075"/>
            </a:xfrm>
            <a:custGeom>
              <a:avLst/>
              <a:gdLst/>
              <a:ahLst/>
              <a:cxnLst/>
              <a:rect l="l" t="t" r="r" b="b"/>
              <a:pathLst>
                <a:path w="8451" h="19763" extrusionOk="0">
                  <a:moveTo>
                    <a:pt x="639" y="0"/>
                  </a:moveTo>
                  <a:cubicBezTo>
                    <a:pt x="92" y="2432"/>
                    <a:pt x="1" y="4955"/>
                    <a:pt x="213" y="7477"/>
                  </a:cubicBezTo>
                  <a:cubicBezTo>
                    <a:pt x="457" y="9727"/>
                    <a:pt x="1004" y="11885"/>
                    <a:pt x="1855" y="13982"/>
                  </a:cubicBezTo>
                  <a:cubicBezTo>
                    <a:pt x="2280" y="14955"/>
                    <a:pt x="2767" y="15958"/>
                    <a:pt x="3283" y="16900"/>
                  </a:cubicBezTo>
                  <a:cubicBezTo>
                    <a:pt x="3739" y="17660"/>
                    <a:pt x="4438" y="19210"/>
                    <a:pt x="5198" y="19666"/>
                  </a:cubicBezTo>
                  <a:cubicBezTo>
                    <a:pt x="5313" y="19732"/>
                    <a:pt x="5427" y="19763"/>
                    <a:pt x="5540" y="19763"/>
                  </a:cubicBezTo>
                  <a:cubicBezTo>
                    <a:pt x="6782" y="19763"/>
                    <a:pt x="7919" y="16084"/>
                    <a:pt x="8086" y="15137"/>
                  </a:cubicBezTo>
                  <a:cubicBezTo>
                    <a:pt x="8451" y="13131"/>
                    <a:pt x="8299" y="11003"/>
                    <a:pt x="7660" y="9058"/>
                  </a:cubicBezTo>
                  <a:cubicBezTo>
                    <a:pt x="6445" y="5380"/>
                    <a:pt x="3709" y="2341"/>
                    <a:pt x="63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57"/>
            <p:cNvSpPr/>
            <p:nvPr/>
          </p:nvSpPr>
          <p:spPr>
            <a:xfrm>
              <a:off x="21920775" y="11371450"/>
              <a:ext cx="201375" cy="608850"/>
            </a:xfrm>
            <a:custGeom>
              <a:avLst/>
              <a:gdLst/>
              <a:ahLst/>
              <a:cxnLst/>
              <a:rect l="l" t="t" r="r" b="b"/>
              <a:pathLst>
                <a:path w="8055" h="24354" extrusionOk="0">
                  <a:moveTo>
                    <a:pt x="1307" y="1"/>
                  </a:moveTo>
                  <a:cubicBezTo>
                    <a:pt x="426" y="2797"/>
                    <a:pt x="0" y="5745"/>
                    <a:pt x="0" y="8633"/>
                  </a:cubicBezTo>
                  <a:cubicBezTo>
                    <a:pt x="0" y="13587"/>
                    <a:pt x="1186" y="18998"/>
                    <a:pt x="3860" y="23284"/>
                  </a:cubicBezTo>
                  <a:cubicBezTo>
                    <a:pt x="4330" y="24049"/>
                    <a:pt x="4766" y="24353"/>
                    <a:pt x="5161" y="24353"/>
                  </a:cubicBezTo>
                  <a:cubicBezTo>
                    <a:pt x="6351" y="24353"/>
                    <a:pt x="7173" y="21590"/>
                    <a:pt x="7447" y="20335"/>
                  </a:cubicBezTo>
                  <a:cubicBezTo>
                    <a:pt x="8055" y="17630"/>
                    <a:pt x="7964" y="14803"/>
                    <a:pt x="7295" y="12128"/>
                  </a:cubicBezTo>
                  <a:cubicBezTo>
                    <a:pt x="6292" y="7721"/>
                    <a:pt x="3891" y="3709"/>
                    <a:pt x="1307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57"/>
            <p:cNvSpPr/>
            <p:nvPr/>
          </p:nvSpPr>
          <p:spPr>
            <a:xfrm>
              <a:off x="22290825" y="11567925"/>
              <a:ext cx="446100" cy="107500"/>
            </a:xfrm>
            <a:custGeom>
              <a:avLst/>
              <a:gdLst/>
              <a:ahLst/>
              <a:cxnLst/>
              <a:rect l="l" t="t" r="r" b="b"/>
              <a:pathLst>
                <a:path w="17844" h="4300" extrusionOk="0">
                  <a:moveTo>
                    <a:pt x="17153" y="0"/>
                  </a:moveTo>
                  <a:cubicBezTo>
                    <a:pt x="15856" y="0"/>
                    <a:pt x="14544" y="137"/>
                    <a:pt x="13253" y="318"/>
                  </a:cubicBezTo>
                  <a:cubicBezTo>
                    <a:pt x="11673" y="500"/>
                    <a:pt x="10153" y="804"/>
                    <a:pt x="8694" y="1139"/>
                  </a:cubicBezTo>
                  <a:cubicBezTo>
                    <a:pt x="7174" y="1534"/>
                    <a:pt x="5685" y="1929"/>
                    <a:pt x="4256" y="2476"/>
                  </a:cubicBezTo>
                  <a:cubicBezTo>
                    <a:pt x="2797" y="2993"/>
                    <a:pt x="1369" y="3570"/>
                    <a:pt x="1" y="4300"/>
                  </a:cubicBezTo>
                  <a:cubicBezTo>
                    <a:pt x="1460" y="3965"/>
                    <a:pt x="2949" y="3570"/>
                    <a:pt x="4469" y="3145"/>
                  </a:cubicBezTo>
                  <a:cubicBezTo>
                    <a:pt x="5958" y="2780"/>
                    <a:pt x="7417" y="2385"/>
                    <a:pt x="8907" y="2050"/>
                  </a:cubicBezTo>
                  <a:lnTo>
                    <a:pt x="13345" y="1017"/>
                  </a:lnTo>
                  <a:cubicBezTo>
                    <a:pt x="14834" y="713"/>
                    <a:pt x="16354" y="379"/>
                    <a:pt x="17843" y="14"/>
                  </a:cubicBezTo>
                  <a:cubicBezTo>
                    <a:pt x="17614" y="5"/>
                    <a:pt x="17383" y="0"/>
                    <a:pt x="1715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7"/>
            <p:cNvSpPr/>
            <p:nvPr/>
          </p:nvSpPr>
          <p:spPr>
            <a:xfrm>
              <a:off x="22106175" y="11771150"/>
              <a:ext cx="464325" cy="207000"/>
            </a:xfrm>
            <a:custGeom>
              <a:avLst/>
              <a:gdLst/>
              <a:ahLst/>
              <a:cxnLst/>
              <a:rect l="l" t="t" r="r" b="b"/>
              <a:pathLst>
                <a:path w="18573" h="8280" extrusionOk="0">
                  <a:moveTo>
                    <a:pt x="18572" y="1"/>
                  </a:moveTo>
                  <a:lnTo>
                    <a:pt x="18572" y="1"/>
                  </a:lnTo>
                  <a:cubicBezTo>
                    <a:pt x="17265" y="1095"/>
                    <a:pt x="15837" y="2128"/>
                    <a:pt x="14408" y="3040"/>
                  </a:cubicBezTo>
                  <a:cubicBezTo>
                    <a:pt x="12949" y="3952"/>
                    <a:pt x="11429" y="4742"/>
                    <a:pt x="9879" y="5441"/>
                  </a:cubicBezTo>
                  <a:cubicBezTo>
                    <a:pt x="8329" y="6171"/>
                    <a:pt x="6688" y="6718"/>
                    <a:pt x="5046" y="7174"/>
                  </a:cubicBezTo>
                  <a:cubicBezTo>
                    <a:pt x="3435" y="7630"/>
                    <a:pt x="1703" y="7995"/>
                    <a:pt x="1" y="8238"/>
                  </a:cubicBezTo>
                  <a:cubicBezTo>
                    <a:pt x="414" y="8266"/>
                    <a:pt x="826" y="8280"/>
                    <a:pt x="1236" y="8280"/>
                  </a:cubicBezTo>
                  <a:cubicBezTo>
                    <a:pt x="2574" y="8280"/>
                    <a:pt x="3895" y="8136"/>
                    <a:pt x="5198" y="7903"/>
                  </a:cubicBezTo>
                  <a:cubicBezTo>
                    <a:pt x="6931" y="7569"/>
                    <a:pt x="8603" y="7022"/>
                    <a:pt x="10214" y="6323"/>
                  </a:cubicBezTo>
                  <a:cubicBezTo>
                    <a:pt x="11825" y="5593"/>
                    <a:pt x="13375" y="4712"/>
                    <a:pt x="14773" y="3648"/>
                  </a:cubicBezTo>
                  <a:cubicBezTo>
                    <a:pt x="16232" y="2584"/>
                    <a:pt x="17509" y="1368"/>
                    <a:pt x="1857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7"/>
            <p:cNvSpPr/>
            <p:nvPr/>
          </p:nvSpPr>
          <p:spPr>
            <a:xfrm>
              <a:off x="21942800" y="11380575"/>
              <a:ext cx="114775" cy="592725"/>
            </a:xfrm>
            <a:custGeom>
              <a:avLst/>
              <a:gdLst/>
              <a:ahLst/>
              <a:cxnLst/>
              <a:rect l="l" t="t" r="r" b="b"/>
              <a:pathLst>
                <a:path w="4591" h="23709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976"/>
                    <a:pt x="609" y="3952"/>
                    <a:pt x="1004" y="5988"/>
                  </a:cubicBezTo>
                  <a:cubicBezTo>
                    <a:pt x="1338" y="7994"/>
                    <a:pt x="1794" y="9909"/>
                    <a:pt x="2219" y="11915"/>
                  </a:cubicBezTo>
                  <a:cubicBezTo>
                    <a:pt x="2675" y="13830"/>
                    <a:pt x="3131" y="15776"/>
                    <a:pt x="3496" y="17751"/>
                  </a:cubicBezTo>
                  <a:cubicBezTo>
                    <a:pt x="3891" y="19727"/>
                    <a:pt x="4195" y="21703"/>
                    <a:pt x="4378" y="23709"/>
                  </a:cubicBezTo>
                  <a:cubicBezTo>
                    <a:pt x="4590" y="21703"/>
                    <a:pt x="4499" y="19666"/>
                    <a:pt x="4226" y="17630"/>
                  </a:cubicBezTo>
                  <a:cubicBezTo>
                    <a:pt x="3952" y="15624"/>
                    <a:pt x="3527" y="13648"/>
                    <a:pt x="3131" y="11672"/>
                  </a:cubicBezTo>
                  <a:cubicBezTo>
                    <a:pt x="2675" y="9727"/>
                    <a:pt x="2219" y="7751"/>
                    <a:pt x="1672" y="5836"/>
                  </a:cubicBezTo>
                  <a:cubicBezTo>
                    <a:pt x="1186" y="3891"/>
                    <a:pt x="639" y="1946"/>
                    <a:pt x="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57"/>
            <p:cNvSpPr/>
            <p:nvPr/>
          </p:nvSpPr>
          <p:spPr>
            <a:xfrm>
              <a:off x="22170775" y="11221000"/>
              <a:ext cx="125400" cy="454425"/>
            </a:xfrm>
            <a:custGeom>
              <a:avLst/>
              <a:gdLst/>
              <a:ahLst/>
              <a:cxnLst/>
              <a:rect l="l" t="t" r="r" b="b"/>
              <a:pathLst>
                <a:path w="5016" h="18177" extrusionOk="0">
                  <a:moveTo>
                    <a:pt x="0" y="0"/>
                  </a:moveTo>
                  <a:cubicBezTo>
                    <a:pt x="639" y="1459"/>
                    <a:pt x="1247" y="2888"/>
                    <a:pt x="1794" y="4377"/>
                  </a:cubicBezTo>
                  <a:cubicBezTo>
                    <a:pt x="2310" y="5867"/>
                    <a:pt x="2827" y="7326"/>
                    <a:pt x="3192" y="8845"/>
                  </a:cubicBezTo>
                  <a:cubicBezTo>
                    <a:pt x="3617" y="10395"/>
                    <a:pt x="3921" y="11915"/>
                    <a:pt x="4195" y="13465"/>
                  </a:cubicBezTo>
                  <a:cubicBezTo>
                    <a:pt x="4438" y="15016"/>
                    <a:pt x="4651" y="16566"/>
                    <a:pt x="4803" y="18177"/>
                  </a:cubicBezTo>
                  <a:cubicBezTo>
                    <a:pt x="5016" y="16627"/>
                    <a:pt x="5016" y="14985"/>
                    <a:pt x="4894" y="13374"/>
                  </a:cubicBezTo>
                  <a:cubicBezTo>
                    <a:pt x="4803" y="11794"/>
                    <a:pt x="4529" y="10183"/>
                    <a:pt x="4104" y="8633"/>
                  </a:cubicBezTo>
                  <a:cubicBezTo>
                    <a:pt x="3678" y="7082"/>
                    <a:pt x="3161" y="5563"/>
                    <a:pt x="2462" y="4104"/>
                  </a:cubicBezTo>
                  <a:cubicBezTo>
                    <a:pt x="1794" y="2675"/>
                    <a:pt x="1003" y="1246"/>
                    <a:pt x="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57"/>
            <p:cNvSpPr/>
            <p:nvPr/>
          </p:nvSpPr>
          <p:spPr>
            <a:xfrm rot="1338152">
              <a:off x="22570176" y="11101172"/>
              <a:ext cx="214302" cy="432403"/>
            </a:xfrm>
            <a:custGeom>
              <a:avLst/>
              <a:gdLst/>
              <a:ahLst/>
              <a:cxnLst/>
              <a:rect l="l" t="t" r="r" b="b"/>
              <a:pathLst>
                <a:path w="8572" h="17296" extrusionOk="0">
                  <a:moveTo>
                    <a:pt x="8572" y="1"/>
                  </a:moveTo>
                  <a:lnTo>
                    <a:pt x="8572" y="1"/>
                  </a:lnTo>
                  <a:cubicBezTo>
                    <a:pt x="7903" y="1490"/>
                    <a:pt x="7204" y="2919"/>
                    <a:pt x="6474" y="4347"/>
                  </a:cubicBezTo>
                  <a:cubicBezTo>
                    <a:pt x="5745" y="5776"/>
                    <a:pt x="4985" y="7174"/>
                    <a:pt x="4225" y="8603"/>
                  </a:cubicBezTo>
                  <a:cubicBezTo>
                    <a:pt x="3465" y="10031"/>
                    <a:pt x="2736" y="11429"/>
                    <a:pt x="2037" y="12888"/>
                  </a:cubicBezTo>
                  <a:cubicBezTo>
                    <a:pt x="1307" y="14317"/>
                    <a:pt x="608" y="15806"/>
                    <a:pt x="0" y="17296"/>
                  </a:cubicBezTo>
                  <a:cubicBezTo>
                    <a:pt x="912" y="15958"/>
                    <a:pt x="1793" y="14591"/>
                    <a:pt x="2523" y="13132"/>
                  </a:cubicBezTo>
                  <a:cubicBezTo>
                    <a:pt x="3344" y="11794"/>
                    <a:pt x="4164" y="10366"/>
                    <a:pt x="4924" y="8967"/>
                  </a:cubicBezTo>
                  <a:cubicBezTo>
                    <a:pt x="5684" y="7539"/>
                    <a:pt x="6444" y="6080"/>
                    <a:pt x="7052" y="4590"/>
                  </a:cubicBezTo>
                  <a:cubicBezTo>
                    <a:pt x="7690" y="3132"/>
                    <a:pt x="8207" y="1612"/>
                    <a:pt x="857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7"/>
            <p:cNvSpPr/>
            <p:nvPr/>
          </p:nvSpPr>
          <p:spPr>
            <a:xfrm>
              <a:off x="22546925" y="11600175"/>
              <a:ext cx="126150" cy="54300"/>
            </a:xfrm>
            <a:custGeom>
              <a:avLst/>
              <a:gdLst/>
              <a:ahLst/>
              <a:cxnLst/>
              <a:rect l="l" t="t" r="r" b="b"/>
              <a:pathLst>
                <a:path w="5046" h="2172" extrusionOk="0">
                  <a:moveTo>
                    <a:pt x="0" y="1"/>
                  </a:moveTo>
                  <a:cubicBezTo>
                    <a:pt x="243" y="457"/>
                    <a:pt x="578" y="791"/>
                    <a:pt x="942" y="1064"/>
                  </a:cubicBezTo>
                  <a:cubicBezTo>
                    <a:pt x="1338" y="1368"/>
                    <a:pt x="1763" y="1612"/>
                    <a:pt x="2189" y="1794"/>
                  </a:cubicBezTo>
                  <a:cubicBezTo>
                    <a:pt x="2645" y="1976"/>
                    <a:pt x="3101" y="2098"/>
                    <a:pt x="3617" y="2128"/>
                  </a:cubicBezTo>
                  <a:cubicBezTo>
                    <a:pt x="3763" y="2158"/>
                    <a:pt x="3913" y="2171"/>
                    <a:pt x="4064" y="2171"/>
                  </a:cubicBezTo>
                  <a:cubicBezTo>
                    <a:pt x="4385" y="2171"/>
                    <a:pt x="4715" y="2110"/>
                    <a:pt x="5046" y="2007"/>
                  </a:cubicBezTo>
                  <a:cubicBezTo>
                    <a:pt x="4590" y="1794"/>
                    <a:pt x="4164" y="1642"/>
                    <a:pt x="3769" y="1460"/>
                  </a:cubicBezTo>
                  <a:lnTo>
                    <a:pt x="2553" y="943"/>
                  </a:lnTo>
                  <a:lnTo>
                    <a:pt x="1338" y="457"/>
                  </a:lnTo>
                  <a:cubicBezTo>
                    <a:pt x="912" y="305"/>
                    <a:pt x="487" y="153"/>
                    <a:pt x="0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7"/>
            <p:cNvSpPr/>
            <p:nvPr/>
          </p:nvSpPr>
          <p:spPr>
            <a:xfrm>
              <a:off x="22458000" y="11547750"/>
              <a:ext cx="61575" cy="79050"/>
            </a:xfrm>
            <a:custGeom>
              <a:avLst/>
              <a:gdLst/>
              <a:ahLst/>
              <a:cxnLst/>
              <a:rect l="l" t="t" r="r" b="b"/>
              <a:pathLst>
                <a:path w="2463" h="3162" extrusionOk="0">
                  <a:moveTo>
                    <a:pt x="2463" y="0"/>
                  </a:moveTo>
                  <a:lnTo>
                    <a:pt x="2463" y="0"/>
                  </a:lnTo>
                  <a:cubicBezTo>
                    <a:pt x="2068" y="61"/>
                    <a:pt x="1733" y="213"/>
                    <a:pt x="1430" y="395"/>
                  </a:cubicBezTo>
                  <a:cubicBezTo>
                    <a:pt x="1126" y="578"/>
                    <a:pt x="913" y="851"/>
                    <a:pt x="670" y="1125"/>
                  </a:cubicBezTo>
                  <a:cubicBezTo>
                    <a:pt x="426" y="1429"/>
                    <a:pt x="305" y="1733"/>
                    <a:pt x="183" y="2067"/>
                  </a:cubicBezTo>
                  <a:cubicBezTo>
                    <a:pt x="62" y="2402"/>
                    <a:pt x="1" y="2797"/>
                    <a:pt x="62" y="3161"/>
                  </a:cubicBezTo>
                  <a:cubicBezTo>
                    <a:pt x="366" y="2949"/>
                    <a:pt x="609" y="2675"/>
                    <a:pt x="822" y="2432"/>
                  </a:cubicBezTo>
                  <a:cubicBezTo>
                    <a:pt x="1034" y="2219"/>
                    <a:pt x="1247" y="1976"/>
                    <a:pt x="1430" y="1733"/>
                  </a:cubicBezTo>
                  <a:cubicBezTo>
                    <a:pt x="1612" y="1459"/>
                    <a:pt x="1764" y="1186"/>
                    <a:pt x="1946" y="912"/>
                  </a:cubicBezTo>
                  <a:cubicBezTo>
                    <a:pt x="2159" y="669"/>
                    <a:pt x="2311" y="365"/>
                    <a:pt x="246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57"/>
            <p:cNvSpPr/>
            <p:nvPr/>
          </p:nvSpPr>
          <p:spPr>
            <a:xfrm>
              <a:off x="22382775" y="11644250"/>
              <a:ext cx="88925" cy="64225"/>
            </a:xfrm>
            <a:custGeom>
              <a:avLst/>
              <a:gdLst/>
              <a:ahLst/>
              <a:cxnLst/>
              <a:rect l="l" t="t" r="r" b="b"/>
              <a:pathLst>
                <a:path w="3557" h="2569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396"/>
                    <a:pt x="214" y="791"/>
                    <a:pt x="457" y="1095"/>
                  </a:cubicBezTo>
                  <a:cubicBezTo>
                    <a:pt x="669" y="1399"/>
                    <a:pt x="943" y="1703"/>
                    <a:pt x="1277" y="1915"/>
                  </a:cubicBezTo>
                  <a:cubicBezTo>
                    <a:pt x="1581" y="2159"/>
                    <a:pt x="1976" y="2341"/>
                    <a:pt x="2341" y="2463"/>
                  </a:cubicBezTo>
                  <a:cubicBezTo>
                    <a:pt x="2599" y="2522"/>
                    <a:pt x="2869" y="2568"/>
                    <a:pt x="3135" y="2568"/>
                  </a:cubicBezTo>
                  <a:cubicBezTo>
                    <a:pt x="3278" y="2568"/>
                    <a:pt x="3419" y="2555"/>
                    <a:pt x="3557" y="2523"/>
                  </a:cubicBezTo>
                  <a:cubicBezTo>
                    <a:pt x="3253" y="2250"/>
                    <a:pt x="3010" y="2037"/>
                    <a:pt x="2706" y="1794"/>
                  </a:cubicBezTo>
                  <a:lnTo>
                    <a:pt x="1855" y="1186"/>
                  </a:lnTo>
                  <a:lnTo>
                    <a:pt x="973" y="608"/>
                  </a:lnTo>
                  <a:cubicBezTo>
                    <a:pt x="669" y="396"/>
                    <a:pt x="365" y="183"/>
                    <a:pt x="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57"/>
            <p:cNvSpPr/>
            <p:nvPr/>
          </p:nvSpPr>
          <p:spPr>
            <a:xfrm>
              <a:off x="22151775" y="11342575"/>
              <a:ext cx="105650" cy="79050"/>
            </a:xfrm>
            <a:custGeom>
              <a:avLst/>
              <a:gdLst/>
              <a:ahLst/>
              <a:cxnLst/>
              <a:rect l="l" t="t" r="r" b="b"/>
              <a:pathLst>
                <a:path w="4226" h="3162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456"/>
                    <a:pt x="396" y="882"/>
                    <a:pt x="639" y="1216"/>
                  </a:cubicBezTo>
                  <a:cubicBezTo>
                    <a:pt x="912" y="1611"/>
                    <a:pt x="1247" y="1946"/>
                    <a:pt x="1642" y="2219"/>
                  </a:cubicBezTo>
                  <a:cubicBezTo>
                    <a:pt x="2007" y="2523"/>
                    <a:pt x="2432" y="2736"/>
                    <a:pt x="2858" y="2888"/>
                  </a:cubicBezTo>
                  <a:cubicBezTo>
                    <a:pt x="3253" y="3101"/>
                    <a:pt x="3709" y="3162"/>
                    <a:pt x="4225" y="3162"/>
                  </a:cubicBezTo>
                  <a:cubicBezTo>
                    <a:pt x="3891" y="2797"/>
                    <a:pt x="3526" y="2523"/>
                    <a:pt x="3192" y="2250"/>
                  </a:cubicBezTo>
                  <a:cubicBezTo>
                    <a:pt x="2858" y="1976"/>
                    <a:pt x="2523" y="1763"/>
                    <a:pt x="2159" y="1490"/>
                  </a:cubicBezTo>
                  <a:cubicBezTo>
                    <a:pt x="1824" y="1216"/>
                    <a:pt x="1490" y="943"/>
                    <a:pt x="1155" y="730"/>
                  </a:cubicBezTo>
                  <a:cubicBezTo>
                    <a:pt x="791" y="456"/>
                    <a:pt x="426" y="244"/>
                    <a:pt x="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57"/>
            <p:cNvSpPr/>
            <p:nvPr/>
          </p:nvSpPr>
          <p:spPr>
            <a:xfrm>
              <a:off x="22173050" y="11458075"/>
              <a:ext cx="103375" cy="49425"/>
            </a:xfrm>
            <a:custGeom>
              <a:avLst/>
              <a:gdLst/>
              <a:ahLst/>
              <a:cxnLst/>
              <a:rect l="l" t="t" r="r" b="b"/>
              <a:pathLst>
                <a:path w="4135" h="1977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396"/>
                    <a:pt x="396" y="700"/>
                    <a:pt x="700" y="1004"/>
                  </a:cubicBezTo>
                  <a:cubicBezTo>
                    <a:pt x="1004" y="1277"/>
                    <a:pt x="1368" y="1520"/>
                    <a:pt x="1733" y="1672"/>
                  </a:cubicBezTo>
                  <a:cubicBezTo>
                    <a:pt x="2128" y="1824"/>
                    <a:pt x="2493" y="1916"/>
                    <a:pt x="2919" y="1976"/>
                  </a:cubicBezTo>
                  <a:cubicBezTo>
                    <a:pt x="3283" y="1976"/>
                    <a:pt x="3709" y="1916"/>
                    <a:pt x="4134" y="1764"/>
                  </a:cubicBezTo>
                  <a:cubicBezTo>
                    <a:pt x="3739" y="1551"/>
                    <a:pt x="3405" y="1399"/>
                    <a:pt x="3070" y="1247"/>
                  </a:cubicBezTo>
                  <a:lnTo>
                    <a:pt x="2067" y="791"/>
                  </a:lnTo>
                  <a:lnTo>
                    <a:pt x="1095" y="365"/>
                  </a:lnTo>
                  <a:cubicBezTo>
                    <a:pt x="760" y="244"/>
                    <a:pt x="396" y="92"/>
                    <a:pt x="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57"/>
            <p:cNvSpPr/>
            <p:nvPr/>
          </p:nvSpPr>
          <p:spPr>
            <a:xfrm>
              <a:off x="22289325" y="11459600"/>
              <a:ext cx="52225" cy="109450"/>
            </a:xfrm>
            <a:custGeom>
              <a:avLst/>
              <a:gdLst/>
              <a:ahLst/>
              <a:cxnLst/>
              <a:rect l="l" t="t" r="r" b="b"/>
              <a:pathLst>
                <a:path w="2089" h="4378" extrusionOk="0">
                  <a:moveTo>
                    <a:pt x="1854" y="0"/>
                  </a:moveTo>
                  <a:cubicBezTo>
                    <a:pt x="1824" y="0"/>
                    <a:pt x="1793" y="0"/>
                    <a:pt x="1793" y="31"/>
                  </a:cubicBezTo>
                  <a:lnTo>
                    <a:pt x="1763" y="92"/>
                  </a:lnTo>
                  <a:cubicBezTo>
                    <a:pt x="1337" y="791"/>
                    <a:pt x="1064" y="1490"/>
                    <a:pt x="760" y="2159"/>
                  </a:cubicBezTo>
                  <a:cubicBezTo>
                    <a:pt x="608" y="2523"/>
                    <a:pt x="456" y="2888"/>
                    <a:pt x="365" y="3222"/>
                  </a:cubicBezTo>
                  <a:cubicBezTo>
                    <a:pt x="243" y="3587"/>
                    <a:pt x="91" y="3952"/>
                    <a:pt x="0" y="4377"/>
                  </a:cubicBezTo>
                  <a:cubicBezTo>
                    <a:pt x="395" y="4195"/>
                    <a:pt x="730" y="3921"/>
                    <a:pt x="1003" y="3587"/>
                  </a:cubicBezTo>
                  <a:cubicBezTo>
                    <a:pt x="1277" y="3222"/>
                    <a:pt x="1489" y="2888"/>
                    <a:pt x="1641" y="2523"/>
                  </a:cubicBezTo>
                  <a:cubicBezTo>
                    <a:pt x="1964" y="1790"/>
                    <a:pt x="2089" y="972"/>
                    <a:pt x="1933" y="178"/>
                  </a:cubicBezTo>
                  <a:lnTo>
                    <a:pt x="1933" y="178"/>
                  </a:lnTo>
                  <a:lnTo>
                    <a:pt x="1945" y="183"/>
                  </a:lnTo>
                  <a:lnTo>
                    <a:pt x="1915" y="3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57"/>
            <p:cNvSpPr/>
            <p:nvPr/>
          </p:nvSpPr>
          <p:spPr>
            <a:xfrm>
              <a:off x="22211800" y="11587250"/>
              <a:ext cx="68425" cy="28150"/>
            </a:xfrm>
            <a:custGeom>
              <a:avLst/>
              <a:gdLst/>
              <a:ahLst/>
              <a:cxnLst/>
              <a:rect l="l" t="t" r="r" b="b"/>
              <a:pathLst>
                <a:path w="2737" h="1126" extrusionOk="0">
                  <a:moveTo>
                    <a:pt x="791" y="1"/>
                  </a:moveTo>
                  <a:cubicBezTo>
                    <a:pt x="517" y="1"/>
                    <a:pt x="305" y="1"/>
                    <a:pt x="1" y="92"/>
                  </a:cubicBezTo>
                  <a:cubicBezTo>
                    <a:pt x="153" y="366"/>
                    <a:pt x="335" y="518"/>
                    <a:pt x="578" y="639"/>
                  </a:cubicBezTo>
                  <a:cubicBezTo>
                    <a:pt x="761" y="791"/>
                    <a:pt x="973" y="882"/>
                    <a:pt x="1217" y="974"/>
                  </a:cubicBezTo>
                  <a:cubicBezTo>
                    <a:pt x="1429" y="1095"/>
                    <a:pt x="1672" y="1126"/>
                    <a:pt x="1946" y="1126"/>
                  </a:cubicBezTo>
                  <a:cubicBezTo>
                    <a:pt x="2189" y="1126"/>
                    <a:pt x="2432" y="1126"/>
                    <a:pt x="2736" y="1004"/>
                  </a:cubicBezTo>
                  <a:cubicBezTo>
                    <a:pt x="2554" y="761"/>
                    <a:pt x="2341" y="609"/>
                    <a:pt x="2159" y="457"/>
                  </a:cubicBezTo>
                  <a:cubicBezTo>
                    <a:pt x="1976" y="305"/>
                    <a:pt x="1733" y="183"/>
                    <a:pt x="1520" y="92"/>
                  </a:cubicBezTo>
                  <a:cubicBezTo>
                    <a:pt x="1277" y="31"/>
                    <a:pt x="1065" y="1"/>
                    <a:pt x="79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57"/>
            <p:cNvSpPr/>
            <p:nvPr/>
          </p:nvSpPr>
          <p:spPr>
            <a:xfrm>
              <a:off x="21920775" y="11458075"/>
              <a:ext cx="94250" cy="171750"/>
            </a:xfrm>
            <a:custGeom>
              <a:avLst/>
              <a:gdLst/>
              <a:ahLst/>
              <a:cxnLst/>
              <a:rect l="l" t="t" r="r" b="b"/>
              <a:pathLst>
                <a:path w="3770" h="6870" extrusionOk="0">
                  <a:moveTo>
                    <a:pt x="3435" y="1"/>
                  </a:moveTo>
                  <a:cubicBezTo>
                    <a:pt x="3161" y="1095"/>
                    <a:pt x="3040" y="2159"/>
                    <a:pt x="2949" y="3223"/>
                  </a:cubicBezTo>
                  <a:lnTo>
                    <a:pt x="2827" y="4803"/>
                  </a:lnTo>
                  <a:cubicBezTo>
                    <a:pt x="2813" y="5048"/>
                    <a:pt x="2806" y="5286"/>
                    <a:pt x="2802" y="5524"/>
                  </a:cubicBezTo>
                  <a:lnTo>
                    <a:pt x="2802" y="5524"/>
                  </a:lnTo>
                  <a:lnTo>
                    <a:pt x="1824" y="4803"/>
                  </a:lnTo>
                  <a:cubicBezTo>
                    <a:pt x="1216" y="4408"/>
                    <a:pt x="638" y="4013"/>
                    <a:pt x="0" y="3678"/>
                  </a:cubicBezTo>
                  <a:lnTo>
                    <a:pt x="0" y="3678"/>
                  </a:lnTo>
                  <a:cubicBezTo>
                    <a:pt x="426" y="4256"/>
                    <a:pt x="912" y="4742"/>
                    <a:pt x="1429" y="5259"/>
                  </a:cubicBezTo>
                  <a:cubicBezTo>
                    <a:pt x="1915" y="5806"/>
                    <a:pt x="2401" y="6293"/>
                    <a:pt x="2949" y="6748"/>
                  </a:cubicBezTo>
                  <a:cubicBezTo>
                    <a:pt x="3009" y="6840"/>
                    <a:pt x="3100" y="6870"/>
                    <a:pt x="3192" y="6870"/>
                  </a:cubicBezTo>
                  <a:cubicBezTo>
                    <a:pt x="3435" y="6870"/>
                    <a:pt x="3648" y="6688"/>
                    <a:pt x="3648" y="6444"/>
                  </a:cubicBezTo>
                  <a:lnTo>
                    <a:pt x="3648" y="6414"/>
                  </a:lnTo>
                  <a:cubicBezTo>
                    <a:pt x="3708" y="5867"/>
                    <a:pt x="3739" y="5350"/>
                    <a:pt x="3739" y="4803"/>
                  </a:cubicBezTo>
                  <a:cubicBezTo>
                    <a:pt x="3769" y="4286"/>
                    <a:pt x="3739" y="3739"/>
                    <a:pt x="3739" y="3223"/>
                  </a:cubicBezTo>
                  <a:cubicBezTo>
                    <a:pt x="3708" y="2159"/>
                    <a:pt x="3617" y="1064"/>
                    <a:pt x="343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57"/>
            <p:cNvSpPr/>
            <p:nvPr/>
          </p:nvSpPr>
          <p:spPr>
            <a:xfrm>
              <a:off x="22017275" y="11580425"/>
              <a:ext cx="57775" cy="121600"/>
            </a:xfrm>
            <a:custGeom>
              <a:avLst/>
              <a:gdLst/>
              <a:ahLst/>
              <a:cxnLst/>
              <a:rect l="l" t="t" r="r" b="b"/>
              <a:pathLst>
                <a:path w="2311" h="4864" extrusionOk="0">
                  <a:moveTo>
                    <a:pt x="2067" y="0"/>
                  </a:moveTo>
                  <a:cubicBezTo>
                    <a:pt x="1885" y="456"/>
                    <a:pt x="1703" y="821"/>
                    <a:pt x="1551" y="1247"/>
                  </a:cubicBezTo>
                  <a:lnTo>
                    <a:pt x="1064" y="2432"/>
                  </a:lnTo>
                  <a:lnTo>
                    <a:pt x="517" y="3617"/>
                  </a:lnTo>
                  <a:cubicBezTo>
                    <a:pt x="335" y="3982"/>
                    <a:pt x="152" y="4408"/>
                    <a:pt x="0" y="4864"/>
                  </a:cubicBezTo>
                  <a:lnTo>
                    <a:pt x="0" y="4864"/>
                  </a:lnTo>
                  <a:cubicBezTo>
                    <a:pt x="456" y="4620"/>
                    <a:pt x="821" y="4317"/>
                    <a:pt x="1155" y="4013"/>
                  </a:cubicBezTo>
                  <a:cubicBezTo>
                    <a:pt x="1459" y="3648"/>
                    <a:pt x="1733" y="3253"/>
                    <a:pt x="1915" y="2797"/>
                  </a:cubicBezTo>
                  <a:cubicBezTo>
                    <a:pt x="2128" y="2341"/>
                    <a:pt x="2219" y="1885"/>
                    <a:pt x="2280" y="1399"/>
                  </a:cubicBezTo>
                  <a:cubicBezTo>
                    <a:pt x="2310" y="943"/>
                    <a:pt x="2280" y="456"/>
                    <a:pt x="2067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57"/>
            <p:cNvSpPr/>
            <p:nvPr/>
          </p:nvSpPr>
          <p:spPr>
            <a:xfrm>
              <a:off x="21939000" y="11687575"/>
              <a:ext cx="166450" cy="181175"/>
            </a:xfrm>
            <a:custGeom>
              <a:avLst/>
              <a:gdLst/>
              <a:ahLst/>
              <a:cxnLst/>
              <a:rect l="l" t="t" r="r" b="b"/>
              <a:pathLst>
                <a:path w="6658" h="7247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6201" y="1216"/>
                    <a:pt x="5867" y="2371"/>
                    <a:pt x="5350" y="3465"/>
                  </a:cubicBezTo>
                  <a:cubicBezTo>
                    <a:pt x="5138" y="4043"/>
                    <a:pt x="4834" y="4529"/>
                    <a:pt x="4560" y="5046"/>
                  </a:cubicBezTo>
                  <a:cubicBezTo>
                    <a:pt x="4328" y="5441"/>
                    <a:pt x="4096" y="5818"/>
                    <a:pt x="3850" y="6191"/>
                  </a:cubicBezTo>
                  <a:lnTo>
                    <a:pt x="3850" y="6191"/>
                  </a:lnTo>
                  <a:cubicBezTo>
                    <a:pt x="3194" y="5790"/>
                    <a:pt x="2564" y="5344"/>
                    <a:pt x="1976" y="4833"/>
                  </a:cubicBezTo>
                  <a:cubicBezTo>
                    <a:pt x="1308" y="4255"/>
                    <a:pt x="639" y="3587"/>
                    <a:pt x="1" y="2857"/>
                  </a:cubicBezTo>
                  <a:lnTo>
                    <a:pt x="1" y="2857"/>
                  </a:lnTo>
                  <a:cubicBezTo>
                    <a:pt x="335" y="3769"/>
                    <a:pt x="882" y="4590"/>
                    <a:pt x="1520" y="5289"/>
                  </a:cubicBezTo>
                  <a:cubicBezTo>
                    <a:pt x="2159" y="6018"/>
                    <a:pt x="2919" y="6657"/>
                    <a:pt x="3770" y="7173"/>
                  </a:cubicBezTo>
                  <a:cubicBezTo>
                    <a:pt x="3843" y="7222"/>
                    <a:pt x="3930" y="7246"/>
                    <a:pt x="4019" y="7246"/>
                  </a:cubicBezTo>
                  <a:cubicBezTo>
                    <a:pt x="4151" y="7246"/>
                    <a:pt x="4286" y="7192"/>
                    <a:pt x="4378" y="7082"/>
                  </a:cubicBezTo>
                  <a:cubicBezTo>
                    <a:pt x="4803" y="6566"/>
                    <a:pt x="5077" y="6049"/>
                    <a:pt x="5411" y="5471"/>
                  </a:cubicBezTo>
                  <a:cubicBezTo>
                    <a:pt x="5715" y="4894"/>
                    <a:pt x="5928" y="4347"/>
                    <a:pt x="6110" y="3739"/>
                  </a:cubicBezTo>
                  <a:cubicBezTo>
                    <a:pt x="6475" y="2523"/>
                    <a:pt x="6657" y="1246"/>
                    <a:pt x="650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57"/>
            <p:cNvSpPr/>
            <p:nvPr/>
          </p:nvSpPr>
          <p:spPr>
            <a:xfrm>
              <a:off x="22360750" y="11792425"/>
              <a:ext cx="110200" cy="137100"/>
            </a:xfrm>
            <a:custGeom>
              <a:avLst/>
              <a:gdLst/>
              <a:ahLst/>
              <a:cxnLst/>
              <a:rect l="l" t="t" r="r" b="b"/>
              <a:pathLst>
                <a:path w="4408" h="5484" extrusionOk="0">
                  <a:moveTo>
                    <a:pt x="3830" y="1"/>
                  </a:moveTo>
                  <a:cubicBezTo>
                    <a:pt x="3313" y="821"/>
                    <a:pt x="2766" y="1612"/>
                    <a:pt x="2128" y="2280"/>
                  </a:cubicBezTo>
                  <a:cubicBezTo>
                    <a:pt x="1854" y="2645"/>
                    <a:pt x="1520" y="2979"/>
                    <a:pt x="1216" y="3344"/>
                  </a:cubicBezTo>
                  <a:cubicBezTo>
                    <a:pt x="912" y="3679"/>
                    <a:pt x="578" y="4013"/>
                    <a:pt x="243" y="4317"/>
                  </a:cubicBezTo>
                  <a:lnTo>
                    <a:pt x="183" y="4347"/>
                  </a:lnTo>
                  <a:cubicBezTo>
                    <a:pt x="122" y="4438"/>
                    <a:pt x="31" y="4499"/>
                    <a:pt x="31" y="4621"/>
                  </a:cubicBezTo>
                  <a:cubicBezTo>
                    <a:pt x="0" y="4864"/>
                    <a:pt x="183" y="5077"/>
                    <a:pt x="426" y="5107"/>
                  </a:cubicBezTo>
                  <a:cubicBezTo>
                    <a:pt x="1064" y="5229"/>
                    <a:pt x="1763" y="5320"/>
                    <a:pt x="2402" y="5381"/>
                  </a:cubicBezTo>
                  <a:cubicBezTo>
                    <a:pt x="2903" y="5449"/>
                    <a:pt x="3405" y="5483"/>
                    <a:pt x="3906" y="5483"/>
                  </a:cubicBezTo>
                  <a:cubicBezTo>
                    <a:pt x="4073" y="5483"/>
                    <a:pt x="4240" y="5479"/>
                    <a:pt x="4408" y="5472"/>
                  </a:cubicBezTo>
                  <a:cubicBezTo>
                    <a:pt x="3800" y="5198"/>
                    <a:pt x="3192" y="4955"/>
                    <a:pt x="2554" y="4773"/>
                  </a:cubicBezTo>
                  <a:cubicBezTo>
                    <a:pt x="2216" y="4671"/>
                    <a:pt x="1859" y="4580"/>
                    <a:pt x="1499" y="4492"/>
                  </a:cubicBezTo>
                  <a:lnTo>
                    <a:pt x="1499" y="4492"/>
                  </a:lnTo>
                  <a:cubicBezTo>
                    <a:pt x="1654" y="4340"/>
                    <a:pt x="1802" y="4182"/>
                    <a:pt x="1946" y="4013"/>
                  </a:cubicBezTo>
                  <a:cubicBezTo>
                    <a:pt x="2280" y="3648"/>
                    <a:pt x="2584" y="3223"/>
                    <a:pt x="2857" y="2797"/>
                  </a:cubicBezTo>
                  <a:cubicBezTo>
                    <a:pt x="3344" y="1916"/>
                    <a:pt x="3739" y="973"/>
                    <a:pt x="3830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7"/>
            <p:cNvSpPr/>
            <p:nvPr/>
          </p:nvSpPr>
          <p:spPr>
            <a:xfrm>
              <a:off x="22173800" y="11819025"/>
              <a:ext cx="140625" cy="199875"/>
            </a:xfrm>
            <a:custGeom>
              <a:avLst/>
              <a:gdLst/>
              <a:ahLst/>
              <a:cxnLst/>
              <a:rect l="l" t="t" r="r" b="b"/>
              <a:pathLst>
                <a:path w="5625" h="7995" extrusionOk="0">
                  <a:moveTo>
                    <a:pt x="5624" y="1"/>
                  </a:moveTo>
                  <a:lnTo>
                    <a:pt x="5624" y="1"/>
                  </a:lnTo>
                  <a:cubicBezTo>
                    <a:pt x="4712" y="973"/>
                    <a:pt x="3861" y="1976"/>
                    <a:pt x="3040" y="2827"/>
                  </a:cubicBezTo>
                  <a:lnTo>
                    <a:pt x="1673" y="4195"/>
                  </a:lnTo>
                  <a:cubicBezTo>
                    <a:pt x="1186" y="4621"/>
                    <a:pt x="730" y="5077"/>
                    <a:pt x="214" y="5502"/>
                  </a:cubicBezTo>
                  <a:lnTo>
                    <a:pt x="123" y="5624"/>
                  </a:lnTo>
                  <a:cubicBezTo>
                    <a:pt x="1" y="5836"/>
                    <a:pt x="31" y="6110"/>
                    <a:pt x="274" y="6232"/>
                  </a:cubicBezTo>
                  <a:cubicBezTo>
                    <a:pt x="1034" y="6688"/>
                    <a:pt x="1825" y="7052"/>
                    <a:pt x="2645" y="7356"/>
                  </a:cubicBezTo>
                  <a:cubicBezTo>
                    <a:pt x="3496" y="7660"/>
                    <a:pt x="4317" y="7903"/>
                    <a:pt x="5199" y="7995"/>
                  </a:cubicBezTo>
                  <a:cubicBezTo>
                    <a:pt x="4439" y="7599"/>
                    <a:pt x="3679" y="7204"/>
                    <a:pt x="2919" y="6779"/>
                  </a:cubicBezTo>
                  <a:cubicBezTo>
                    <a:pt x="2340" y="6501"/>
                    <a:pt x="1779" y="6170"/>
                    <a:pt x="1235" y="5827"/>
                  </a:cubicBezTo>
                  <a:lnTo>
                    <a:pt x="1235" y="5827"/>
                  </a:lnTo>
                  <a:cubicBezTo>
                    <a:pt x="1584" y="5531"/>
                    <a:pt x="1938" y="5227"/>
                    <a:pt x="2250" y="4894"/>
                  </a:cubicBezTo>
                  <a:cubicBezTo>
                    <a:pt x="2676" y="4438"/>
                    <a:pt x="3162" y="3952"/>
                    <a:pt x="3557" y="3405"/>
                  </a:cubicBezTo>
                  <a:cubicBezTo>
                    <a:pt x="4408" y="2371"/>
                    <a:pt x="5138" y="1247"/>
                    <a:pt x="562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7"/>
            <p:cNvSpPr/>
            <p:nvPr/>
          </p:nvSpPr>
          <p:spPr>
            <a:xfrm rot="1338152">
              <a:off x="22730647" y="11179672"/>
              <a:ext cx="25850" cy="96526"/>
            </a:xfrm>
            <a:custGeom>
              <a:avLst/>
              <a:gdLst/>
              <a:ahLst/>
              <a:cxnLst/>
              <a:rect l="l" t="t" r="r" b="b"/>
              <a:pathLst>
                <a:path w="1034" h="3861" extrusionOk="0">
                  <a:moveTo>
                    <a:pt x="152" y="0"/>
                  </a:moveTo>
                  <a:cubicBezTo>
                    <a:pt x="61" y="365"/>
                    <a:pt x="61" y="730"/>
                    <a:pt x="0" y="1033"/>
                  </a:cubicBezTo>
                  <a:cubicBezTo>
                    <a:pt x="0" y="1368"/>
                    <a:pt x="61" y="1672"/>
                    <a:pt x="122" y="2006"/>
                  </a:cubicBezTo>
                  <a:cubicBezTo>
                    <a:pt x="152" y="2310"/>
                    <a:pt x="274" y="2644"/>
                    <a:pt x="395" y="2948"/>
                  </a:cubicBezTo>
                  <a:cubicBezTo>
                    <a:pt x="547" y="3252"/>
                    <a:pt x="699" y="3556"/>
                    <a:pt x="912" y="3860"/>
                  </a:cubicBezTo>
                  <a:cubicBezTo>
                    <a:pt x="1003" y="3526"/>
                    <a:pt x="1034" y="3192"/>
                    <a:pt x="1034" y="2857"/>
                  </a:cubicBezTo>
                  <a:cubicBezTo>
                    <a:pt x="1034" y="2492"/>
                    <a:pt x="1003" y="2188"/>
                    <a:pt x="912" y="1854"/>
                  </a:cubicBezTo>
                  <a:cubicBezTo>
                    <a:pt x="882" y="1550"/>
                    <a:pt x="760" y="1216"/>
                    <a:pt x="669" y="912"/>
                  </a:cubicBezTo>
                  <a:cubicBezTo>
                    <a:pt x="547" y="608"/>
                    <a:pt x="395" y="304"/>
                    <a:pt x="15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7"/>
            <p:cNvSpPr/>
            <p:nvPr/>
          </p:nvSpPr>
          <p:spPr>
            <a:xfrm rot="1338152">
              <a:off x="22683383" y="11306273"/>
              <a:ext cx="65375" cy="33475"/>
            </a:xfrm>
            <a:custGeom>
              <a:avLst/>
              <a:gdLst/>
              <a:ahLst/>
              <a:cxnLst/>
              <a:rect l="l" t="t" r="r" b="b"/>
              <a:pathLst>
                <a:path w="2615" h="1339" extrusionOk="0">
                  <a:moveTo>
                    <a:pt x="1824" y="1"/>
                  </a:moveTo>
                  <a:cubicBezTo>
                    <a:pt x="1551" y="1"/>
                    <a:pt x="1277" y="31"/>
                    <a:pt x="1064" y="153"/>
                  </a:cubicBezTo>
                  <a:cubicBezTo>
                    <a:pt x="821" y="274"/>
                    <a:pt x="608" y="426"/>
                    <a:pt x="426" y="609"/>
                  </a:cubicBezTo>
                  <a:cubicBezTo>
                    <a:pt x="213" y="791"/>
                    <a:pt x="61" y="1034"/>
                    <a:pt x="1" y="1338"/>
                  </a:cubicBezTo>
                  <a:cubicBezTo>
                    <a:pt x="305" y="1308"/>
                    <a:pt x="517" y="1216"/>
                    <a:pt x="730" y="1186"/>
                  </a:cubicBezTo>
                  <a:cubicBezTo>
                    <a:pt x="943" y="1095"/>
                    <a:pt x="1186" y="1034"/>
                    <a:pt x="1368" y="943"/>
                  </a:cubicBezTo>
                  <a:cubicBezTo>
                    <a:pt x="1551" y="882"/>
                    <a:pt x="1794" y="761"/>
                    <a:pt x="1976" y="639"/>
                  </a:cubicBezTo>
                  <a:cubicBezTo>
                    <a:pt x="2189" y="487"/>
                    <a:pt x="2402" y="365"/>
                    <a:pt x="2615" y="183"/>
                  </a:cubicBezTo>
                  <a:cubicBezTo>
                    <a:pt x="2341" y="31"/>
                    <a:pt x="2067" y="1"/>
                    <a:pt x="182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7"/>
            <p:cNvSpPr/>
            <p:nvPr/>
          </p:nvSpPr>
          <p:spPr>
            <a:xfrm rot="1338152">
              <a:off x="22591724" y="11267234"/>
              <a:ext cx="49425" cy="98801"/>
            </a:xfrm>
            <a:custGeom>
              <a:avLst/>
              <a:gdLst/>
              <a:ahLst/>
              <a:cxnLst/>
              <a:rect l="l" t="t" r="r" b="b"/>
              <a:pathLst>
                <a:path w="1977" h="3952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426"/>
                    <a:pt x="244" y="760"/>
                    <a:pt x="274" y="1095"/>
                  </a:cubicBezTo>
                  <a:cubicBezTo>
                    <a:pt x="426" y="1429"/>
                    <a:pt x="578" y="1733"/>
                    <a:pt x="730" y="2067"/>
                  </a:cubicBezTo>
                  <a:cubicBezTo>
                    <a:pt x="882" y="2371"/>
                    <a:pt x="1064" y="2736"/>
                    <a:pt x="1247" y="3040"/>
                  </a:cubicBezTo>
                  <a:cubicBezTo>
                    <a:pt x="1459" y="3344"/>
                    <a:pt x="1672" y="3648"/>
                    <a:pt x="1946" y="3952"/>
                  </a:cubicBezTo>
                  <a:cubicBezTo>
                    <a:pt x="1976" y="3526"/>
                    <a:pt x="1946" y="3161"/>
                    <a:pt x="1855" y="2766"/>
                  </a:cubicBezTo>
                  <a:cubicBezTo>
                    <a:pt x="1794" y="2432"/>
                    <a:pt x="1642" y="2037"/>
                    <a:pt x="1490" y="1702"/>
                  </a:cubicBezTo>
                  <a:cubicBezTo>
                    <a:pt x="1338" y="1368"/>
                    <a:pt x="1095" y="1064"/>
                    <a:pt x="882" y="760"/>
                  </a:cubicBezTo>
                  <a:cubicBezTo>
                    <a:pt x="639" y="487"/>
                    <a:pt x="335" y="183"/>
                    <a:pt x="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7"/>
            <p:cNvSpPr/>
            <p:nvPr/>
          </p:nvSpPr>
          <p:spPr>
            <a:xfrm>
              <a:off x="21924575" y="11369175"/>
              <a:ext cx="721900" cy="830950"/>
            </a:xfrm>
            <a:custGeom>
              <a:avLst/>
              <a:gdLst/>
              <a:ahLst/>
              <a:cxnLst/>
              <a:rect l="l" t="t" r="r" b="b"/>
              <a:pathLst>
                <a:path w="28876" h="33238" extrusionOk="0">
                  <a:moveTo>
                    <a:pt x="28876" y="0"/>
                  </a:moveTo>
                  <a:cubicBezTo>
                    <a:pt x="28518" y="265"/>
                    <a:pt x="28165" y="531"/>
                    <a:pt x="27814" y="800"/>
                  </a:cubicBezTo>
                  <a:lnTo>
                    <a:pt x="27814" y="800"/>
                  </a:lnTo>
                  <a:cubicBezTo>
                    <a:pt x="28182" y="546"/>
                    <a:pt x="28538" y="281"/>
                    <a:pt x="28876" y="0"/>
                  </a:cubicBezTo>
                  <a:close/>
                  <a:moveTo>
                    <a:pt x="27814" y="800"/>
                  </a:moveTo>
                  <a:lnTo>
                    <a:pt x="27814" y="800"/>
                  </a:lnTo>
                  <a:cubicBezTo>
                    <a:pt x="26032" y="2030"/>
                    <a:pt x="23968" y="3006"/>
                    <a:pt x="22280" y="4317"/>
                  </a:cubicBezTo>
                  <a:cubicBezTo>
                    <a:pt x="20152" y="5897"/>
                    <a:pt x="18116" y="7690"/>
                    <a:pt x="16231" y="9545"/>
                  </a:cubicBezTo>
                  <a:cubicBezTo>
                    <a:pt x="12584" y="13192"/>
                    <a:pt x="2857" y="27782"/>
                    <a:pt x="760" y="30609"/>
                  </a:cubicBezTo>
                  <a:cubicBezTo>
                    <a:pt x="456" y="31004"/>
                    <a:pt x="152" y="31429"/>
                    <a:pt x="91" y="31916"/>
                  </a:cubicBezTo>
                  <a:cubicBezTo>
                    <a:pt x="0" y="32432"/>
                    <a:pt x="213" y="32980"/>
                    <a:pt x="699" y="33192"/>
                  </a:cubicBezTo>
                  <a:cubicBezTo>
                    <a:pt x="792" y="33223"/>
                    <a:pt x="882" y="33237"/>
                    <a:pt x="969" y="33237"/>
                  </a:cubicBezTo>
                  <a:cubicBezTo>
                    <a:pt x="1572" y="33237"/>
                    <a:pt x="2056" y="32564"/>
                    <a:pt x="2401" y="32007"/>
                  </a:cubicBezTo>
                  <a:cubicBezTo>
                    <a:pt x="8976" y="20214"/>
                    <a:pt x="16495" y="9478"/>
                    <a:pt x="27814" y="80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0" name="Google Shape;4190;p57"/>
          <p:cNvGrpSpPr/>
          <p:nvPr/>
        </p:nvGrpSpPr>
        <p:grpSpPr>
          <a:xfrm>
            <a:off x="4061325" y="3064088"/>
            <a:ext cx="798675" cy="1392505"/>
            <a:chOff x="20468600" y="9081900"/>
            <a:chExt cx="798675" cy="1392505"/>
          </a:xfrm>
        </p:grpSpPr>
        <p:sp>
          <p:nvSpPr>
            <p:cNvPr id="4191" name="Google Shape;4191;p57"/>
            <p:cNvSpPr/>
            <p:nvPr/>
          </p:nvSpPr>
          <p:spPr>
            <a:xfrm>
              <a:off x="20498250" y="9175375"/>
              <a:ext cx="680875" cy="502300"/>
            </a:xfrm>
            <a:custGeom>
              <a:avLst/>
              <a:gdLst/>
              <a:ahLst/>
              <a:cxnLst/>
              <a:rect l="l" t="t" r="r" b="b"/>
              <a:pathLst>
                <a:path w="27235" h="20092" fill="none" extrusionOk="0">
                  <a:moveTo>
                    <a:pt x="1064" y="0"/>
                  </a:moveTo>
                  <a:cubicBezTo>
                    <a:pt x="92" y="4225"/>
                    <a:pt x="0" y="8815"/>
                    <a:pt x="1855" y="12675"/>
                  </a:cubicBezTo>
                  <a:cubicBezTo>
                    <a:pt x="3982" y="17083"/>
                    <a:pt x="8754" y="20092"/>
                    <a:pt x="13678" y="20061"/>
                  </a:cubicBezTo>
                  <a:cubicBezTo>
                    <a:pt x="18572" y="20061"/>
                    <a:pt x="23344" y="17022"/>
                    <a:pt x="25442" y="12614"/>
                  </a:cubicBezTo>
                  <a:cubicBezTo>
                    <a:pt x="27235" y="8937"/>
                    <a:pt x="27144" y="4620"/>
                    <a:pt x="27083" y="517"/>
                  </a:cubicBezTo>
                </a:path>
              </a:pathLst>
            </a:custGeom>
            <a:noFill/>
            <a:ln w="24325" cap="rnd" cmpd="sng">
              <a:solidFill>
                <a:srgbClr val="180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7"/>
            <p:cNvSpPr/>
            <p:nvPr/>
          </p:nvSpPr>
          <p:spPr>
            <a:xfrm>
              <a:off x="20468600" y="9089500"/>
              <a:ext cx="164925" cy="165675"/>
            </a:xfrm>
            <a:custGeom>
              <a:avLst/>
              <a:gdLst/>
              <a:ahLst/>
              <a:cxnLst/>
              <a:rect l="l" t="t" r="r" b="b"/>
              <a:pathLst>
                <a:path w="6597" h="6627" extrusionOk="0">
                  <a:moveTo>
                    <a:pt x="3314" y="1"/>
                  </a:moveTo>
                  <a:cubicBezTo>
                    <a:pt x="1490" y="1"/>
                    <a:pt x="1" y="1490"/>
                    <a:pt x="1" y="3314"/>
                  </a:cubicBezTo>
                  <a:cubicBezTo>
                    <a:pt x="1" y="5137"/>
                    <a:pt x="1490" y="6627"/>
                    <a:pt x="3314" y="6627"/>
                  </a:cubicBezTo>
                  <a:cubicBezTo>
                    <a:pt x="5138" y="6627"/>
                    <a:pt x="6597" y="5137"/>
                    <a:pt x="6597" y="3314"/>
                  </a:cubicBezTo>
                  <a:cubicBezTo>
                    <a:pt x="6597" y="1490"/>
                    <a:pt x="5138" y="1"/>
                    <a:pt x="3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7"/>
            <p:cNvSpPr/>
            <p:nvPr/>
          </p:nvSpPr>
          <p:spPr>
            <a:xfrm>
              <a:off x="20680625" y="9178400"/>
              <a:ext cx="331325" cy="490925"/>
            </a:xfrm>
            <a:custGeom>
              <a:avLst/>
              <a:gdLst/>
              <a:ahLst/>
              <a:cxnLst/>
              <a:rect l="l" t="t" r="r" b="b"/>
              <a:pathLst>
                <a:path w="13253" h="19637" fill="none" extrusionOk="0">
                  <a:moveTo>
                    <a:pt x="1277" y="852"/>
                  </a:moveTo>
                  <a:cubicBezTo>
                    <a:pt x="0" y="5199"/>
                    <a:pt x="31" y="9940"/>
                    <a:pt x="1399" y="14226"/>
                  </a:cubicBezTo>
                  <a:cubicBezTo>
                    <a:pt x="1854" y="15594"/>
                    <a:pt x="2432" y="16931"/>
                    <a:pt x="3405" y="17965"/>
                  </a:cubicBezTo>
                  <a:cubicBezTo>
                    <a:pt x="4408" y="18998"/>
                    <a:pt x="5897" y="19636"/>
                    <a:pt x="7295" y="19332"/>
                  </a:cubicBezTo>
                  <a:cubicBezTo>
                    <a:pt x="9241" y="18907"/>
                    <a:pt x="10365" y="16931"/>
                    <a:pt x="11095" y="15108"/>
                  </a:cubicBezTo>
                  <a:cubicBezTo>
                    <a:pt x="12919" y="10335"/>
                    <a:pt x="13253" y="4955"/>
                    <a:pt x="12067" y="1"/>
                  </a:cubicBezTo>
                </a:path>
              </a:pathLst>
            </a:custGeom>
            <a:noFill/>
            <a:ln w="24325" cap="rnd" cmpd="sng">
              <a:solidFill>
                <a:srgbClr val="180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7"/>
            <p:cNvSpPr/>
            <p:nvPr/>
          </p:nvSpPr>
          <p:spPr>
            <a:xfrm>
              <a:off x="21125150" y="9088750"/>
              <a:ext cx="142125" cy="142875"/>
            </a:xfrm>
            <a:custGeom>
              <a:avLst/>
              <a:gdLst/>
              <a:ahLst/>
              <a:cxnLst/>
              <a:rect l="l" t="t" r="r" b="b"/>
              <a:pathLst>
                <a:path w="5685" h="5715" extrusionOk="0">
                  <a:moveTo>
                    <a:pt x="2858" y="0"/>
                  </a:moveTo>
                  <a:cubicBezTo>
                    <a:pt x="1247" y="0"/>
                    <a:pt x="1" y="1307"/>
                    <a:pt x="1" y="2857"/>
                  </a:cubicBezTo>
                  <a:cubicBezTo>
                    <a:pt x="1" y="4438"/>
                    <a:pt x="1247" y="5715"/>
                    <a:pt x="2858" y="5715"/>
                  </a:cubicBezTo>
                  <a:cubicBezTo>
                    <a:pt x="4439" y="5715"/>
                    <a:pt x="5685" y="4408"/>
                    <a:pt x="5685" y="2857"/>
                  </a:cubicBezTo>
                  <a:cubicBezTo>
                    <a:pt x="5685" y="1307"/>
                    <a:pt x="4439" y="0"/>
                    <a:pt x="2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7"/>
            <p:cNvSpPr/>
            <p:nvPr/>
          </p:nvSpPr>
          <p:spPr>
            <a:xfrm>
              <a:off x="20664675" y="9099375"/>
              <a:ext cx="155800" cy="155800"/>
            </a:xfrm>
            <a:custGeom>
              <a:avLst/>
              <a:gdLst/>
              <a:ahLst/>
              <a:cxnLst/>
              <a:rect l="l" t="t" r="r" b="b"/>
              <a:pathLst>
                <a:path w="6232" h="6232" extrusionOk="0">
                  <a:moveTo>
                    <a:pt x="3100" y="1"/>
                  </a:moveTo>
                  <a:cubicBezTo>
                    <a:pt x="1368" y="1"/>
                    <a:pt x="0" y="1399"/>
                    <a:pt x="0" y="3101"/>
                  </a:cubicBezTo>
                  <a:cubicBezTo>
                    <a:pt x="0" y="4834"/>
                    <a:pt x="1368" y="6232"/>
                    <a:pt x="3100" y="6232"/>
                  </a:cubicBezTo>
                  <a:cubicBezTo>
                    <a:pt x="4833" y="6232"/>
                    <a:pt x="6231" y="4834"/>
                    <a:pt x="6231" y="3101"/>
                  </a:cubicBezTo>
                  <a:cubicBezTo>
                    <a:pt x="6231" y="1399"/>
                    <a:pt x="4833" y="1"/>
                    <a:pt x="3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7"/>
            <p:cNvSpPr/>
            <p:nvPr/>
          </p:nvSpPr>
          <p:spPr>
            <a:xfrm>
              <a:off x="20908600" y="9081900"/>
              <a:ext cx="155800" cy="155800"/>
            </a:xfrm>
            <a:custGeom>
              <a:avLst/>
              <a:gdLst/>
              <a:ahLst/>
              <a:cxnLst/>
              <a:rect l="l" t="t" r="r" b="b"/>
              <a:pathLst>
                <a:path w="6232" h="6232" extrusionOk="0">
                  <a:moveTo>
                    <a:pt x="3100" y="1"/>
                  </a:moveTo>
                  <a:cubicBezTo>
                    <a:pt x="1398" y="1"/>
                    <a:pt x="0" y="1368"/>
                    <a:pt x="0" y="3131"/>
                  </a:cubicBezTo>
                  <a:cubicBezTo>
                    <a:pt x="0" y="4834"/>
                    <a:pt x="1368" y="6232"/>
                    <a:pt x="3100" y="6232"/>
                  </a:cubicBezTo>
                  <a:cubicBezTo>
                    <a:pt x="4833" y="6232"/>
                    <a:pt x="6231" y="4864"/>
                    <a:pt x="6231" y="3131"/>
                  </a:cubicBezTo>
                  <a:cubicBezTo>
                    <a:pt x="6231" y="1429"/>
                    <a:pt x="4833" y="1"/>
                    <a:pt x="3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7"/>
            <p:cNvSpPr/>
            <p:nvPr/>
          </p:nvSpPr>
          <p:spPr>
            <a:xfrm>
              <a:off x="20844000" y="9784800"/>
              <a:ext cx="316900" cy="285450"/>
            </a:xfrm>
            <a:custGeom>
              <a:avLst/>
              <a:gdLst/>
              <a:ahLst/>
              <a:cxnLst/>
              <a:rect l="l" t="t" r="r" b="b"/>
              <a:pathLst>
                <a:path w="12676" h="11418" extrusionOk="0">
                  <a:moveTo>
                    <a:pt x="11885" y="1"/>
                  </a:moveTo>
                  <a:cubicBezTo>
                    <a:pt x="9575" y="1125"/>
                    <a:pt x="7204" y="2250"/>
                    <a:pt x="5046" y="3618"/>
                  </a:cubicBezTo>
                  <a:cubicBezTo>
                    <a:pt x="3830" y="4408"/>
                    <a:pt x="2614" y="5289"/>
                    <a:pt x="1733" y="6475"/>
                  </a:cubicBezTo>
                  <a:cubicBezTo>
                    <a:pt x="1095" y="7265"/>
                    <a:pt x="0" y="9302"/>
                    <a:pt x="578" y="10426"/>
                  </a:cubicBezTo>
                  <a:cubicBezTo>
                    <a:pt x="971" y="11212"/>
                    <a:pt x="2313" y="11418"/>
                    <a:pt x="3362" y="11418"/>
                  </a:cubicBezTo>
                  <a:cubicBezTo>
                    <a:pt x="3692" y="11418"/>
                    <a:pt x="3993" y="11398"/>
                    <a:pt x="4225" y="11369"/>
                  </a:cubicBezTo>
                  <a:cubicBezTo>
                    <a:pt x="5502" y="11186"/>
                    <a:pt x="6718" y="10609"/>
                    <a:pt x="7812" y="9879"/>
                  </a:cubicBezTo>
                  <a:cubicBezTo>
                    <a:pt x="9453" y="8815"/>
                    <a:pt x="10852" y="7387"/>
                    <a:pt x="11703" y="5624"/>
                  </a:cubicBezTo>
                  <a:cubicBezTo>
                    <a:pt x="12523" y="3891"/>
                    <a:pt x="12675" y="1764"/>
                    <a:pt x="118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7"/>
            <p:cNvSpPr/>
            <p:nvPr/>
          </p:nvSpPr>
          <p:spPr>
            <a:xfrm>
              <a:off x="20581825" y="9790875"/>
              <a:ext cx="274350" cy="259200"/>
            </a:xfrm>
            <a:custGeom>
              <a:avLst/>
              <a:gdLst/>
              <a:ahLst/>
              <a:cxnLst/>
              <a:rect l="l" t="t" r="r" b="b"/>
              <a:pathLst>
                <a:path w="10974" h="10368" extrusionOk="0">
                  <a:moveTo>
                    <a:pt x="1" y="1"/>
                  </a:moveTo>
                  <a:cubicBezTo>
                    <a:pt x="183" y="3983"/>
                    <a:pt x="2585" y="7812"/>
                    <a:pt x="6110" y="9758"/>
                  </a:cubicBezTo>
                  <a:cubicBezTo>
                    <a:pt x="6719" y="10077"/>
                    <a:pt x="7383" y="10368"/>
                    <a:pt x="8050" y="10368"/>
                  </a:cubicBezTo>
                  <a:cubicBezTo>
                    <a:pt x="8082" y="10368"/>
                    <a:pt x="8114" y="10367"/>
                    <a:pt x="8147" y="10366"/>
                  </a:cubicBezTo>
                  <a:cubicBezTo>
                    <a:pt x="10974" y="10183"/>
                    <a:pt x="10335" y="6414"/>
                    <a:pt x="9120" y="4925"/>
                  </a:cubicBezTo>
                  <a:cubicBezTo>
                    <a:pt x="8147" y="3770"/>
                    <a:pt x="6810" y="3010"/>
                    <a:pt x="5472" y="2341"/>
                  </a:cubicBezTo>
                  <a:cubicBezTo>
                    <a:pt x="3679" y="1490"/>
                    <a:pt x="1855" y="66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7"/>
            <p:cNvSpPr/>
            <p:nvPr/>
          </p:nvSpPr>
          <p:spPr>
            <a:xfrm>
              <a:off x="20825000" y="9673118"/>
              <a:ext cx="38775" cy="801287"/>
            </a:xfrm>
            <a:custGeom>
              <a:avLst/>
              <a:gdLst/>
              <a:ahLst/>
              <a:cxnLst/>
              <a:rect l="l" t="t" r="r" b="b"/>
              <a:pathLst>
                <a:path w="1551" h="22858" fill="none" extrusionOk="0">
                  <a:moveTo>
                    <a:pt x="1095" y="0"/>
                  </a:moveTo>
                  <a:cubicBezTo>
                    <a:pt x="1551" y="7630"/>
                    <a:pt x="1156" y="15289"/>
                    <a:pt x="1" y="22858"/>
                  </a:cubicBezTo>
                </a:path>
              </a:pathLst>
            </a:custGeom>
            <a:noFill/>
            <a:ln w="24325" cap="rnd" cmpd="sng">
              <a:solidFill>
                <a:srgbClr val="180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57"/>
          <p:cNvGrpSpPr/>
          <p:nvPr/>
        </p:nvGrpSpPr>
        <p:grpSpPr>
          <a:xfrm>
            <a:off x="2037388" y="1639825"/>
            <a:ext cx="382225" cy="834025"/>
            <a:chOff x="21688250" y="9686175"/>
            <a:chExt cx="382225" cy="834025"/>
          </a:xfrm>
        </p:grpSpPr>
        <p:sp>
          <p:nvSpPr>
            <p:cNvPr id="4201" name="Google Shape;4201;p57"/>
            <p:cNvSpPr/>
            <p:nvPr/>
          </p:nvSpPr>
          <p:spPr>
            <a:xfrm>
              <a:off x="21817425" y="10149825"/>
              <a:ext cx="85875" cy="370375"/>
            </a:xfrm>
            <a:custGeom>
              <a:avLst/>
              <a:gdLst/>
              <a:ahLst/>
              <a:cxnLst/>
              <a:rect l="l" t="t" r="r" b="b"/>
              <a:pathLst>
                <a:path w="3435" h="14815" extrusionOk="0">
                  <a:moveTo>
                    <a:pt x="1337" y="1"/>
                  </a:moveTo>
                  <a:cubicBezTo>
                    <a:pt x="791" y="1"/>
                    <a:pt x="222" y="296"/>
                    <a:pt x="91" y="841"/>
                  </a:cubicBezTo>
                  <a:cubicBezTo>
                    <a:pt x="0" y="1266"/>
                    <a:pt x="183" y="1783"/>
                    <a:pt x="274" y="2208"/>
                  </a:cubicBezTo>
                  <a:cubicBezTo>
                    <a:pt x="395" y="2816"/>
                    <a:pt x="487" y="3424"/>
                    <a:pt x="578" y="4032"/>
                  </a:cubicBezTo>
                  <a:cubicBezTo>
                    <a:pt x="882" y="6373"/>
                    <a:pt x="882" y="8774"/>
                    <a:pt x="578" y="11175"/>
                  </a:cubicBezTo>
                  <a:cubicBezTo>
                    <a:pt x="456" y="11996"/>
                    <a:pt x="335" y="12908"/>
                    <a:pt x="639" y="13728"/>
                  </a:cubicBezTo>
                  <a:cubicBezTo>
                    <a:pt x="872" y="14334"/>
                    <a:pt x="1533" y="14815"/>
                    <a:pt x="2158" y="14815"/>
                  </a:cubicBezTo>
                  <a:cubicBezTo>
                    <a:pt x="2348" y="14815"/>
                    <a:pt x="2535" y="14770"/>
                    <a:pt x="2706" y="14671"/>
                  </a:cubicBezTo>
                  <a:cubicBezTo>
                    <a:pt x="3374" y="14245"/>
                    <a:pt x="3435" y="13303"/>
                    <a:pt x="3374" y="12512"/>
                  </a:cubicBezTo>
                  <a:cubicBezTo>
                    <a:pt x="3222" y="9230"/>
                    <a:pt x="3070" y="5977"/>
                    <a:pt x="2979" y="2695"/>
                  </a:cubicBezTo>
                  <a:cubicBezTo>
                    <a:pt x="2918" y="1752"/>
                    <a:pt x="2766" y="597"/>
                    <a:pt x="1946" y="141"/>
                  </a:cubicBezTo>
                  <a:cubicBezTo>
                    <a:pt x="1765" y="47"/>
                    <a:pt x="1553" y="1"/>
                    <a:pt x="133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7"/>
            <p:cNvSpPr/>
            <p:nvPr/>
          </p:nvSpPr>
          <p:spPr>
            <a:xfrm>
              <a:off x="21688250" y="9686175"/>
              <a:ext cx="382225" cy="537950"/>
            </a:xfrm>
            <a:custGeom>
              <a:avLst/>
              <a:gdLst/>
              <a:ahLst/>
              <a:cxnLst/>
              <a:rect l="l" t="t" r="r" b="b"/>
              <a:pathLst>
                <a:path w="15289" h="21518" extrusionOk="0">
                  <a:moveTo>
                    <a:pt x="8232" y="1"/>
                  </a:moveTo>
                  <a:cubicBezTo>
                    <a:pt x="5801" y="1"/>
                    <a:pt x="3738" y="2733"/>
                    <a:pt x="2614" y="4888"/>
                  </a:cubicBezTo>
                  <a:cubicBezTo>
                    <a:pt x="2097" y="5891"/>
                    <a:pt x="1672" y="6894"/>
                    <a:pt x="1368" y="7867"/>
                  </a:cubicBezTo>
                  <a:cubicBezTo>
                    <a:pt x="486" y="10724"/>
                    <a:pt x="274" y="13733"/>
                    <a:pt x="91" y="16681"/>
                  </a:cubicBezTo>
                  <a:cubicBezTo>
                    <a:pt x="30" y="17593"/>
                    <a:pt x="0" y="18596"/>
                    <a:pt x="486" y="19356"/>
                  </a:cubicBezTo>
                  <a:cubicBezTo>
                    <a:pt x="1003" y="20146"/>
                    <a:pt x="1976" y="20511"/>
                    <a:pt x="2888" y="20785"/>
                  </a:cubicBezTo>
                  <a:cubicBezTo>
                    <a:pt x="4584" y="21266"/>
                    <a:pt x="6338" y="21517"/>
                    <a:pt x="8101" y="21517"/>
                  </a:cubicBezTo>
                  <a:cubicBezTo>
                    <a:pt x="8896" y="21517"/>
                    <a:pt x="9693" y="21466"/>
                    <a:pt x="10487" y="21362"/>
                  </a:cubicBezTo>
                  <a:cubicBezTo>
                    <a:pt x="11794" y="21210"/>
                    <a:pt x="13101" y="20876"/>
                    <a:pt x="13952" y="19842"/>
                  </a:cubicBezTo>
                  <a:cubicBezTo>
                    <a:pt x="14590" y="19052"/>
                    <a:pt x="14772" y="17928"/>
                    <a:pt x="14894" y="16924"/>
                  </a:cubicBezTo>
                  <a:cubicBezTo>
                    <a:pt x="15289" y="12730"/>
                    <a:pt x="14681" y="8444"/>
                    <a:pt x="13070" y="4553"/>
                  </a:cubicBezTo>
                  <a:cubicBezTo>
                    <a:pt x="12493" y="3155"/>
                    <a:pt x="11733" y="1727"/>
                    <a:pt x="10487" y="815"/>
                  </a:cubicBezTo>
                  <a:cubicBezTo>
                    <a:pt x="9712" y="243"/>
                    <a:pt x="8956" y="1"/>
                    <a:pt x="8232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7"/>
            <p:cNvSpPr/>
            <p:nvPr/>
          </p:nvSpPr>
          <p:spPr>
            <a:xfrm>
              <a:off x="21885050" y="9821975"/>
              <a:ext cx="83600" cy="133075"/>
            </a:xfrm>
            <a:custGeom>
              <a:avLst/>
              <a:gdLst/>
              <a:ahLst/>
              <a:cxnLst/>
              <a:rect l="l" t="t" r="r" b="b"/>
              <a:pathLst>
                <a:path w="3344" h="5323" extrusionOk="0">
                  <a:moveTo>
                    <a:pt x="724" y="1"/>
                  </a:moveTo>
                  <a:cubicBezTo>
                    <a:pt x="706" y="1"/>
                    <a:pt x="688" y="2"/>
                    <a:pt x="669" y="3"/>
                  </a:cubicBezTo>
                  <a:cubicBezTo>
                    <a:pt x="304" y="33"/>
                    <a:pt x="61" y="428"/>
                    <a:pt x="31" y="793"/>
                  </a:cubicBezTo>
                  <a:cubicBezTo>
                    <a:pt x="1" y="1188"/>
                    <a:pt x="153" y="1523"/>
                    <a:pt x="274" y="1857"/>
                  </a:cubicBezTo>
                  <a:cubicBezTo>
                    <a:pt x="669" y="3012"/>
                    <a:pt x="1095" y="4167"/>
                    <a:pt x="1551" y="5322"/>
                  </a:cubicBezTo>
                  <a:cubicBezTo>
                    <a:pt x="1885" y="4684"/>
                    <a:pt x="2402" y="4076"/>
                    <a:pt x="2736" y="3407"/>
                  </a:cubicBezTo>
                  <a:cubicBezTo>
                    <a:pt x="3070" y="2769"/>
                    <a:pt x="3344" y="2009"/>
                    <a:pt x="3222" y="1280"/>
                  </a:cubicBezTo>
                  <a:cubicBezTo>
                    <a:pt x="3192" y="1097"/>
                    <a:pt x="3101" y="884"/>
                    <a:pt x="2888" y="824"/>
                  </a:cubicBezTo>
                  <a:cubicBezTo>
                    <a:pt x="2767" y="824"/>
                    <a:pt x="2706" y="824"/>
                    <a:pt x="2584" y="915"/>
                  </a:cubicBezTo>
                  <a:cubicBezTo>
                    <a:pt x="2250" y="1067"/>
                    <a:pt x="1946" y="1371"/>
                    <a:pt x="1824" y="1705"/>
                  </a:cubicBezTo>
                  <a:cubicBezTo>
                    <a:pt x="1855" y="1310"/>
                    <a:pt x="1794" y="915"/>
                    <a:pt x="1581" y="611"/>
                  </a:cubicBezTo>
                  <a:cubicBezTo>
                    <a:pt x="1407" y="292"/>
                    <a:pt x="1095" y="1"/>
                    <a:pt x="724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7"/>
            <p:cNvSpPr/>
            <p:nvPr/>
          </p:nvSpPr>
          <p:spPr>
            <a:xfrm>
              <a:off x="21952675" y="9959925"/>
              <a:ext cx="88175" cy="108350"/>
            </a:xfrm>
            <a:custGeom>
              <a:avLst/>
              <a:gdLst/>
              <a:ahLst/>
              <a:cxnLst/>
              <a:rect l="l" t="t" r="r" b="b"/>
              <a:pathLst>
                <a:path w="3527" h="4334" extrusionOk="0">
                  <a:moveTo>
                    <a:pt x="2833" y="1"/>
                  </a:moveTo>
                  <a:cubicBezTo>
                    <a:pt x="2702" y="1"/>
                    <a:pt x="2562" y="100"/>
                    <a:pt x="2463" y="199"/>
                  </a:cubicBezTo>
                  <a:cubicBezTo>
                    <a:pt x="2128" y="503"/>
                    <a:pt x="1916" y="868"/>
                    <a:pt x="1764" y="1294"/>
                  </a:cubicBezTo>
                  <a:cubicBezTo>
                    <a:pt x="1551" y="868"/>
                    <a:pt x="1581" y="534"/>
                    <a:pt x="1247" y="260"/>
                  </a:cubicBezTo>
                  <a:cubicBezTo>
                    <a:pt x="1105" y="144"/>
                    <a:pt x="924" y="88"/>
                    <a:pt x="747" y="88"/>
                  </a:cubicBezTo>
                  <a:cubicBezTo>
                    <a:pt x="508" y="88"/>
                    <a:pt x="275" y="190"/>
                    <a:pt x="153" y="382"/>
                  </a:cubicBezTo>
                  <a:cubicBezTo>
                    <a:pt x="1" y="594"/>
                    <a:pt x="1" y="868"/>
                    <a:pt x="62" y="1142"/>
                  </a:cubicBezTo>
                  <a:cubicBezTo>
                    <a:pt x="153" y="1415"/>
                    <a:pt x="305" y="1598"/>
                    <a:pt x="457" y="1810"/>
                  </a:cubicBezTo>
                  <a:cubicBezTo>
                    <a:pt x="1095" y="2722"/>
                    <a:pt x="1855" y="3543"/>
                    <a:pt x="2615" y="4333"/>
                  </a:cubicBezTo>
                  <a:cubicBezTo>
                    <a:pt x="2797" y="3786"/>
                    <a:pt x="2980" y="3269"/>
                    <a:pt x="3132" y="2722"/>
                  </a:cubicBezTo>
                  <a:cubicBezTo>
                    <a:pt x="3375" y="1901"/>
                    <a:pt x="3527" y="929"/>
                    <a:pt x="3101" y="230"/>
                  </a:cubicBezTo>
                  <a:cubicBezTo>
                    <a:pt x="3071" y="139"/>
                    <a:pt x="2980" y="78"/>
                    <a:pt x="2919" y="17"/>
                  </a:cubicBezTo>
                  <a:cubicBezTo>
                    <a:pt x="2891" y="6"/>
                    <a:pt x="2862" y="1"/>
                    <a:pt x="2833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7"/>
            <p:cNvSpPr/>
            <p:nvPr/>
          </p:nvSpPr>
          <p:spPr>
            <a:xfrm>
              <a:off x="21901000" y="10076300"/>
              <a:ext cx="83625" cy="130275"/>
            </a:xfrm>
            <a:custGeom>
              <a:avLst/>
              <a:gdLst/>
              <a:ahLst/>
              <a:cxnLst/>
              <a:rect l="l" t="t" r="r" b="b"/>
              <a:pathLst>
                <a:path w="3345" h="5211" extrusionOk="0">
                  <a:moveTo>
                    <a:pt x="805" y="0"/>
                  </a:moveTo>
                  <a:cubicBezTo>
                    <a:pt x="737" y="0"/>
                    <a:pt x="662" y="14"/>
                    <a:pt x="578" y="43"/>
                  </a:cubicBezTo>
                  <a:cubicBezTo>
                    <a:pt x="183" y="195"/>
                    <a:pt x="122" y="681"/>
                    <a:pt x="92" y="1076"/>
                  </a:cubicBezTo>
                  <a:cubicBezTo>
                    <a:pt x="1" y="2505"/>
                    <a:pt x="548" y="3934"/>
                    <a:pt x="1065" y="5210"/>
                  </a:cubicBezTo>
                  <a:cubicBezTo>
                    <a:pt x="2068" y="4237"/>
                    <a:pt x="3132" y="3174"/>
                    <a:pt x="3314" y="1806"/>
                  </a:cubicBezTo>
                  <a:cubicBezTo>
                    <a:pt x="3344" y="1411"/>
                    <a:pt x="3284" y="894"/>
                    <a:pt x="2858" y="772"/>
                  </a:cubicBezTo>
                  <a:cubicBezTo>
                    <a:pt x="2802" y="757"/>
                    <a:pt x="2750" y="750"/>
                    <a:pt x="2700" y="750"/>
                  </a:cubicBezTo>
                  <a:cubicBezTo>
                    <a:pt x="2396" y="750"/>
                    <a:pt x="2190" y="996"/>
                    <a:pt x="1966" y="996"/>
                  </a:cubicBezTo>
                  <a:cubicBezTo>
                    <a:pt x="1865" y="996"/>
                    <a:pt x="1761" y="947"/>
                    <a:pt x="1642" y="803"/>
                  </a:cubicBezTo>
                  <a:cubicBezTo>
                    <a:pt x="1380" y="515"/>
                    <a:pt x="1231" y="0"/>
                    <a:pt x="805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7"/>
            <p:cNvSpPr/>
            <p:nvPr/>
          </p:nvSpPr>
          <p:spPr>
            <a:xfrm>
              <a:off x="21771075" y="9892800"/>
              <a:ext cx="95000" cy="154200"/>
            </a:xfrm>
            <a:custGeom>
              <a:avLst/>
              <a:gdLst/>
              <a:ahLst/>
              <a:cxnLst/>
              <a:rect l="l" t="t" r="r" b="b"/>
              <a:pathLst>
                <a:path w="3800" h="6168" extrusionOk="0">
                  <a:moveTo>
                    <a:pt x="761" y="0"/>
                  </a:moveTo>
                  <a:cubicBezTo>
                    <a:pt x="556" y="0"/>
                    <a:pt x="347" y="137"/>
                    <a:pt x="274" y="331"/>
                  </a:cubicBezTo>
                  <a:cubicBezTo>
                    <a:pt x="122" y="544"/>
                    <a:pt x="122" y="817"/>
                    <a:pt x="61" y="1061"/>
                  </a:cubicBezTo>
                  <a:cubicBezTo>
                    <a:pt x="0" y="2793"/>
                    <a:pt x="608" y="4495"/>
                    <a:pt x="1216" y="6167"/>
                  </a:cubicBezTo>
                  <a:cubicBezTo>
                    <a:pt x="1976" y="5559"/>
                    <a:pt x="2614" y="4860"/>
                    <a:pt x="3101" y="4009"/>
                  </a:cubicBezTo>
                  <a:cubicBezTo>
                    <a:pt x="3496" y="3431"/>
                    <a:pt x="3800" y="2702"/>
                    <a:pt x="3617" y="2064"/>
                  </a:cubicBezTo>
                  <a:cubicBezTo>
                    <a:pt x="3556" y="1912"/>
                    <a:pt x="3496" y="1729"/>
                    <a:pt x="3344" y="1608"/>
                  </a:cubicBezTo>
                  <a:cubicBezTo>
                    <a:pt x="3263" y="1541"/>
                    <a:pt x="3160" y="1515"/>
                    <a:pt x="3048" y="1515"/>
                  </a:cubicBezTo>
                  <a:cubicBezTo>
                    <a:pt x="2906" y="1515"/>
                    <a:pt x="2750" y="1557"/>
                    <a:pt x="2614" y="1608"/>
                  </a:cubicBezTo>
                  <a:cubicBezTo>
                    <a:pt x="2249" y="1760"/>
                    <a:pt x="2006" y="2033"/>
                    <a:pt x="1824" y="2368"/>
                  </a:cubicBezTo>
                  <a:cubicBezTo>
                    <a:pt x="1642" y="1668"/>
                    <a:pt x="1794" y="1000"/>
                    <a:pt x="1277" y="331"/>
                  </a:cubicBezTo>
                  <a:cubicBezTo>
                    <a:pt x="1186" y="179"/>
                    <a:pt x="1064" y="58"/>
                    <a:pt x="912" y="27"/>
                  </a:cubicBezTo>
                  <a:cubicBezTo>
                    <a:pt x="863" y="9"/>
                    <a:pt x="812" y="0"/>
                    <a:pt x="761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7"/>
            <p:cNvSpPr/>
            <p:nvPr/>
          </p:nvSpPr>
          <p:spPr>
            <a:xfrm>
              <a:off x="21802975" y="9689825"/>
              <a:ext cx="81350" cy="110200"/>
            </a:xfrm>
            <a:custGeom>
              <a:avLst/>
              <a:gdLst/>
              <a:ahLst/>
              <a:cxnLst/>
              <a:rect l="l" t="t" r="r" b="b"/>
              <a:pathLst>
                <a:path w="3254" h="4408" extrusionOk="0">
                  <a:moveTo>
                    <a:pt x="3010" y="0"/>
                  </a:moveTo>
                  <a:lnTo>
                    <a:pt x="3010" y="0"/>
                  </a:lnTo>
                  <a:cubicBezTo>
                    <a:pt x="1916" y="213"/>
                    <a:pt x="882" y="912"/>
                    <a:pt x="1" y="1824"/>
                  </a:cubicBezTo>
                  <a:cubicBezTo>
                    <a:pt x="518" y="2736"/>
                    <a:pt x="1065" y="3587"/>
                    <a:pt x="1673" y="4407"/>
                  </a:cubicBezTo>
                  <a:cubicBezTo>
                    <a:pt x="2250" y="3617"/>
                    <a:pt x="2706" y="2736"/>
                    <a:pt x="2980" y="1824"/>
                  </a:cubicBezTo>
                  <a:cubicBezTo>
                    <a:pt x="3162" y="1216"/>
                    <a:pt x="3253" y="578"/>
                    <a:pt x="3010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7"/>
            <p:cNvSpPr/>
            <p:nvPr/>
          </p:nvSpPr>
          <p:spPr>
            <a:xfrm>
              <a:off x="21698125" y="10085200"/>
              <a:ext cx="107925" cy="119850"/>
            </a:xfrm>
            <a:custGeom>
              <a:avLst/>
              <a:gdLst/>
              <a:ahLst/>
              <a:cxnLst/>
              <a:rect l="l" t="t" r="r" b="b"/>
              <a:pathLst>
                <a:path w="4317" h="4794" extrusionOk="0">
                  <a:moveTo>
                    <a:pt x="958" y="1"/>
                  </a:moveTo>
                  <a:cubicBezTo>
                    <a:pt x="758" y="1"/>
                    <a:pt x="552" y="89"/>
                    <a:pt x="395" y="264"/>
                  </a:cubicBezTo>
                  <a:cubicBezTo>
                    <a:pt x="183" y="477"/>
                    <a:pt x="91" y="842"/>
                    <a:pt x="61" y="1176"/>
                  </a:cubicBezTo>
                  <a:cubicBezTo>
                    <a:pt x="0" y="1906"/>
                    <a:pt x="122" y="2605"/>
                    <a:pt x="243" y="3334"/>
                  </a:cubicBezTo>
                  <a:cubicBezTo>
                    <a:pt x="274" y="3486"/>
                    <a:pt x="335" y="3608"/>
                    <a:pt x="335" y="3760"/>
                  </a:cubicBezTo>
                  <a:cubicBezTo>
                    <a:pt x="790" y="4246"/>
                    <a:pt x="1429" y="4550"/>
                    <a:pt x="2097" y="4793"/>
                  </a:cubicBezTo>
                  <a:cubicBezTo>
                    <a:pt x="2888" y="4033"/>
                    <a:pt x="3708" y="3334"/>
                    <a:pt x="4104" y="2362"/>
                  </a:cubicBezTo>
                  <a:cubicBezTo>
                    <a:pt x="4256" y="1936"/>
                    <a:pt x="4316" y="1450"/>
                    <a:pt x="4043" y="1055"/>
                  </a:cubicBezTo>
                  <a:cubicBezTo>
                    <a:pt x="3851" y="806"/>
                    <a:pt x="3527" y="677"/>
                    <a:pt x="3199" y="677"/>
                  </a:cubicBezTo>
                  <a:cubicBezTo>
                    <a:pt x="3007" y="677"/>
                    <a:pt x="2813" y="722"/>
                    <a:pt x="2645" y="812"/>
                  </a:cubicBezTo>
                  <a:cubicBezTo>
                    <a:pt x="2219" y="994"/>
                    <a:pt x="1976" y="1480"/>
                    <a:pt x="1581" y="1602"/>
                  </a:cubicBezTo>
                  <a:cubicBezTo>
                    <a:pt x="1550" y="1389"/>
                    <a:pt x="1611" y="1176"/>
                    <a:pt x="1611" y="994"/>
                  </a:cubicBezTo>
                  <a:cubicBezTo>
                    <a:pt x="1611" y="629"/>
                    <a:pt x="1550" y="264"/>
                    <a:pt x="1277" y="82"/>
                  </a:cubicBezTo>
                  <a:cubicBezTo>
                    <a:pt x="1179" y="28"/>
                    <a:pt x="1070" y="1"/>
                    <a:pt x="958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9" name="Google Shape;4209;p57"/>
          <p:cNvGrpSpPr/>
          <p:nvPr/>
        </p:nvGrpSpPr>
        <p:grpSpPr>
          <a:xfrm>
            <a:off x="5753597" y="2687082"/>
            <a:ext cx="591175" cy="630134"/>
            <a:chOff x="19815100" y="10285575"/>
            <a:chExt cx="472675" cy="503825"/>
          </a:xfrm>
        </p:grpSpPr>
        <p:sp>
          <p:nvSpPr>
            <p:cNvPr id="4210" name="Google Shape;4210;p57"/>
            <p:cNvSpPr/>
            <p:nvPr/>
          </p:nvSpPr>
          <p:spPr>
            <a:xfrm>
              <a:off x="19815100" y="10409425"/>
              <a:ext cx="205950" cy="154300"/>
            </a:xfrm>
            <a:custGeom>
              <a:avLst/>
              <a:gdLst/>
              <a:ahLst/>
              <a:cxnLst/>
              <a:rect l="l" t="t" r="r" b="b"/>
              <a:pathLst>
                <a:path w="8238" h="6172" fill="none" extrusionOk="0">
                  <a:moveTo>
                    <a:pt x="8238" y="2554"/>
                  </a:moveTo>
                  <a:cubicBezTo>
                    <a:pt x="7508" y="1764"/>
                    <a:pt x="6688" y="1034"/>
                    <a:pt x="5715" y="578"/>
                  </a:cubicBezTo>
                  <a:cubicBezTo>
                    <a:pt x="4712" y="122"/>
                    <a:pt x="3587" y="1"/>
                    <a:pt x="2554" y="244"/>
                  </a:cubicBezTo>
                  <a:cubicBezTo>
                    <a:pt x="1490" y="548"/>
                    <a:pt x="578" y="1308"/>
                    <a:pt x="244" y="2341"/>
                  </a:cubicBezTo>
                  <a:cubicBezTo>
                    <a:pt x="1" y="3071"/>
                    <a:pt x="31" y="3861"/>
                    <a:pt x="396" y="4530"/>
                  </a:cubicBezTo>
                  <a:cubicBezTo>
                    <a:pt x="761" y="5290"/>
                    <a:pt x="1460" y="5867"/>
                    <a:pt x="2250" y="6019"/>
                  </a:cubicBezTo>
                  <a:cubicBezTo>
                    <a:pt x="3040" y="6171"/>
                    <a:pt x="3952" y="5867"/>
                    <a:pt x="4438" y="5229"/>
                  </a:cubicBezTo>
                  <a:cubicBezTo>
                    <a:pt x="4986" y="4590"/>
                    <a:pt x="5046" y="3587"/>
                    <a:pt x="4590" y="2919"/>
                  </a:cubicBezTo>
                  <a:cubicBezTo>
                    <a:pt x="4347" y="2463"/>
                    <a:pt x="3800" y="2128"/>
                    <a:pt x="3283" y="2128"/>
                  </a:cubicBezTo>
                  <a:cubicBezTo>
                    <a:pt x="2736" y="2128"/>
                    <a:pt x="2159" y="2432"/>
                    <a:pt x="1976" y="2919"/>
                  </a:cubicBezTo>
                  <a:cubicBezTo>
                    <a:pt x="1794" y="3405"/>
                    <a:pt x="1976" y="4043"/>
                    <a:pt x="2463" y="4287"/>
                  </a:cubicBezTo>
                </a:path>
              </a:pathLst>
            </a:custGeom>
            <a:noFill/>
            <a:ln w="6850" cap="rnd" cmpd="sng">
              <a:solidFill>
                <a:srgbClr val="180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7"/>
            <p:cNvSpPr/>
            <p:nvPr/>
          </p:nvSpPr>
          <p:spPr>
            <a:xfrm>
              <a:off x="20068150" y="10285575"/>
              <a:ext cx="176325" cy="167200"/>
            </a:xfrm>
            <a:custGeom>
              <a:avLst/>
              <a:gdLst/>
              <a:ahLst/>
              <a:cxnLst/>
              <a:rect l="l" t="t" r="r" b="b"/>
              <a:pathLst>
                <a:path w="7053" h="6688" fill="none" extrusionOk="0">
                  <a:moveTo>
                    <a:pt x="152" y="6687"/>
                  </a:moveTo>
                  <a:cubicBezTo>
                    <a:pt x="0" y="5623"/>
                    <a:pt x="0" y="4529"/>
                    <a:pt x="244" y="3465"/>
                  </a:cubicBezTo>
                  <a:cubicBezTo>
                    <a:pt x="548" y="2432"/>
                    <a:pt x="1125" y="1459"/>
                    <a:pt x="2037" y="851"/>
                  </a:cubicBezTo>
                  <a:cubicBezTo>
                    <a:pt x="2949" y="213"/>
                    <a:pt x="4134" y="0"/>
                    <a:pt x="5107" y="426"/>
                  </a:cubicBezTo>
                  <a:cubicBezTo>
                    <a:pt x="5806" y="699"/>
                    <a:pt x="6414" y="1246"/>
                    <a:pt x="6718" y="1946"/>
                  </a:cubicBezTo>
                  <a:cubicBezTo>
                    <a:pt x="7052" y="2705"/>
                    <a:pt x="7022" y="3617"/>
                    <a:pt x="6627" y="4347"/>
                  </a:cubicBezTo>
                  <a:cubicBezTo>
                    <a:pt x="6232" y="5046"/>
                    <a:pt x="5411" y="5563"/>
                    <a:pt x="4590" y="5502"/>
                  </a:cubicBezTo>
                  <a:cubicBezTo>
                    <a:pt x="3739" y="5471"/>
                    <a:pt x="2949" y="4955"/>
                    <a:pt x="2706" y="4134"/>
                  </a:cubicBezTo>
                  <a:cubicBezTo>
                    <a:pt x="2554" y="3648"/>
                    <a:pt x="2645" y="3040"/>
                    <a:pt x="2949" y="2614"/>
                  </a:cubicBezTo>
                  <a:cubicBezTo>
                    <a:pt x="3253" y="2219"/>
                    <a:pt x="3861" y="1976"/>
                    <a:pt x="4377" y="2158"/>
                  </a:cubicBezTo>
                  <a:cubicBezTo>
                    <a:pt x="4894" y="2371"/>
                    <a:pt x="5259" y="2918"/>
                    <a:pt x="5107" y="3435"/>
                  </a:cubicBezTo>
                </a:path>
              </a:pathLst>
            </a:custGeom>
            <a:noFill/>
            <a:ln w="6850" cap="rnd" cmpd="sng">
              <a:solidFill>
                <a:srgbClr val="180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7"/>
            <p:cNvSpPr/>
            <p:nvPr/>
          </p:nvSpPr>
          <p:spPr>
            <a:xfrm>
              <a:off x="19994450" y="10431275"/>
              <a:ext cx="119325" cy="106800"/>
            </a:xfrm>
            <a:custGeom>
              <a:avLst/>
              <a:gdLst/>
              <a:ahLst/>
              <a:cxnLst/>
              <a:rect l="l" t="t" r="r" b="b"/>
              <a:pathLst>
                <a:path w="4773" h="4272" extrusionOk="0">
                  <a:moveTo>
                    <a:pt x="2431" y="0"/>
                  </a:moveTo>
                  <a:cubicBezTo>
                    <a:pt x="1930" y="0"/>
                    <a:pt x="1422" y="176"/>
                    <a:pt x="1003" y="525"/>
                  </a:cubicBezTo>
                  <a:cubicBezTo>
                    <a:pt x="91" y="1285"/>
                    <a:pt x="0" y="2653"/>
                    <a:pt x="760" y="3534"/>
                  </a:cubicBezTo>
                  <a:cubicBezTo>
                    <a:pt x="1171" y="4027"/>
                    <a:pt x="1760" y="4272"/>
                    <a:pt x="2354" y="4272"/>
                  </a:cubicBezTo>
                  <a:cubicBezTo>
                    <a:pt x="2857" y="4272"/>
                    <a:pt x="3364" y="4096"/>
                    <a:pt x="3769" y="3747"/>
                  </a:cubicBezTo>
                  <a:cubicBezTo>
                    <a:pt x="4681" y="2987"/>
                    <a:pt x="4772" y="1619"/>
                    <a:pt x="4012" y="738"/>
                  </a:cubicBezTo>
                  <a:cubicBezTo>
                    <a:pt x="3601" y="244"/>
                    <a:pt x="3021" y="0"/>
                    <a:pt x="243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7"/>
            <p:cNvSpPr/>
            <p:nvPr/>
          </p:nvSpPr>
          <p:spPr>
            <a:xfrm>
              <a:off x="19935175" y="10474925"/>
              <a:ext cx="352600" cy="313975"/>
            </a:xfrm>
            <a:custGeom>
              <a:avLst/>
              <a:gdLst/>
              <a:ahLst/>
              <a:cxnLst/>
              <a:rect l="l" t="t" r="r" b="b"/>
              <a:pathLst>
                <a:path w="14104" h="12559" extrusionOk="0">
                  <a:moveTo>
                    <a:pt x="7032" y="1"/>
                  </a:moveTo>
                  <a:cubicBezTo>
                    <a:pt x="5677" y="1"/>
                    <a:pt x="4316" y="443"/>
                    <a:pt x="3192" y="1363"/>
                  </a:cubicBezTo>
                  <a:cubicBezTo>
                    <a:pt x="486" y="3521"/>
                    <a:pt x="0" y="7442"/>
                    <a:pt x="2097" y="10177"/>
                  </a:cubicBezTo>
                  <a:cubicBezTo>
                    <a:pt x="3370" y="11733"/>
                    <a:pt x="5219" y="12559"/>
                    <a:pt x="7081" y="12559"/>
                  </a:cubicBezTo>
                  <a:cubicBezTo>
                    <a:pt x="8421" y="12559"/>
                    <a:pt x="9768" y="12131"/>
                    <a:pt x="10912" y="11241"/>
                  </a:cubicBezTo>
                  <a:cubicBezTo>
                    <a:pt x="13617" y="9053"/>
                    <a:pt x="14104" y="5162"/>
                    <a:pt x="11976" y="2426"/>
                  </a:cubicBezTo>
                  <a:cubicBezTo>
                    <a:pt x="10760" y="841"/>
                    <a:pt x="8901" y="1"/>
                    <a:pt x="703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7"/>
            <p:cNvSpPr/>
            <p:nvPr/>
          </p:nvSpPr>
          <p:spPr>
            <a:xfrm>
              <a:off x="19933650" y="10474925"/>
              <a:ext cx="351850" cy="314475"/>
            </a:xfrm>
            <a:custGeom>
              <a:avLst/>
              <a:gdLst/>
              <a:ahLst/>
              <a:cxnLst/>
              <a:rect l="l" t="t" r="r" b="b"/>
              <a:pathLst>
                <a:path w="14074" h="12579" extrusionOk="0">
                  <a:moveTo>
                    <a:pt x="7106" y="1"/>
                  </a:moveTo>
                  <a:cubicBezTo>
                    <a:pt x="5753" y="1"/>
                    <a:pt x="4390" y="443"/>
                    <a:pt x="3253" y="1363"/>
                  </a:cubicBezTo>
                  <a:cubicBezTo>
                    <a:pt x="517" y="3490"/>
                    <a:pt x="0" y="7442"/>
                    <a:pt x="2158" y="10177"/>
                  </a:cubicBezTo>
                  <a:cubicBezTo>
                    <a:pt x="3313" y="11606"/>
                    <a:pt x="4894" y="12427"/>
                    <a:pt x="6627" y="12579"/>
                  </a:cubicBezTo>
                  <a:cubicBezTo>
                    <a:pt x="6049" y="8688"/>
                    <a:pt x="4894" y="1090"/>
                    <a:pt x="4894" y="1089"/>
                  </a:cubicBezTo>
                  <a:lnTo>
                    <a:pt x="4894" y="1089"/>
                  </a:lnTo>
                  <a:lnTo>
                    <a:pt x="11368" y="10937"/>
                  </a:lnTo>
                  <a:cubicBezTo>
                    <a:pt x="13739" y="8688"/>
                    <a:pt x="14074" y="5010"/>
                    <a:pt x="12037" y="2426"/>
                  </a:cubicBezTo>
                  <a:cubicBezTo>
                    <a:pt x="10821" y="841"/>
                    <a:pt x="8973" y="1"/>
                    <a:pt x="7106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7"/>
            <p:cNvSpPr/>
            <p:nvPr/>
          </p:nvSpPr>
          <p:spPr>
            <a:xfrm>
              <a:off x="19970125" y="10626975"/>
              <a:ext cx="65375" cy="59675"/>
            </a:xfrm>
            <a:custGeom>
              <a:avLst/>
              <a:gdLst/>
              <a:ahLst/>
              <a:cxnLst/>
              <a:rect l="l" t="t" r="r" b="b"/>
              <a:pathLst>
                <a:path w="2615" h="2387" extrusionOk="0">
                  <a:moveTo>
                    <a:pt x="1304" y="1"/>
                  </a:moveTo>
                  <a:cubicBezTo>
                    <a:pt x="1031" y="1"/>
                    <a:pt x="755" y="100"/>
                    <a:pt x="517" y="296"/>
                  </a:cubicBezTo>
                  <a:cubicBezTo>
                    <a:pt x="31" y="752"/>
                    <a:pt x="0" y="1481"/>
                    <a:pt x="395" y="1968"/>
                  </a:cubicBezTo>
                  <a:cubicBezTo>
                    <a:pt x="666" y="2238"/>
                    <a:pt x="1002" y="2386"/>
                    <a:pt x="1331" y="2386"/>
                  </a:cubicBezTo>
                  <a:cubicBezTo>
                    <a:pt x="1593" y="2386"/>
                    <a:pt x="1851" y="2292"/>
                    <a:pt x="2067" y="2089"/>
                  </a:cubicBezTo>
                  <a:cubicBezTo>
                    <a:pt x="2584" y="1633"/>
                    <a:pt x="2614" y="904"/>
                    <a:pt x="2189" y="417"/>
                  </a:cubicBezTo>
                  <a:cubicBezTo>
                    <a:pt x="1942" y="138"/>
                    <a:pt x="1625" y="1"/>
                    <a:pt x="1304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7"/>
            <p:cNvSpPr/>
            <p:nvPr/>
          </p:nvSpPr>
          <p:spPr>
            <a:xfrm>
              <a:off x="20194300" y="10640075"/>
              <a:ext cx="53975" cy="48225"/>
            </a:xfrm>
            <a:custGeom>
              <a:avLst/>
              <a:gdLst/>
              <a:ahLst/>
              <a:cxnLst/>
              <a:rect l="l" t="t" r="r" b="b"/>
              <a:pathLst>
                <a:path w="2159" h="1929" extrusionOk="0">
                  <a:moveTo>
                    <a:pt x="1087" y="1"/>
                  </a:moveTo>
                  <a:cubicBezTo>
                    <a:pt x="861" y="1"/>
                    <a:pt x="634" y="77"/>
                    <a:pt x="456" y="228"/>
                  </a:cubicBezTo>
                  <a:cubicBezTo>
                    <a:pt x="30" y="562"/>
                    <a:pt x="0" y="1170"/>
                    <a:pt x="334" y="1596"/>
                  </a:cubicBezTo>
                  <a:cubicBezTo>
                    <a:pt x="518" y="1813"/>
                    <a:pt x="785" y="1929"/>
                    <a:pt x="1058" y="1929"/>
                  </a:cubicBezTo>
                  <a:cubicBezTo>
                    <a:pt x="1282" y="1929"/>
                    <a:pt x="1511" y="1851"/>
                    <a:pt x="1702" y="1687"/>
                  </a:cubicBezTo>
                  <a:cubicBezTo>
                    <a:pt x="2128" y="1352"/>
                    <a:pt x="2158" y="744"/>
                    <a:pt x="1824" y="349"/>
                  </a:cubicBezTo>
                  <a:cubicBezTo>
                    <a:pt x="1640" y="115"/>
                    <a:pt x="1364" y="1"/>
                    <a:pt x="1087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7"/>
            <p:cNvSpPr/>
            <p:nvPr/>
          </p:nvSpPr>
          <p:spPr>
            <a:xfrm>
              <a:off x="20185925" y="10549275"/>
              <a:ext cx="65375" cy="59050"/>
            </a:xfrm>
            <a:custGeom>
              <a:avLst/>
              <a:gdLst/>
              <a:ahLst/>
              <a:cxnLst/>
              <a:rect l="l" t="t" r="r" b="b"/>
              <a:pathLst>
                <a:path w="2615" h="2362" extrusionOk="0">
                  <a:moveTo>
                    <a:pt x="1322" y="1"/>
                  </a:moveTo>
                  <a:cubicBezTo>
                    <a:pt x="1049" y="1"/>
                    <a:pt x="767" y="93"/>
                    <a:pt x="517" y="273"/>
                  </a:cubicBezTo>
                  <a:cubicBezTo>
                    <a:pt x="31" y="729"/>
                    <a:pt x="1" y="1459"/>
                    <a:pt x="396" y="1945"/>
                  </a:cubicBezTo>
                  <a:cubicBezTo>
                    <a:pt x="642" y="2224"/>
                    <a:pt x="969" y="2361"/>
                    <a:pt x="1293" y="2361"/>
                  </a:cubicBezTo>
                  <a:cubicBezTo>
                    <a:pt x="1569" y="2361"/>
                    <a:pt x="1844" y="2262"/>
                    <a:pt x="2068" y="2066"/>
                  </a:cubicBezTo>
                  <a:cubicBezTo>
                    <a:pt x="2584" y="1610"/>
                    <a:pt x="2615" y="881"/>
                    <a:pt x="2189" y="395"/>
                  </a:cubicBezTo>
                  <a:cubicBezTo>
                    <a:pt x="1958" y="131"/>
                    <a:pt x="1646" y="1"/>
                    <a:pt x="1322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7"/>
            <p:cNvSpPr/>
            <p:nvPr/>
          </p:nvSpPr>
          <p:spPr>
            <a:xfrm>
              <a:off x="19986075" y="10545175"/>
              <a:ext cx="48650" cy="41625"/>
            </a:xfrm>
            <a:custGeom>
              <a:avLst/>
              <a:gdLst/>
              <a:ahLst/>
              <a:cxnLst/>
              <a:rect l="l" t="t" r="r" b="b"/>
              <a:pathLst>
                <a:path w="1946" h="1665" extrusionOk="0">
                  <a:moveTo>
                    <a:pt x="1129" y="0"/>
                  </a:moveTo>
                  <a:cubicBezTo>
                    <a:pt x="915" y="0"/>
                    <a:pt x="689" y="84"/>
                    <a:pt x="487" y="255"/>
                  </a:cubicBezTo>
                  <a:cubicBezTo>
                    <a:pt x="122" y="589"/>
                    <a:pt x="1" y="1136"/>
                    <a:pt x="274" y="1440"/>
                  </a:cubicBezTo>
                  <a:cubicBezTo>
                    <a:pt x="408" y="1588"/>
                    <a:pt x="599" y="1664"/>
                    <a:pt x="806" y="1664"/>
                  </a:cubicBezTo>
                  <a:cubicBezTo>
                    <a:pt x="1023" y="1664"/>
                    <a:pt x="1257" y="1581"/>
                    <a:pt x="1460" y="1410"/>
                  </a:cubicBezTo>
                  <a:cubicBezTo>
                    <a:pt x="1824" y="1045"/>
                    <a:pt x="1946" y="528"/>
                    <a:pt x="1672" y="224"/>
                  </a:cubicBezTo>
                  <a:cubicBezTo>
                    <a:pt x="1524" y="76"/>
                    <a:pt x="1332" y="0"/>
                    <a:pt x="112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7"/>
            <p:cNvSpPr/>
            <p:nvPr/>
          </p:nvSpPr>
          <p:spPr>
            <a:xfrm>
              <a:off x="20041550" y="10707825"/>
              <a:ext cx="42575" cy="38400"/>
            </a:xfrm>
            <a:custGeom>
              <a:avLst/>
              <a:gdLst/>
              <a:ahLst/>
              <a:cxnLst/>
              <a:rect l="l" t="t" r="r" b="b"/>
              <a:pathLst>
                <a:path w="1703" h="1536" extrusionOk="0">
                  <a:moveTo>
                    <a:pt x="816" y="0"/>
                  </a:moveTo>
                  <a:cubicBezTo>
                    <a:pt x="641" y="0"/>
                    <a:pt x="470" y="54"/>
                    <a:pt x="335" y="162"/>
                  </a:cubicBezTo>
                  <a:cubicBezTo>
                    <a:pt x="31" y="436"/>
                    <a:pt x="1" y="922"/>
                    <a:pt x="244" y="1287"/>
                  </a:cubicBezTo>
                  <a:cubicBezTo>
                    <a:pt x="391" y="1451"/>
                    <a:pt x="601" y="1535"/>
                    <a:pt x="820" y="1535"/>
                  </a:cubicBezTo>
                  <a:cubicBezTo>
                    <a:pt x="1007" y="1535"/>
                    <a:pt x="1200" y="1474"/>
                    <a:pt x="1368" y="1348"/>
                  </a:cubicBezTo>
                  <a:cubicBezTo>
                    <a:pt x="1642" y="1074"/>
                    <a:pt x="1703" y="588"/>
                    <a:pt x="1429" y="253"/>
                  </a:cubicBezTo>
                  <a:cubicBezTo>
                    <a:pt x="1260" y="84"/>
                    <a:pt x="1035" y="0"/>
                    <a:pt x="81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7"/>
            <p:cNvSpPr/>
            <p:nvPr/>
          </p:nvSpPr>
          <p:spPr>
            <a:xfrm>
              <a:off x="20108425" y="10500750"/>
              <a:ext cx="42575" cy="39225"/>
            </a:xfrm>
            <a:custGeom>
              <a:avLst/>
              <a:gdLst/>
              <a:ahLst/>
              <a:cxnLst/>
              <a:rect l="l" t="t" r="r" b="b"/>
              <a:pathLst>
                <a:path w="1703" h="1569" extrusionOk="0">
                  <a:moveTo>
                    <a:pt x="876" y="1"/>
                  </a:moveTo>
                  <a:cubicBezTo>
                    <a:pt x="691" y="1"/>
                    <a:pt x="501" y="70"/>
                    <a:pt x="335" y="208"/>
                  </a:cubicBezTo>
                  <a:cubicBezTo>
                    <a:pt x="61" y="482"/>
                    <a:pt x="0" y="968"/>
                    <a:pt x="274" y="1302"/>
                  </a:cubicBezTo>
                  <a:cubicBezTo>
                    <a:pt x="429" y="1474"/>
                    <a:pt x="651" y="1568"/>
                    <a:pt x="876" y="1568"/>
                  </a:cubicBezTo>
                  <a:cubicBezTo>
                    <a:pt x="1049" y="1568"/>
                    <a:pt x="1223" y="1512"/>
                    <a:pt x="1368" y="1393"/>
                  </a:cubicBezTo>
                  <a:cubicBezTo>
                    <a:pt x="1672" y="1120"/>
                    <a:pt x="1703" y="634"/>
                    <a:pt x="1459" y="299"/>
                  </a:cubicBezTo>
                  <a:cubicBezTo>
                    <a:pt x="1310" y="100"/>
                    <a:pt x="1098" y="1"/>
                    <a:pt x="876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1" name="Google Shape;4221;p57"/>
          <p:cNvGrpSpPr/>
          <p:nvPr/>
        </p:nvGrpSpPr>
        <p:grpSpPr>
          <a:xfrm rot="-900032">
            <a:off x="7242469" y="1445615"/>
            <a:ext cx="1047900" cy="879831"/>
            <a:chOff x="25971875" y="14930625"/>
            <a:chExt cx="1411900" cy="1185450"/>
          </a:xfrm>
        </p:grpSpPr>
        <p:sp>
          <p:nvSpPr>
            <p:cNvPr id="4222" name="Google Shape;4222;p57"/>
            <p:cNvSpPr/>
            <p:nvPr/>
          </p:nvSpPr>
          <p:spPr>
            <a:xfrm>
              <a:off x="26700625" y="15018150"/>
              <a:ext cx="36300" cy="344600"/>
            </a:xfrm>
            <a:custGeom>
              <a:avLst/>
              <a:gdLst/>
              <a:ahLst/>
              <a:cxnLst/>
              <a:rect l="l" t="t" r="r" b="b"/>
              <a:pathLst>
                <a:path w="1452" h="13784" extrusionOk="0">
                  <a:moveTo>
                    <a:pt x="1232" y="1"/>
                  </a:moveTo>
                  <a:cubicBezTo>
                    <a:pt x="1154" y="1"/>
                    <a:pt x="1077" y="44"/>
                    <a:pt x="1064" y="146"/>
                  </a:cubicBezTo>
                  <a:cubicBezTo>
                    <a:pt x="30" y="3550"/>
                    <a:pt x="0" y="7137"/>
                    <a:pt x="182" y="10632"/>
                  </a:cubicBezTo>
                  <a:cubicBezTo>
                    <a:pt x="213" y="11666"/>
                    <a:pt x="304" y="12638"/>
                    <a:pt x="365" y="13642"/>
                  </a:cubicBezTo>
                  <a:cubicBezTo>
                    <a:pt x="365" y="13737"/>
                    <a:pt x="445" y="13784"/>
                    <a:pt x="530" y="13784"/>
                  </a:cubicBezTo>
                  <a:cubicBezTo>
                    <a:pt x="634" y="13784"/>
                    <a:pt x="746" y="13714"/>
                    <a:pt x="730" y="13581"/>
                  </a:cubicBezTo>
                  <a:cubicBezTo>
                    <a:pt x="456" y="10085"/>
                    <a:pt x="213" y="6559"/>
                    <a:pt x="760" y="3094"/>
                  </a:cubicBezTo>
                  <a:cubicBezTo>
                    <a:pt x="912" y="2122"/>
                    <a:pt x="1125" y="1179"/>
                    <a:pt x="1398" y="207"/>
                  </a:cubicBezTo>
                  <a:cubicBezTo>
                    <a:pt x="1451" y="83"/>
                    <a:pt x="1340" y="1"/>
                    <a:pt x="1232" y="1"/>
                  </a:cubicBezTo>
                  <a:close/>
                </a:path>
              </a:pathLst>
            </a:custGeom>
            <a:solidFill>
              <a:srgbClr val="0C0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7"/>
            <p:cNvSpPr/>
            <p:nvPr/>
          </p:nvSpPr>
          <p:spPr>
            <a:xfrm>
              <a:off x="26344700" y="15205475"/>
              <a:ext cx="319825" cy="179450"/>
            </a:xfrm>
            <a:custGeom>
              <a:avLst/>
              <a:gdLst/>
              <a:ahLst/>
              <a:cxnLst/>
              <a:rect l="l" t="t" r="r" b="b"/>
              <a:pathLst>
                <a:path w="12793" h="7178" extrusionOk="0">
                  <a:moveTo>
                    <a:pt x="291" y="1"/>
                  </a:moveTo>
                  <a:cubicBezTo>
                    <a:pt x="109" y="1"/>
                    <a:pt x="0" y="263"/>
                    <a:pt x="194" y="373"/>
                  </a:cubicBezTo>
                  <a:cubicBezTo>
                    <a:pt x="3629" y="1741"/>
                    <a:pt x="7094" y="3139"/>
                    <a:pt x="10073" y="5267"/>
                  </a:cubicBezTo>
                  <a:cubicBezTo>
                    <a:pt x="10893" y="5845"/>
                    <a:pt x="11653" y="6483"/>
                    <a:pt x="12352" y="7121"/>
                  </a:cubicBezTo>
                  <a:cubicBezTo>
                    <a:pt x="12406" y="7161"/>
                    <a:pt x="12459" y="7178"/>
                    <a:pt x="12507" y="7178"/>
                  </a:cubicBezTo>
                  <a:cubicBezTo>
                    <a:pt x="12680" y="7178"/>
                    <a:pt x="12792" y="6966"/>
                    <a:pt x="12626" y="6848"/>
                  </a:cubicBezTo>
                  <a:cubicBezTo>
                    <a:pt x="10012" y="4355"/>
                    <a:pt x="6760" y="2683"/>
                    <a:pt x="3386" y="1285"/>
                  </a:cubicBezTo>
                  <a:cubicBezTo>
                    <a:pt x="2413" y="860"/>
                    <a:pt x="1380" y="434"/>
                    <a:pt x="346" y="9"/>
                  </a:cubicBezTo>
                  <a:cubicBezTo>
                    <a:pt x="327" y="3"/>
                    <a:pt x="309" y="1"/>
                    <a:pt x="291" y="1"/>
                  </a:cubicBezTo>
                  <a:close/>
                </a:path>
              </a:pathLst>
            </a:custGeom>
            <a:solidFill>
              <a:srgbClr val="0C0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7"/>
            <p:cNvSpPr/>
            <p:nvPr/>
          </p:nvSpPr>
          <p:spPr>
            <a:xfrm>
              <a:off x="26747900" y="14930625"/>
              <a:ext cx="635875" cy="1017875"/>
            </a:xfrm>
            <a:custGeom>
              <a:avLst/>
              <a:gdLst/>
              <a:ahLst/>
              <a:cxnLst/>
              <a:rect l="l" t="t" r="r" b="b"/>
              <a:pathLst>
                <a:path w="25435" h="40715" extrusionOk="0">
                  <a:moveTo>
                    <a:pt x="19660" y="0"/>
                  </a:moveTo>
                  <a:cubicBezTo>
                    <a:pt x="16150" y="0"/>
                    <a:pt x="12935" y="2422"/>
                    <a:pt x="10419" y="5167"/>
                  </a:cubicBezTo>
                  <a:cubicBezTo>
                    <a:pt x="8869" y="6869"/>
                    <a:pt x="7532" y="8723"/>
                    <a:pt x="6589" y="10212"/>
                  </a:cubicBezTo>
                  <a:lnTo>
                    <a:pt x="6012" y="11124"/>
                  </a:lnTo>
                  <a:cubicBezTo>
                    <a:pt x="5404" y="12127"/>
                    <a:pt x="4918" y="13130"/>
                    <a:pt x="4401" y="14194"/>
                  </a:cubicBezTo>
                  <a:cubicBezTo>
                    <a:pt x="3550" y="16079"/>
                    <a:pt x="1787" y="18966"/>
                    <a:pt x="905" y="20395"/>
                  </a:cubicBezTo>
                  <a:cubicBezTo>
                    <a:pt x="845" y="20516"/>
                    <a:pt x="814" y="20638"/>
                    <a:pt x="723" y="20699"/>
                  </a:cubicBezTo>
                  <a:lnTo>
                    <a:pt x="389" y="21276"/>
                  </a:lnTo>
                  <a:lnTo>
                    <a:pt x="541" y="21580"/>
                  </a:lnTo>
                  <a:lnTo>
                    <a:pt x="571" y="21611"/>
                  </a:lnTo>
                  <a:lnTo>
                    <a:pt x="541" y="21641"/>
                  </a:lnTo>
                  <a:cubicBezTo>
                    <a:pt x="419" y="21793"/>
                    <a:pt x="297" y="21945"/>
                    <a:pt x="146" y="22067"/>
                  </a:cubicBezTo>
                  <a:cubicBezTo>
                    <a:pt x="1" y="22187"/>
                    <a:pt x="143" y="22385"/>
                    <a:pt x="284" y="22385"/>
                  </a:cubicBezTo>
                  <a:cubicBezTo>
                    <a:pt x="321" y="22385"/>
                    <a:pt x="357" y="22371"/>
                    <a:pt x="389" y="22340"/>
                  </a:cubicBezTo>
                  <a:cubicBezTo>
                    <a:pt x="419" y="22249"/>
                    <a:pt x="510" y="22188"/>
                    <a:pt x="571" y="22097"/>
                  </a:cubicBezTo>
                  <a:lnTo>
                    <a:pt x="723" y="21945"/>
                  </a:lnTo>
                  <a:lnTo>
                    <a:pt x="966" y="22462"/>
                  </a:lnTo>
                  <a:cubicBezTo>
                    <a:pt x="857" y="22544"/>
                    <a:pt x="895" y="22774"/>
                    <a:pt x="1060" y="22774"/>
                  </a:cubicBezTo>
                  <a:cubicBezTo>
                    <a:pt x="1078" y="22774"/>
                    <a:pt x="1097" y="22772"/>
                    <a:pt x="1118" y="22766"/>
                  </a:cubicBezTo>
                  <a:lnTo>
                    <a:pt x="1635" y="23860"/>
                  </a:lnTo>
                  <a:lnTo>
                    <a:pt x="1635" y="23890"/>
                  </a:lnTo>
                  <a:lnTo>
                    <a:pt x="1665" y="24012"/>
                  </a:lnTo>
                  <a:cubicBezTo>
                    <a:pt x="1665" y="24042"/>
                    <a:pt x="1665" y="24134"/>
                    <a:pt x="1756" y="24164"/>
                  </a:cubicBezTo>
                  <a:lnTo>
                    <a:pt x="1787" y="24194"/>
                  </a:lnTo>
                  <a:lnTo>
                    <a:pt x="4644" y="30000"/>
                  </a:lnTo>
                  <a:cubicBezTo>
                    <a:pt x="5890" y="31520"/>
                    <a:pt x="7137" y="32979"/>
                    <a:pt x="8413" y="34255"/>
                  </a:cubicBezTo>
                  <a:cubicBezTo>
                    <a:pt x="9933" y="35866"/>
                    <a:pt x="11483" y="37295"/>
                    <a:pt x="13003" y="38511"/>
                  </a:cubicBezTo>
                  <a:cubicBezTo>
                    <a:pt x="13368" y="38815"/>
                    <a:pt x="13793" y="39119"/>
                    <a:pt x="14219" y="39422"/>
                  </a:cubicBezTo>
                  <a:cubicBezTo>
                    <a:pt x="14735" y="39848"/>
                    <a:pt x="15313" y="40182"/>
                    <a:pt x="15890" y="40547"/>
                  </a:cubicBezTo>
                  <a:cubicBezTo>
                    <a:pt x="16087" y="40661"/>
                    <a:pt x="16298" y="40715"/>
                    <a:pt x="16507" y="40715"/>
                  </a:cubicBezTo>
                  <a:cubicBezTo>
                    <a:pt x="16912" y="40715"/>
                    <a:pt x="17312" y="40513"/>
                    <a:pt x="17593" y="40152"/>
                  </a:cubicBezTo>
                  <a:cubicBezTo>
                    <a:pt x="22182" y="33921"/>
                    <a:pt x="25435" y="28085"/>
                    <a:pt x="24128" y="23222"/>
                  </a:cubicBezTo>
                  <a:cubicBezTo>
                    <a:pt x="24097" y="23100"/>
                    <a:pt x="24037" y="22948"/>
                    <a:pt x="24006" y="22826"/>
                  </a:cubicBezTo>
                  <a:cubicBezTo>
                    <a:pt x="23793" y="22067"/>
                    <a:pt x="23398" y="21307"/>
                    <a:pt x="22912" y="20577"/>
                  </a:cubicBezTo>
                  <a:cubicBezTo>
                    <a:pt x="22821" y="20486"/>
                    <a:pt x="22730" y="20364"/>
                    <a:pt x="22638" y="20243"/>
                  </a:cubicBezTo>
                  <a:lnTo>
                    <a:pt x="22608" y="20182"/>
                  </a:lnTo>
                  <a:cubicBezTo>
                    <a:pt x="22456" y="19939"/>
                    <a:pt x="22274" y="19757"/>
                    <a:pt x="22061" y="19513"/>
                  </a:cubicBezTo>
                  <a:cubicBezTo>
                    <a:pt x="22274" y="19453"/>
                    <a:pt x="22426" y="19361"/>
                    <a:pt x="22517" y="19270"/>
                  </a:cubicBezTo>
                  <a:cubicBezTo>
                    <a:pt x="22638" y="19179"/>
                    <a:pt x="22760" y="19057"/>
                    <a:pt x="22882" y="18966"/>
                  </a:cubicBezTo>
                  <a:cubicBezTo>
                    <a:pt x="23550" y="18237"/>
                    <a:pt x="23793" y="17051"/>
                    <a:pt x="23824" y="15653"/>
                  </a:cubicBezTo>
                  <a:cubicBezTo>
                    <a:pt x="23854" y="13373"/>
                    <a:pt x="23307" y="10486"/>
                    <a:pt x="22790" y="7872"/>
                  </a:cubicBezTo>
                  <a:cubicBezTo>
                    <a:pt x="22730" y="7416"/>
                    <a:pt x="22638" y="6960"/>
                    <a:pt x="22578" y="6534"/>
                  </a:cubicBezTo>
                  <a:cubicBezTo>
                    <a:pt x="22578" y="6413"/>
                    <a:pt x="22547" y="6291"/>
                    <a:pt x="22547" y="6200"/>
                  </a:cubicBezTo>
                  <a:cubicBezTo>
                    <a:pt x="22274" y="4468"/>
                    <a:pt x="22030" y="2948"/>
                    <a:pt x="21939" y="1884"/>
                  </a:cubicBezTo>
                  <a:cubicBezTo>
                    <a:pt x="21878" y="1671"/>
                    <a:pt x="21878" y="1428"/>
                    <a:pt x="21848" y="1246"/>
                  </a:cubicBezTo>
                  <a:cubicBezTo>
                    <a:pt x="21787" y="759"/>
                    <a:pt x="21483" y="334"/>
                    <a:pt x="21058" y="182"/>
                  </a:cubicBezTo>
                  <a:cubicBezTo>
                    <a:pt x="20936" y="151"/>
                    <a:pt x="20875" y="121"/>
                    <a:pt x="20754" y="121"/>
                  </a:cubicBezTo>
                  <a:cubicBezTo>
                    <a:pt x="20602" y="60"/>
                    <a:pt x="20480" y="30"/>
                    <a:pt x="20328" y="30"/>
                  </a:cubicBezTo>
                  <a:cubicBezTo>
                    <a:pt x="20104" y="10"/>
                    <a:pt x="19881" y="0"/>
                    <a:pt x="19660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7"/>
            <p:cNvSpPr/>
            <p:nvPr/>
          </p:nvSpPr>
          <p:spPr>
            <a:xfrm>
              <a:off x="26747900" y="14930625"/>
              <a:ext cx="635875" cy="1017875"/>
            </a:xfrm>
            <a:custGeom>
              <a:avLst/>
              <a:gdLst/>
              <a:ahLst/>
              <a:cxnLst/>
              <a:rect l="l" t="t" r="r" b="b"/>
              <a:pathLst>
                <a:path w="25435" h="40715" extrusionOk="0">
                  <a:moveTo>
                    <a:pt x="19660" y="0"/>
                  </a:moveTo>
                  <a:cubicBezTo>
                    <a:pt x="16150" y="0"/>
                    <a:pt x="12935" y="2422"/>
                    <a:pt x="10419" y="5167"/>
                  </a:cubicBezTo>
                  <a:cubicBezTo>
                    <a:pt x="8869" y="6869"/>
                    <a:pt x="7532" y="8723"/>
                    <a:pt x="6589" y="10212"/>
                  </a:cubicBezTo>
                  <a:lnTo>
                    <a:pt x="6012" y="11124"/>
                  </a:lnTo>
                  <a:cubicBezTo>
                    <a:pt x="5404" y="12127"/>
                    <a:pt x="4918" y="13130"/>
                    <a:pt x="4401" y="14194"/>
                  </a:cubicBezTo>
                  <a:cubicBezTo>
                    <a:pt x="3550" y="16079"/>
                    <a:pt x="1787" y="18966"/>
                    <a:pt x="905" y="20395"/>
                  </a:cubicBezTo>
                  <a:cubicBezTo>
                    <a:pt x="845" y="20516"/>
                    <a:pt x="814" y="20638"/>
                    <a:pt x="723" y="20699"/>
                  </a:cubicBezTo>
                  <a:lnTo>
                    <a:pt x="389" y="21276"/>
                  </a:lnTo>
                  <a:lnTo>
                    <a:pt x="541" y="21580"/>
                  </a:lnTo>
                  <a:lnTo>
                    <a:pt x="571" y="21611"/>
                  </a:lnTo>
                  <a:lnTo>
                    <a:pt x="541" y="21641"/>
                  </a:lnTo>
                  <a:cubicBezTo>
                    <a:pt x="419" y="21793"/>
                    <a:pt x="297" y="21945"/>
                    <a:pt x="146" y="22067"/>
                  </a:cubicBezTo>
                  <a:cubicBezTo>
                    <a:pt x="1" y="22187"/>
                    <a:pt x="143" y="22385"/>
                    <a:pt x="284" y="22385"/>
                  </a:cubicBezTo>
                  <a:cubicBezTo>
                    <a:pt x="321" y="22385"/>
                    <a:pt x="357" y="22371"/>
                    <a:pt x="389" y="22340"/>
                  </a:cubicBezTo>
                  <a:cubicBezTo>
                    <a:pt x="419" y="22249"/>
                    <a:pt x="510" y="22188"/>
                    <a:pt x="571" y="22097"/>
                  </a:cubicBezTo>
                  <a:lnTo>
                    <a:pt x="723" y="21945"/>
                  </a:lnTo>
                  <a:lnTo>
                    <a:pt x="966" y="22462"/>
                  </a:lnTo>
                  <a:cubicBezTo>
                    <a:pt x="857" y="22544"/>
                    <a:pt x="895" y="22774"/>
                    <a:pt x="1060" y="22774"/>
                  </a:cubicBezTo>
                  <a:cubicBezTo>
                    <a:pt x="1078" y="22774"/>
                    <a:pt x="1097" y="22772"/>
                    <a:pt x="1118" y="22766"/>
                  </a:cubicBezTo>
                  <a:lnTo>
                    <a:pt x="1635" y="23860"/>
                  </a:lnTo>
                  <a:lnTo>
                    <a:pt x="1635" y="23890"/>
                  </a:lnTo>
                  <a:lnTo>
                    <a:pt x="1665" y="24012"/>
                  </a:lnTo>
                  <a:cubicBezTo>
                    <a:pt x="1665" y="24042"/>
                    <a:pt x="1665" y="24134"/>
                    <a:pt x="1756" y="24164"/>
                  </a:cubicBezTo>
                  <a:lnTo>
                    <a:pt x="1787" y="24194"/>
                  </a:lnTo>
                  <a:lnTo>
                    <a:pt x="4644" y="30000"/>
                  </a:lnTo>
                  <a:cubicBezTo>
                    <a:pt x="5890" y="31520"/>
                    <a:pt x="7137" y="32979"/>
                    <a:pt x="8413" y="34255"/>
                  </a:cubicBezTo>
                  <a:cubicBezTo>
                    <a:pt x="9933" y="35866"/>
                    <a:pt x="11483" y="37295"/>
                    <a:pt x="13003" y="38511"/>
                  </a:cubicBezTo>
                  <a:cubicBezTo>
                    <a:pt x="13368" y="38815"/>
                    <a:pt x="13793" y="39119"/>
                    <a:pt x="14219" y="39422"/>
                  </a:cubicBezTo>
                  <a:cubicBezTo>
                    <a:pt x="14735" y="39848"/>
                    <a:pt x="15313" y="40182"/>
                    <a:pt x="15890" y="40547"/>
                  </a:cubicBezTo>
                  <a:cubicBezTo>
                    <a:pt x="16087" y="40661"/>
                    <a:pt x="16298" y="40715"/>
                    <a:pt x="16507" y="40715"/>
                  </a:cubicBezTo>
                  <a:cubicBezTo>
                    <a:pt x="16912" y="40715"/>
                    <a:pt x="17312" y="40513"/>
                    <a:pt x="17593" y="40152"/>
                  </a:cubicBezTo>
                  <a:cubicBezTo>
                    <a:pt x="22182" y="33921"/>
                    <a:pt x="25435" y="28085"/>
                    <a:pt x="24128" y="23222"/>
                  </a:cubicBezTo>
                  <a:cubicBezTo>
                    <a:pt x="24097" y="23100"/>
                    <a:pt x="24037" y="22948"/>
                    <a:pt x="24006" y="22826"/>
                  </a:cubicBezTo>
                  <a:cubicBezTo>
                    <a:pt x="23793" y="22067"/>
                    <a:pt x="23398" y="21307"/>
                    <a:pt x="22912" y="20577"/>
                  </a:cubicBezTo>
                  <a:cubicBezTo>
                    <a:pt x="22821" y="20486"/>
                    <a:pt x="22730" y="20364"/>
                    <a:pt x="22638" y="20243"/>
                  </a:cubicBezTo>
                  <a:lnTo>
                    <a:pt x="22608" y="20182"/>
                  </a:lnTo>
                  <a:cubicBezTo>
                    <a:pt x="22456" y="19939"/>
                    <a:pt x="22274" y="19757"/>
                    <a:pt x="22061" y="19513"/>
                  </a:cubicBezTo>
                  <a:cubicBezTo>
                    <a:pt x="22274" y="19453"/>
                    <a:pt x="22426" y="19361"/>
                    <a:pt x="22517" y="19270"/>
                  </a:cubicBezTo>
                  <a:cubicBezTo>
                    <a:pt x="22638" y="19179"/>
                    <a:pt x="22760" y="19057"/>
                    <a:pt x="22882" y="18966"/>
                  </a:cubicBezTo>
                  <a:cubicBezTo>
                    <a:pt x="23550" y="18237"/>
                    <a:pt x="23793" y="17051"/>
                    <a:pt x="23824" y="15653"/>
                  </a:cubicBezTo>
                  <a:cubicBezTo>
                    <a:pt x="23854" y="13373"/>
                    <a:pt x="23307" y="10486"/>
                    <a:pt x="22790" y="7872"/>
                  </a:cubicBezTo>
                  <a:cubicBezTo>
                    <a:pt x="22730" y="7416"/>
                    <a:pt x="22638" y="6960"/>
                    <a:pt x="22578" y="6534"/>
                  </a:cubicBezTo>
                  <a:cubicBezTo>
                    <a:pt x="22578" y="6413"/>
                    <a:pt x="22547" y="6291"/>
                    <a:pt x="22547" y="6200"/>
                  </a:cubicBezTo>
                  <a:cubicBezTo>
                    <a:pt x="22274" y="4468"/>
                    <a:pt x="22030" y="2948"/>
                    <a:pt x="21939" y="1884"/>
                  </a:cubicBezTo>
                  <a:cubicBezTo>
                    <a:pt x="21878" y="1671"/>
                    <a:pt x="21878" y="1428"/>
                    <a:pt x="21848" y="1246"/>
                  </a:cubicBezTo>
                  <a:cubicBezTo>
                    <a:pt x="21787" y="759"/>
                    <a:pt x="21483" y="334"/>
                    <a:pt x="21058" y="182"/>
                  </a:cubicBezTo>
                  <a:cubicBezTo>
                    <a:pt x="20936" y="151"/>
                    <a:pt x="20875" y="121"/>
                    <a:pt x="20754" y="121"/>
                  </a:cubicBezTo>
                  <a:cubicBezTo>
                    <a:pt x="20602" y="60"/>
                    <a:pt x="20480" y="30"/>
                    <a:pt x="20328" y="30"/>
                  </a:cubicBezTo>
                  <a:cubicBezTo>
                    <a:pt x="20104" y="10"/>
                    <a:pt x="19881" y="0"/>
                    <a:pt x="19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7"/>
            <p:cNvSpPr/>
            <p:nvPr/>
          </p:nvSpPr>
          <p:spPr>
            <a:xfrm>
              <a:off x="26764450" y="15057500"/>
              <a:ext cx="514475" cy="834375"/>
            </a:xfrm>
            <a:custGeom>
              <a:avLst/>
              <a:gdLst/>
              <a:ahLst/>
              <a:cxnLst/>
              <a:rect l="l" t="t" r="r" b="b"/>
              <a:pathLst>
                <a:path w="20579" h="33375" extrusionOk="0">
                  <a:moveTo>
                    <a:pt x="9818" y="0"/>
                  </a:moveTo>
                  <a:cubicBezTo>
                    <a:pt x="8268" y="1733"/>
                    <a:pt x="6930" y="3587"/>
                    <a:pt x="5988" y="5077"/>
                  </a:cubicBezTo>
                  <a:lnTo>
                    <a:pt x="5411" y="5988"/>
                  </a:lnTo>
                  <a:cubicBezTo>
                    <a:pt x="4803" y="6961"/>
                    <a:pt x="4316" y="7995"/>
                    <a:pt x="3830" y="9058"/>
                  </a:cubicBezTo>
                  <a:cubicBezTo>
                    <a:pt x="2949" y="10912"/>
                    <a:pt x="1216" y="13800"/>
                    <a:pt x="335" y="15259"/>
                  </a:cubicBezTo>
                  <a:lnTo>
                    <a:pt x="0" y="16961"/>
                  </a:lnTo>
                  <a:lnTo>
                    <a:pt x="152" y="16809"/>
                  </a:lnTo>
                  <a:lnTo>
                    <a:pt x="365" y="17296"/>
                  </a:lnTo>
                  <a:cubicBezTo>
                    <a:pt x="257" y="17404"/>
                    <a:pt x="317" y="17609"/>
                    <a:pt x="461" y="17609"/>
                  </a:cubicBezTo>
                  <a:cubicBezTo>
                    <a:pt x="479" y="17609"/>
                    <a:pt x="497" y="17606"/>
                    <a:pt x="517" y="17600"/>
                  </a:cubicBezTo>
                  <a:lnTo>
                    <a:pt x="1064" y="18694"/>
                  </a:lnTo>
                  <a:lnTo>
                    <a:pt x="1064" y="18724"/>
                  </a:lnTo>
                  <a:lnTo>
                    <a:pt x="1094" y="18846"/>
                  </a:lnTo>
                  <a:cubicBezTo>
                    <a:pt x="1094" y="18907"/>
                    <a:pt x="1094" y="18967"/>
                    <a:pt x="1155" y="18998"/>
                  </a:cubicBezTo>
                  <a:lnTo>
                    <a:pt x="1216" y="19028"/>
                  </a:lnTo>
                  <a:lnTo>
                    <a:pt x="4043" y="24864"/>
                  </a:lnTo>
                  <a:cubicBezTo>
                    <a:pt x="5319" y="26384"/>
                    <a:pt x="6566" y="27812"/>
                    <a:pt x="7812" y="29119"/>
                  </a:cubicBezTo>
                  <a:cubicBezTo>
                    <a:pt x="9332" y="30700"/>
                    <a:pt x="10882" y="32159"/>
                    <a:pt x="12402" y="33375"/>
                  </a:cubicBezTo>
                  <a:cubicBezTo>
                    <a:pt x="13466" y="33162"/>
                    <a:pt x="14438" y="32311"/>
                    <a:pt x="14651" y="31247"/>
                  </a:cubicBezTo>
                  <a:cubicBezTo>
                    <a:pt x="14833" y="30366"/>
                    <a:pt x="14529" y="29423"/>
                    <a:pt x="13921" y="28785"/>
                  </a:cubicBezTo>
                  <a:lnTo>
                    <a:pt x="13921" y="28785"/>
                  </a:lnTo>
                  <a:cubicBezTo>
                    <a:pt x="14230" y="28927"/>
                    <a:pt x="14566" y="28997"/>
                    <a:pt x="14901" y="28997"/>
                  </a:cubicBezTo>
                  <a:cubicBezTo>
                    <a:pt x="15359" y="28997"/>
                    <a:pt x="15815" y="28866"/>
                    <a:pt x="16201" y="28603"/>
                  </a:cubicBezTo>
                  <a:cubicBezTo>
                    <a:pt x="17174" y="27995"/>
                    <a:pt x="17569" y="26779"/>
                    <a:pt x="17417" y="25685"/>
                  </a:cubicBezTo>
                  <a:cubicBezTo>
                    <a:pt x="17265" y="24773"/>
                    <a:pt x="16748" y="23891"/>
                    <a:pt x="16019" y="23283"/>
                  </a:cubicBezTo>
                  <a:lnTo>
                    <a:pt x="16019" y="23283"/>
                  </a:lnTo>
                  <a:cubicBezTo>
                    <a:pt x="16431" y="23547"/>
                    <a:pt x="16922" y="23672"/>
                    <a:pt x="17420" y="23672"/>
                  </a:cubicBezTo>
                  <a:cubicBezTo>
                    <a:pt x="18243" y="23672"/>
                    <a:pt x="19087" y="23331"/>
                    <a:pt x="19636" y="22706"/>
                  </a:cubicBezTo>
                  <a:cubicBezTo>
                    <a:pt x="20578" y="21551"/>
                    <a:pt x="20578" y="19727"/>
                    <a:pt x="19757" y="18481"/>
                  </a:cubicBezTo>
                  <a:cubicBezTo>
                    <a:pt x="18906" y="17235"/>
                    <a:pt x="17417" y="16505"/>
                    <a:pt x="15897" y="16384"/>
                  </a:cubicBezTo>
                  <a:cubicBezTo>
                    <a:pt x="17204" y="15867"/>
                    <a:pt x="18329" y="14834"/>
                    <a:pt x="18754" y="13496"/>
                  </a:cubicBezTo>
                  <a:cubicBezTo>
                    <a:pt x="19180" y="12159"/>
                    <a:pt x="18754" y="10548"/>
                    <a:pt x="17630" y="9727"/>
                  </a:cubicBezTo>
                  <a:cubicBezTo>
                    <a:pt x="17174" y="9408"/>
                    <a:pt x="16611" y="9248"/>
                    <a:pt x="16053" y="9248"/>
                  </a:cubicBezTo>
                  <a:cubicBezTo>
                    <a:pt x="15494" y="9248"/>
                    <a:pt x="14940" y="9408"/>
                    <a:pt x="14499" y="9727"/>
                  </a:cubicBezTo>
                  <a:cubicBezTo>
                    <a:pt x="15289" y="8876"/>
                    <a:pt x="16049" y="7964"/>
                    <a:pt x="16444" y="6839"/>
                  </a:cubicBezTo>
                  <a:cubicBezTo>
                    <a:pt x="16900" y="5472"/>
                    <a:pt x="16657" y="3770"/>
                    <a:pt x="15563" y="2888"/>
                  </a:cubicBezTo>
                  <a:cubicBezTo>
                    <a:pt x="15088" y="2540"/>
                    <a:pt x="14499" y="2390"/>
                    <a:pt x="13892" y="2390"/>
                  </a:cubicBezTo>
                  <a:cubicBezTo>
                    <a:pt x="13333" y="2390"/>
                    <a:pt x="12760" y="2517"/>
                    <a:pt x="12250" y="2736"/>
                  </a:cubicBezTo>
                  <a:cubicBezTo>
                    <a:pt x="11216" y="3253"/>
                    <a:pt x="10365" y="4043"/>
                    <a:pt x="9514" y="4833"/>
                  </a:cubicBezTo>
                  <a:cubicBezTo>
                    <a:pt x="9696" y="3922"/>
                    <a:pt x="10213" y="3131"/>
                    <a:pt x="10396" y="2250"/>
                  </a:cubicBezTo>
                  <a:cubicBezTo>
                    <a:pt x="10578" y="1459"/>
                    <a:pt x="10456" y="456"/>
                    <a:pt x="9818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7"/>
            <p:cNvSpPr/>
            <p:nvPr/>
          </p:nvSpPr>
          <p:spPr>
            <a:xfrm>
              <a:off x="26755325" y="15205375"/>
              <a:ext cx="353375" cy="580875"/>
            </a:xfrm>
            <a:custGeom>
              <a:avLst/>
              <a:gdLst/>
              <a:ahLst/>
              <a:cxnLst/>
              <a:rect l="l" t="t" r="r" b="b"/>
              <a:pathLst>
                <a:path w="14135" h="23235" extrusionOk="0">
                  <a:moveTo>
                    <a:pt x="6157" y="1"/>
                  </a:moveTo>
                  <a:cubicBezTo>
                    <a:pt x="6005" y="1"/>
                    <a:pt x="5845" y="40"/>
                    <a:pt x="5684" y="104"/>
                  </a:cubicBezTo>
                  <a:cubicBezTo>
                    <a:pt x="5229" y="864"/>
                    <a:pt x="4803" y="1654"/>
                    <a:pt x="4408" y="2444"/>
                  </a:cubicBezTo>
                  <a:cubicBezTo>
                    <a:pt x="4317" y="2687"/>
                    <a:pt x="4195" y="2961"/>
                    <a:pt x="4074" y="3174"/>
                  </a:cubicBezTo>
                  <a:cubicBezTo>
                    <a:pt x="3192" y="5028"/>
                    <a:pt x="1459" y="7915"/>
                    <a:pt x="578" y="9374"/>
                  </a:cubicBezTo>
                  <a:cubicBezTo>
                    <a:pt x="517" y="9496"/>
                    <a:pt x="456" y="9587"/>
                    <a:pt x="396" y="9678"/>
                  </a:cubicBezTo>
                  <a:cubicBezTo>
                    <a:pt x="304" y="9952"/>
                    <a:pt x="274" y="10195"/>
                    <a:pt x="213" y="10499"/>
                  </a:cubicBezTo>
                  <a:cubicBezTo>
                    <a:pt x="152" y="10560"/>
                    <a:pt x="152" y="10590"/>
                    <a:pt x="152" y="10621"/>
                  </a:cubicBezTo>
                  <a:cubicBezTo>
                    <a:pt x="122" y="10864"/>
                    <a:pt x="61" y="11077"/>
                    <a:pt x="0" y="11320"/>
                  </a:cubicBezTo>
                  <a:lnTo>
                    <a:pt x="213" y="11107"/>
                  </a:lnTo>
                  <a:lnTo>
                    <a:pt x="365" y="10955"/>
                  </a:lnTo>
                  <a:lnTo>
                    <a:pt x="578" y="11472"/>
                  </a:lnTo>
                  <a:cubicBezTo>
                    <a:pt x="468" y="11554"/>
                    <a:pt x="532" y="11784"/>
                    <a:pt x="679" y="11784"/>
                  </a:cubicBezTo>
                  <a:cubicBezTo>
                    <a:pt x="695" y="11784"/>
                    <a:pt x="712" y="11782"/>
                    <a:pt x="730" y="11776"/>
                  </a:cubicBezTo>
                  <a:lnTo>
                    <a:pt x="1277" y="12870"/>
                  </a:lnTo>
                  <a:lnTo>
                    <a:pt x="1277" y="12900"/>
                  </a:lnTo>
                  <a:lnTo>
                    <a:pt x="1308" y="13022"/>
                  </a:lnTo>
                  <a:cubicBezTo>
                    <a:pt x="1308" y="13052"/>
                    <a:pt x="1308" y="13144"/>
                    <a:pt x="1368" y="13174"/>
                  </a:cubicBezTo>
                  <a:lnTo>
                    <a:pt x="1429" y="13204"/>
                  </a:lnTo>
                  <a:lnTo>
                    <a:pt x="4317" y="19010"/>
                  </a:lnTo>
                  <a:cubicBezTo>
                    <a:pt x="4712" y="19557"/>
                    <a:pt x="5168" y="20043"/>
                    <a:pt x="5593" y="20530"/>
                  </a:cubicBezTo>
                  <a:cubicBezTo>
                    <a:pt x="6444" y="21502"/>
                    <a:pt x="7235" y="22353"/>
                    <a:pt x="8055" y="23235"/>
                  </a:cubicBezTo>
                  <a:lnTo>
                    <a:pt x="8268" y="23235"/>
                  </a:lnTo>
                  <a:cubicBezTo>
                    <a:pt x="9089" y="23204"/>
                    <a:pt x="9849" y="22505"/>
                    <a:pt x="10031" y="21715"/>
                  </a:cubicBezTo>
                  <a:cubicBezTo>
                    <a:pt x="10153" y="21107"/>
                    <a:pt x="9970" y="20469"/>
                    <a:pt x="9545" y="20013"/>
                  </a:cubicBezTo>
                  <a:lnTo>
                    <a:pt x="9545" y="20013"/>
                  </a:lnTo>
                  <a:cubicBezTo>
                    <a:pt x="9752" y="20104"/>
                    <a:pt x="9992" y="20150"/>
                    <a:pt x="10235" y="20150"/>
                  </a:cubicBezTo>
                  <a:cubicBezTo>
                    <a:pt x="10562" y="20150"/>
                    <a:pt x="10894" y="20066"/>
                    <a:pt x="11156" y="19891"/>
                  </a:cubicBezTo>
                  <a:cubicBezTo>
                    <a:pt x="11794" y="19466"/>
                    <a:pt x="12098" y="18645"/>
                    <a:pt x="11976" y="17885"/>
                  </a:cubicBezTo>
                  <a:cubicBezTo>
                    <a:pt x="11916" y="17247"/>
                    <a:pt x="11520" y="16609"/>
                    <a:pt x="11034" y="16213"/>
                  </a:cubicBezTo>
                  <a:lnTo>
                    <a:pt x="11034" y="16213"/>
                  </a:lnTo>
                  <a:cubicBezTo>
                    <a:pt x="11315" y="16382"/>
                    <a:pt x="11643" y="16464"/>
                    <a:pt x="11974" y="16464"/>
                  </a:cubicBezTo>
                  <a:cubicBezTo>
                    <a:pt x="12538" y="16464"/>
                    <a:pt x="13113" y="16228"/>
                    <a:pt x="13496" y="15788"/>
                  </a:cubicBezTo>
                  <a:cubicBezTo>
                    <a:pt x="14135" y="14998"/>
                    <a:pt x="14135" y="13751"/>
                    <a:pt x="13587" y="12870"/>
                  </a:cubicBezTo>
                  <a:cubicBezTo>
                    <a:pt x="13010" y="11988"/>
                    <a:pt x="11976" y="11502"/>
                    <a:pt x="10943" y="11411"/>
                  </a:cubicBezTo>
                  <a:cubicBezTo>
                    <a:pt x="11855" y="11077"/>
                    <a:pt x="12615" y="10347"/>
                    <a:pt x="12919" y="9435"/>
                  </a:cubicBezTo>
                  <a:cubicBezTo>
                    <a:pt x="13192" y="8523"/>
                    <a:pt x="12919" y="7429"/>
                    <a:pt x="12128" y="6852"/>
                  </a:cubicBezTo>
                  <a:cubicBezTo>
                    <a:pt x="11818" y="6650"/>
                    <a:pt x="11429" y="6551"/>
                    <a:pt x="11038" y="6551"/>
                  </a:cubicBezTo>
                  <a:cubicBezTo>
                    <a:pt x="10662" y="6551"/>
                    <a:pt x="10283" y="6643"/>
                    <a:pt x="9970" y="6821"/>
                  </a:cubicBezTo>
                  <a:cubicBezTo>
                    <a:pt x="10487" y="6244"/>
                    <a:pt x="11034" y="5605"/>
                    <a:pt x="11308" y="4846"/>
                  </a:cubicBezTo>
                  <a:cubicBezTo>
                    <a:pt x="11642" y="3934"/>
                    <a:pt x="11460" y="2718"/>
                    <a:pt x="10639" y="2140"/>
                  </a:cubicBezTo>
                  <a:cubicBezTo>
                    <a:pt x="10320" y="1897"/>
                    <a:pt x="9932" y="1798"/>
                    <a:pt x="9533" y="1798"/>
                  </a:cubicBezTo>
                  <a:cubicBezTo>
                    <a:pt x="9134" y="1798"/>
                    <a:pt x="8724" y="1897"/>
                    <a:pt x="8359" y="2049"/>
                  </a:cubicBezTo>
                  <a:cubicBezTo>
                    <a:pt x="7660" y="2383"/>
                    <a:pt x="7052" y="2961"/>
                    <a:pt x="6475" y="3478"/>
                  </a:cubicBezTo>
                  <a:cubicBezTo>
                    <a:pt x="6596" y="2900"/>
                    <a:pt x="6931" y="2353"/>
                    <a:pt x="7083" y="1745"/>
                  </a:cubicBezTo>
                  <a:cubicBezTo>
                    <a:pt x="7235" y="1137"/>
                    <a:pt x="7113" y="377"/>
                    <a:pt x="6536" y="104"/>
                  </a:cubicBezTo>
                  <a:cubicBezTo>
                    <a:pt x="6421" y="32"/>
                    <a:pt x="6292" y="1"/>
                    <a:pt x="6157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7"/>
            <p:cNvSpPr/>
            <p:nvPr/>
          </p:nvSpPr>
          <p:spPr>
            <a:xfrm>
              <a:off x="26756850" y="15265700"/>
              <a:ext cx="214300" cy="452175"/>
            </a:xfrm>
            <a:custGeom>
              <a:avLst/>
              <a:gdLst/>
              <a:ahLst/>
              <a:cxnLst/>
              <a:rect l="l" t="t" r="r" b="b"/>
              <a:pathLst>
                <a:path w="8572" h="18087" extrusionOk="0">
                  <a:moveTo>
                    <a:pt x="4408" y="1"/>
                  </a:moveTo>
                  <a:cubicBezTo>
                    <a:pt x="4286" y="244"/>
                    <a:pt x="4165" y="487"/>
                    <a:pt x="4043" y="730"/>
                  </a:cubicBezTo>
                  <a:cubicBezTo>
                    <a:pt x="3192" y="2584"/>
                    <a:pt x="1429" y="5472"/>
                    <a:pt x="547" y="6931"/>
                  </a:cubicBezTo>
                  <a:cubicBezTo>
                    <a:pt x="487" y="7022"/>
                    <a:pt x="456" y="7144"/>
                    <a:pt x="365" y="7235"/>
                  </a:cubicBezTo>
                  <a:cubicBezTo>
                    <a:pt x="304" y="7478"/>
                    <a:pt x="243" y="7752"/>
                    <a:pt x="183" y="8056"/>
                  </a:cubicBezTo>
                  <a:cubicBezTo>
                    <a:pt x="152" y="8086"/>
                    <a:pt x="152" y="8147"/>
                    <a:pt x="152" y="8177"/>
                  </a:cubicBezTo>
                  <a:cubicBezTo>
                    <a:pt x="91" y="8390"/>
                    <a:pt x="31" y="8633"/>
                    <a:pt x="0" y="8846"/>
                  </a:cubicBezTo>
                  <a:lnTo>
                    <a:pt x="183" y="8664"/>
                  </a:lnTo>
                  <a:lnTo>
                    <a:pt x="335" y="8512"/>
                  </a:lnTo>
                  <a:lnTo>
                    <a:pt x="547" y="8998"/>
                  </a:lnTo>
                  <a:cubicBezTo>
                    <a:pt x="469" y="9103"/>
                    <a:pt x="503" y="9320"/>
                    <a:pt x="631" y="9320"/>
                  </a:cubicBezTo>
                  <a:cubicBezTo>
                    <a:pt x="651" y="9320"/>
                    <a:pt x="674" y="9315"/>
                    <a:pt x="699" y="9302"/>
                  </a:cubicBezTo>
                  <a:lnTo>
                    <a:pt x="1247" y="10427"/>
                  </a:lnTo>
                  <a:lnTo>
                    <a:pt x="1247" y="10457"/>
                  </a:lnTo>
                  <a:lnTo>
                    <a:pt x="1277" y="10579"/>
                  </a:lnTo>
                  <a:cubicBezTo>
                    <a:pt x="1277" y="10609"/>
                    <a:pt x="1277" y="10670"/>
                    <a:pt x="1368" y="10731"/>
                  </a:cubicBezTo>
                  <a:lnTo>
                    <a:pt x="1398" y="10761"/>
                  </a:lnTo>
                  <a:lnTo>
                    <a:pt x="4286" y="16566"/>
                  </a:lnTo>
                  <a:cubicBezTo>
                    <a:pt x="4712" y="17114"/>
                    <a:pt x="5168" y="17600"/>
                    <a:pt x="5563" y="18086"/>
                  </a:cubicBezTo>
                  <a:cubicBezTo>
                    <a:pt x="6231" y="17661"/>
                    <a:pt x="6535" y="16840"/>
                    <a:pt x="6414" y="16080"/>
                  </a:cubicBezTo>
                  <a:cubicBezTo>
                    <a:pt x="6323" y="15442"/>
                    <a:pt x="5958" y="14834"/>
                    <a:pt x="5472" y="14408"/>
                  </a:cubicBezTo>
                  <a:lnTo>
                    <a:pt x="5472" y="14408"/>
                  </a:lnTo>
                  <a:cubicBezTo>
                    <a:pt x="5752" y="14588"/>
                    <a:pt x="6077" y="14672"/>
                    <a:pt x="6407" y="14672"/>
                  </a:cubicBezTo>
                  <a:cubicBezTo>
                    <a:pt x="6972" y="14672"/>
                    <a:pt x="7550" y="14424"/>
                    <a:pt x="7934" y="13983"/>
                  </a:cubicBezTo>
                  <a:cubicBezTo>
                    <a:pt x="8572" y="13193"/>
                    <a:pt x="8572" y="11946"/>
                    <a:pt x="7994" y="11065"/>
                  </a:cubicBezTo>
                  <a:cubicBezTo>
                    <a:pt x="7478" y="10183"/>
                    <a:pt x="6414" y="9697"/>
                    <a:pt x="5380" y="9606"/>
                  </a:cubicBezTo>
                  <a:cubicBezTo>
                    <a:pt x="6292" y="9272"/>
                    <a:pt x="7082" y="8542"/>
                    <a:pt x="7356" y="7630"/>
                  </a:cubicBezTo>
                  <a:cubicBezTo>
                    <a:pt x="7630" y="6718"/>
                    <a:pt x="7356" y="5624"/>
                    <a:pt x="6566" y="5047"/>
                  </a:cubicBezTo>
                  <a:cubicBezTo>
                    <a:pt x="6233" y="4841"/>
                    <a:pt x="5827" y="4742"/>
                    <a:pt x="5432" y="4742"/>
                  </a:cubicBezTo>
                  <a:cubicBezTo>
                    <a:pt x="5068" y="4742"/>
                    <a:pt x="4715" y="4826"/>
                    <a:pt x="4438" y="4986"/>
                  </a:cubicBezTo>
                  <a:cubicBezTo>
                    <a:pt x="4955" y="4408"/>
                    <a:pt x="5502" y="3770"/>
                    <a:pt x="5775" y="3010"/>
                  </a:cubicBezTo>
                  <a:cubicBezTo>
                    <a:pt x="6110" y="2098"/>
                    <a:pt x="5927" y="882"/>
                    <a:pt x="5107" y="305"/>
                  </a:cubicBezTo>
                  <a:cubicBezTo>
                    <a:pt x="4924" y="153"/>
                    <a:pt x="4651" y="31"/>
                    <a:pt x="4408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7"/>
            <p:cNvSpPr/>
            <p:nvPr/>
          </p:nvSpPr>
          <p:spPr>
            <a:xfrm>
              <a:off x="25971875" y="15415200"/>
              <a:ext cx="871625" cy="700875"/>
            </a:xfrm>
            <a:custGeom>
              <a:avLst/>
              <a:gdLst/>
              <a:ahLst/>
              <a:cxnLst/>
              <a:rect l="l" t="t" r="r" b="b"/>
              <a:pathLst>
                <a:path w="34865" h="28035" extrusionOk="0">
                  <a:moveTo>
                    <a:pt x="12347" y="0"/>
                  </a:moveTo>
                  <a:cubicBezTo>
                    <a:pt x="11845" y="0"/>
                    <a:pt x="11334" y="13"/>
                    <a:pt x="10821" y="39"/>
                  </a:cubicBezTo>
                  <a:cubicBezTo>
                    <a:pt x="6840" y="222"/>
                    <a:pt x="2706" y="1285"/>
                    <a:pt x="548" y="4386"/>
                  </a:cubicBezTo>
                  <a:lnTo>
                    <a:pt x="304" y="4751"/>
                  </a:lnTo>
                  <a:cubicBezTo>
                    <a:pt x="244" y="4811"/>
                    <a:pt x="183" y="4933"/>
                    <a:pt x="152" y="4994"/>
                  </a:cubicBezTo>
                  <a:cubicBezTo>
                    <a:pt x="0" y="5602"/>
                    <a:pt x="122" y="6118"/>
                    <a:pt x="456" y="6483"/>
                  </a:cubicBezTo>
                  <a:lnTo>
                    <a:pt x="912" y="6939"/>
                  </a:lnTo>
                  <a:cubicBezTo>
                    <a:pt x="1642" y="7729"/>
                    <a:pt x="2706" y="8854"/>
                    <a:pt x="3830" y="10131"/>
                  </a:cubicBezTo>
                  <a:cubicBezTo>
                    <a:pt x="3922" y="10222"/>
                    <a:pt x="3982" y="10313"/>
                    <a:pt x="4074" y="10404"/>
                  </a:cubicBezTo>
                  <a:cubicBezTo>
                    <a:pt x="4317" y="10738"/>
                    <a:pt x="4621" y="11073"/>
                    <a:pt x="4955" y="11438"/>
                  </a:cubicBezTo>
                  <a:cubicBezTo>
                    <a:pt x="6657" y="13474"/>
                    <a:pt x="8511" y="15754"/>
                    <a:pt x="10305" y="17152"/>
                  </a:cubicBezTo>
                  <a:cubicBezTo>
                    <a:pt x="11371" y="18011"/>
                    <a:pt x="12409" y="18582"/>
                    <a:pt x="13390" y="18582"/>
                  </a:cubicBezTo>
                  <a:cubicBezTo>
                    <a:pt x="13415" y="18582"/>
                    <a:pt x="13441" y="18581"/>
                    <a:pt x="13466" y="18580"/>
                  </a:cubicBezTo>
                  <a:cubicBezTo>
                    <a:pt x="13618" y="18580"/>
                    <a:pt x="13770" y="18520"/>
                    <a:pt x="13922" y="18489"/>
                  </a:cubicBezTo>
                  <a:cubicBezTo>
                    <a:pt x="14074" y="18459"/>
                    <a:pt x="14226" y="18429"/>
                    <a:pt x="14408" y="18307"/>
                  </a:cubicBezTo>
                  <a:cubicBezTo>
                    <a:pt x="14438" y="18611"/>
                    <a:pt x="14469" y="18884"/>
                    <a:pt x="14560" y="19128"/>
                  </a:cubicBezTo>
                  <a:lnTo>
                    <a:pt x="14590" y="19219"/>
                  </a:lnTo>
                  <a:cubicBezTo>
                    <a:pt x="14621" y="19371"/>
                    <a:pt x="14682" y="19492"/>
                    <a:pt x="14712" y="19644"/>
                  </a:cubicBezTo>
                  <a:cubicBezTo>
                    <a:pt x="14925" y="20465"/>
                    <a:pt x="15290" y="21225"/>
                    <a:pt x="15746" y="21924"/>
                  </a:cubicBezTo>
                  <a:lnTo>
                    <a:pt x="15958" y="22258"/>
                  </a:lnTo>
                  <a:cubicBezTo>
                    <a:pt x="18876" y="26331"/>
                    <a:pt x="25472" y="27608"/>
                    <a:pt x="33162" y="28034"/>
                  </a:cubicBezTo>
                  <a:cubicBezTo>
                    <a:pt x="33184" y="28034"/>
                    <a:pt x="33206" y="28035"/>
                    <a:pt x="33228" y="28035"/>
                  </a:cubicBezTo>
                  <a:cubicBezTo>
                    <a:pt x="33899" y="28035"/>
                    <a:pt x="34471" y="27587"/>
                    <a:pt x="34530" y="26939"/>
                  </a:cubicBezTo>
                  <a:cubicBezTo>
                    <a:pt x="34652" y="26271"/>
                    <a:pt x="34743" y="25602"/>
                    <a:pt x="34773" y="24903"/>
                  </a:cubicBezTo>
                  <a:cubicBezTo>
                    <a:pt x="34804" y="24416"/>
                    <a:pt x="34834" y="23900"/>
                    <a:pt x="34834" y="23383"/>
                  </a:cubicBezTo>
                  <a:cubicBezTo>
                    <a:pt x="34864" y="21407"/>
                    <a:pt x="34773" y="19340"/>
                    <a:pt x="34500" y="17122"/>
                  </a:cubicBezTo>
                  <a:cubicBezTo>
                    <a:pt x="34317" y="15328"/>
                    <a:pt x="34013" y="13444"/>
                    <a:pt x="33618" y="11529"/>
                  </a:cubicBezTo>
                  <a:lnTo>
                    <a:pt x="30974" y="5602"/>
                  </a:lnTo>
                  <a:lnTo>
                    <a:pt x="30974" y="5571"/>
                  </a:lnTo>
                  <a:cubicBezTo>
                    <a:pt x="30974" y="5510"/>
                    <a:pt x="30913" y="5450"/>
                    <a:pt x="30883" y="5419"/>
                  </a:cubicBezTo>
                  <a:lnTo>
                    <a:pt x="30852" y="5298"/>
                  </a:lnTo>
                  <a:lnTo>
                    <a:pt x="30852" y="5267"/>
                  </a:lnTo>
                  <a:lnTo>
                    <a:pt x="30366" y="4143"/>
                  </a:lnTo>
                  <a:cubicBezTo>
                    <a:pt x="30518" y="4021"/>
                    <a:pt x="30396" y="3839"/>
                    <a:pt x="30214" y="3839"/>
                  </a:cubicBezTo>
                  <a:lnTo>
                    <a:pt x="29971" y="3322"/>
                  </a:lnTo>
                  <a:lnTo>
                    <a:pt x="30214" y="3322"/>
                  </a:lnTo>
                  <a:cubicBezTo>
                    <a:pt x="30305" y="3322"/>
                    <a:pt x="30396" y="3322"/>
                    <a:pt x="30518" y="3292"/>
                  </a:cubicBezTo>
                  <a:cubicBezTo>
                    <a:pt x="30721" y="3262"/>
                    <a:pt x="30702" y="2955"/>
                    <a:pt x="30487" y="2955"/>
                  </a:cubicBezTo>
                  <a:cubicBezTo>
                    <a:pt x="30478" y="2955"/>
                    <a:pt x="30468" y="2956"/>
                    <a:pt x="30457" y="2957"/>
                  </a:cubicBezTo>
                  <a:cubicBezTo>
                    <a:pt x="30275" y="2988"/>
                    <a:pt x="30092" y="2988"/>
                    <a:pt x="29910" y="2988"/>
                  </a:cubicBezTo>
                  <a:lnTo>
                    <a:pt x="29819" y="2988"/>
                  </a:lnTo>
                  <a:lnTo>
                    <a:pt x="29788" y="2957"/>
                  </a:lnTo>
                  <a:lnTo>
                    <a:pt x="29636" y="2653"/>
                  </a:lnTo>
                  <a:cubicBezTo>
                    <a:pt x="29636" y="2653"/>
                    <a:pt x="29424" y="2623"/>
                    <a:pt x="28998" y="2562"/>
                  </a:cubicBezTo>
                  <a:cubicBezTo>
                    <a:pt x="28876" y="2562"/>
                    <a:pt x="28755" y="2532"/>
                    <a:pt x="28603" y="2532"/>
                  </a:cubicBezTo>
                  <a:cubicBezTo>
                    <a:pt x="26931" y="2319"/>
                    <a:pt x="23588" y="1802"/>
                    <a:pt x="21612" y="1255"/>
                  </a:cubicBezTo>
                  <a:cubicBezTo>
                    <a:pt x="20518" y="951"/>
                    <a:pt x="19393" y="678"/>
                    <a:pt x="18238" y="495"/>
                  </a:cubicBezTo>
                  <a:cubicBezTo>
                    <a:pt x="17904" y="404"/>
                    <a:pt x="17508" y="374"/>
                    <a:pt x="17174" y="343"/>
                  </a:cubicBezTo>
                  <a:cubicBezTo>
                    <a:pt x="15821" y="153"/>
                    <a:pt x="14135" y="0"/>
                    <a:pt x="12347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7"/>
            <p:cNvSpPr/>
            <p:nvPr/>
          </p:nvSpPr>
          <p:spPr>
            <a:xfrm>
              <a:off x="25971875" y="15415200"/>
              <a:ext cx="871625" cy="700875"/>
            </a:xfrm>
            <a:custGeom>
              <a:avLst/>
              <a:gdLst/>
              <a:ahLst/>
              <a:cxnLst/>
              <a:rect l="l" t="t" r="r" b="b"/>
              <a:pathLst>
                <a:path w="34865" h="28035" extrusionOk="0">
                  <a:moveTo>
                    <a:pt x="12347" y="0"/>
                  </a:moveTo>
                  <a:cubicBezTo>
                    <a:pt x="11845" y="0"/>
                    <a:pt x="11334" y="13"/>
                    <a:pt x="10821" y="39"/>
                  </a:cubicBezTo>
                  <a:cubicBezTo>
                    <a:pt x="6840" y="222"/>
                    <a:pt x="2706" y="1285"/>
                    <a:pt x="548" y="4386"/>
                  </a:cubicBezTo>
                  <a:lnTo>
                    <a:pt x="304" y="4751"/>
                  </a:lnTo>
                  <a:cubicBezTo>
                    <a:pt x="244" y="4811"/>
                    <a:pt x="183" y="4933"/>
                    <a:pt x="152" y="4994"/>
                  </a:cubicBezTo>
                  <a:cubicBezTo>
                    <a:pt x="0" y="5602"/>
                    <a:pt x="122" y="6118"/>
                    <a:pt x="456" y="6483"/>
                  </a:cubicBezTo>
                  <a:lnTo>
                    <a:pt x="912" y="6939"/>
                  </a:lnTo>
                  <a:cubicBezTo>
                    <a:pt x="1642" y="7729"/>
                    <a:pt x="2706" y="8854"/>
                    <a:pt x="3830" y="10131"/>
                  </a:cubicBezTo>
                  <a:cubicBezTo>
                    <a:pt x="3922" y="10222"/>
                    <a:pt x="3982" y="10313"/>
                    <a:pt x="4074" y="10404"/>
                  </a:cubicBezTo>
                  <a:cubicBezTo>
                    <a:pt x="4317" y="10738"/>
                    <a:pt x="4621" y="11073"/>
                    <a:pt x="4955" y="11438"/>
                  </a:cubicBezTo>
                  <a:cubicBezTo>
                    <a:pt x="6657" y="13474"/>
                    <a:pt x="8511" y="15754"/>
                    <a:pt x="10305" y="17152"/>
                  </a:cubicBezTo>
                  <a:cubicBezTo>
                    <a:pt x="11371" y="18011"/>
                    <a:pt x="12409" y="18582"/>
                    <a:pt x="13390" y="18582"/>
                  </a:cubicBezTo>
                  <a:cubicBezTo>
                    <a:pt x="13415" y="18582"/>
                    <a:pt x="13441" y="18581"/>
                    <a:pt x="13466" y="18580"/>
                  </a:cubicBezTo>
                  <a:cubicBezTo>
                    <a:pt x="13618" y="18580"/>
                    <a:pt x="13770" y="18520"/>
                    <a:pt x="13922" y="18489"/>
                  </a:cubicBezTo>
                  <a:cubicBezTo>
                    <a:pt x="14074" y="18459"/>
                    <a:pt x="14226" y="18429"/>
                    <a:pt x="14408" y="18307"/>
                  </a:cubicBezTo>
                  <a:cubicBezTo>
                    <a:pt x="14438" y="18611"/>
                    <a:pt x="14469" y="18884"/>
                    <a:pt x="14560" y="19128"/>
                  </a:cubicBezTo>
                  <a:lnTo>
                    <a:pt x="14590" y="19219"/>
                  </a:lnTo>
                  <a:cubicBezTo>
                    <a:pt x="14621" y="19371"/>
                    <a:pt x="14682" y="19492"/>
                    <a:pt x="14712" y="19644"/>
                  </a:cubicBezTo>
                  <a:cubicBezTo>
                    <a:pt x="14925" y="20465"/>
                    <a:pt x="15290" y="21225"/>
                    <a:pt x="15746" y="21924"/>
                  </a:cubicBezTo>
                  <a:lnTo>
                    <a:pt x="15958" y="22258"/>
                  </a:lnTo>
                  <a:cubicBezTo>
                    <a:pt x="18876" y="26331"/>
                    <a:pt x="25472" y="27608"/>
                    <a:pt x="33162" y="28034"/>
                  </a:cubicBezTo>
                  <a:cubicBezTo>
                    <a:pt x="33184" y="28034"/>
                    <a:pt x="33206" y="28035"/>
                    <a:pt x="33228" y="28035"/>
                  </a:cubicBezTo>
                  <a:cubicBezTo>
                    <a:pt x="33899" y="28035"/>
                    <a:pt x="34471" y="27587"/>
                    <a:pt x="34530" y="26939"/>
                  </a:cubicBezTo>
                  <a:cubicBezTo>
                    <a:pt x="34652" y="26271"/>
                    <a:pt x="34743" y="25602"/>
                    <a:pt x="34773" y="24903"/>
                  </a:cubicBezTo>
                  <a:cubicBezTo>
                    <a:pt x="34804" y="24416"/>
                    <a:pt x="34834" y="23900"/>
                    <a:pt x="34834" y="23383"/>
                  </a:cubicBezTo>
                  <a:cubicBezTo>
                    <a:pt x="34864" y="21407"/>
                    <a:pt x="34773" y="19340"/>
                    <a:pt x="34500" y="17122"/>
                  </a:cubicBezTo>
                  <a:cubicBezTo>
                    <a:pt x="34317" y="15328"/>
                    <a:pt x="34013" y="13444"/>
                    <a:pt x="33618" y="11529"/>
                  </a:cubicBezTo>
                  <a:lnTo>
                    <a:pt x="30974" y="5602"/>
                  </a:lnTo>
                  <a:lnTo>
                    <a:pt x="30974" y="5571"/>
                  </a:lnTo>
                  <a:cubicBezTo>
                    <a:pt x="30974" y="5510"/>
                    <a:pt x="30913" y="5450"/>
                    <a:pt x="30883" y="5419"/>
                  </a:cubicBezTo>
                  <a:lnTo>
                    <a:pt x="30852" y="5298"/>
                  </a:lnTo>
                  <a:lnTo>
                    <a:pt x="30852" y="5267"/>
                  </a:lnTo>
                  <a:lnTo>
                    <a:pt x="30366" y="4143"/>
                  </a:lnTo>
                  <a:cubicBezTo>
                    <a:pt x="30518" y="4021"/>
                    <a:pt x="30396" y="3839"/>
                    <a:pt x="30214" y="3839"/>
                  </a:cubicBezTo>
                  <a:lnTo>
                    <a:pt x="29971" y="3322"/>
                  </a:lnTo>
                  <a:lnTo>
                    <a:pt x="30214" y="3322"/>
                  </a:lnTo>
                  <a:cubicBezTo>
                    <a:pt x="30305" y="3322"/>
                    <a:pt x="30396" y="3322"/>
                    <a:pt x="30518" y="3292"/>
                  </a:cubicBezTo>
                  <a:cubicBezTo>
                    <a:pt x="30721" y="3262"/>
                    <a:pt x="30702" y="2955"/>
                    <a:pt x="30487" y="2955"/>
                  </a:cubicBezTo>
                  <a:cubicBezTo>
                    <a:pt x="30478" y="2955"/>
                    <a:pt x="30468" y="2956"/>
                    <a:pt x="30457" y="2957"/>
                  </a:cubicBezTo>
                  <a:cubicBezTo>
                    <a:pt x="30275" y="2988"/>
                    <a:pt x="30092" y="2988"/>
                    <a:pt x="29910" y="2988"/>
                  </a:cubicBezTo>
                  <a:lnTo>
                    <a:pt x="29819" y="2988"/>
                  </a:lnTo>
                  <a:lnTo>
                    <a:pt x="29788" y="2957"/>
                  </a:lnTo>
                  <a:lnTo>
                    <a:pt x="29636" y="2653"/>
                  </a:lnTo>
                  <a:cubicBezTo>
                    <a:pt x="29636" y="2653"/>
                    <a:pt x="29424" y="2623"/>
                    <a:pt x="28998" y="2562"/>
                  </a:cubicBezTo>
                  <a:cubicBezTo>
                    <a:pt x="28876" y="2562"/>
                    <a:pt x="28755" y="2532"/>
                    <a:pt x="28603" y="2532"/>
                  </a:cubicBezTo>
                  <a:cubicBezTo>
                    <a:pt x="26931" y="2319"/>
                    <a:pt x="23588" y="1802"/>
                    <a:pt x="21612" y="1255"/>
                  </a:cubicBezTo>
                  <a:cubicBezTo>
                    <a:pt x="20518" y="951"/>
                    <a:pt x="19393" y="678"/>
                    <a:pt x="18238" y="495"/>
                  </a:cubicBezTo>
                  <a:cubicBezTo>
                    <a:pt x="17904" y="404"/>
                    <a:pt x="17508" y="374"/>
                    <a:pt x="17174" y="343"/>
                  </a:cubicBezTo>
                  <a:cubicBezTo>
                    <a:pt x="15821" y="153"/>
                    <a:pt x="14135" y="0"/>
                    <a:pt x="12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7"/>
            <p:cNvSpPr/>
            <p:nvPr/>
          </p:nvSpPr>
          <p:spPr>
            <a:xfrm>
              <a:off x="26202125" y="15415200"/>
              <a:ext cx="639100" cy="602250"/>
            </a:xfrm>
            <a:custGeom>
              <a:avLst/>
              <a:gdLst/>
              <a:ahLst/>
              <a:cxnLst/>
              <a:rect l="l" t="t" r="r" b="b"/>
              <a:pathLst>
                <a:path w="25564" h="24090" extrusionOk="0">
                  <a:moveTo>
                    <a:pt x="3080" y="0"/>
                  </a:moveTo>
                  <a:cubicBezTo>
                    <a:pt x="2576" y="0"/>
                    <a:pt x="2064" y="12"/>
                    <a:pt x="1551" y="39"/>
                  </a:cubicBezTo>
                  <a:cubicBezTo>
                    <a:pt x="1490" y="829"/>
                    <a:pt x="2159" y="1559"/>
                    <a:pt x="2918" y="1893"/>
                  </a:cubicBezTo>
                  <a:cubicBezTo>
                    <a:pt x="3709" y="2319"/>
                    <a:pt x="4651" y="2410"/>
                    <a:pt x="5411" y="2866"/>
                  </a:cubicBezTo>
                  <a:cubicBezTo>
                    <a:pt x="4286" y="3018"/>
                    <a:pt x="3101" y="3140"/>
                    <a:pt x="2037" y="3656"/>
                  </a:cubicBezTo>
                  <a:cubicBezTo>
                    <a:pt x="1003" y="4203"/>
                    <a:pt x="92" y="5146"/>
                    <a:pt x="31" y="6301"/>
                  </a:cubicBezTo>
                  <a:cubicBezTo>
                    <a:pt x="0" y="7851"/>
                    <a:pt x="1155" y="9158"/>
                    <a:pt x="2523" y="9644"/>
                  </a:cubicBezTo>
                  <a:cubicBezTo>
                    <a:pt x="3292" y="9935"/>
                    <a:pt x="4075" y="10027"/>
                    <a:pt x="4872" y="10027"/>
                  </a:cubicBezTo>
                  <a:cubicBezTo>
                    <a:pt x="5241" y="10027"/>
                    <a:pt x="5613" y="10007"/>
                    <a:pt x="5988" y="9979"/>
                  </a:cubicBezTo>
                  <a:lnTo>
                    <a:pt x="5988" y="9979"/>
                  </a:lnTo>
                  <a:cubicBezTo>
                    <a:pt x="4925" y="10252"/>
                    <a:pt x="4104" y="11286"/>
                    <a:pt x="3982" y="12380"/>
                  </a:cubicBezTo>
                  <a:cubicBezTo>
                    <a:pt x="3861" y="13778"/>
                    <a:pt x="4864" y="15115"/>
                    <a:pt x="6140" y="15632"/>
                  </a:cubicBezTo>
                  <a:cubicBezTo>
                    <a:pt x="6649" y="15850"/>
                    <a:pt x="7195" y="15952"/>
                    <a:pt x="7746" y="15952"/>
                  </a:cubicBezTo>
                  <a:cubicBezTo>
                    <a:pt x="8579" y="15952"/>
                    <a:pt x="9421" y="15719"/>
                    <a:pt x="10153" y="15298"/>
                  </a:cubicBezTo>
                  <a:lnTo>
                    <a:pt x="10153" y="15298"/>
                  </a:lnTo>
                  <a:cubicBezTo>
                    <a:pt x="9302" y="16544"/>
                    <a:pt x="8906" y="18155"/>
                    <a:pt x="9332" y="19584"/>
                  </a:cubicBezTo>
                  <a:cubicBezTo>
                    <a:pt x="9777" y="21007"/>
                    <a:pt x="11089" y="22169"/>
                    <a:pt x="12535" y="22169"/>
                  </a:cubicBezTo>
                  <a:cubicBezTo>
                    <a:pt x="12572" y="22169"/>
                    <a:pt x="12608" y="22169"/>
                    <a:pt x="12645" y="22167"/>
                  </a:cubicBezTo>
                  <a:cubicBezTo>
                    <a:pt x="13952" y="22167"/>
                    <a:pt x="15229" y="21073"/>
                    <a:pt x="15411" y="19796"/>
                  </a:cubicBezTo>
                  <a:cubicBezTo>
                    <a:pt x="15441" y="20739"/>
                    <a:pt x="15745" y="21681"/>
                    <a:pt x="16353" y="22410"/>
                  </a:cubicBezTo>
                  <a:cubicBezTo>
                    <a:pt x="16947" y="23051"/>
                    <a:pt x="17818" y="23451"/>
                    <a:pt x="18677" y="23451"/>
                  </a:cubicBezTo>
                  <a:cubicBezTo>
                    <a:pt x="18919" y="23451"/>
                    <a:pt x="19160" y="23419"/>
                    <a:pt x="19393" y="23353"/>
                  </a:cubicBezTo>
                  <a:cubicBezTo>
                    <a:pt x="20153" y="23140"/>
                    <a:pt x="20761" y="22441"/>
                    <a:pt x="21004" y="21681"/>
                  </a:cubicBezTo>
                  <a:cubicBezTo>
                    <a:pt x="21095" y="22562"/>
                    <a:pt x="21642" y="23383"/>
                    <a:pt x="22432" y="23809"/>
                  </a:cubicBezTo>
                  <a:cubicBezTo>
                    <a:pt x="22822" y="23997"/>
                    <a:pt x="23248" y="24090"/>
                    <a:pt x="23671" y="24090"/>
                  </a:cubicBezTo>
                  <a:cubicBezTo>
                    <a:pt x="24339" y="24090"/>
                    <a:pt x="25000" y="23860"/>
                    <a:pt x="25502" y="23413"/>
                  </a:cubicBezTo>
                  <a:cubicBezTo>
                    <a:pt x="25563" y="21438"/>
                    <a:pt x="25442" y="19371"/>
                    <a:pt x="25168" y="17152"/>
                  </a:cubicBezTo>
                  <a:cubicBezTo>
                    <a:pt x="24986" y="15359"/>
                    <a:pt x="24682" y="13474"/>
                    <a:pt x="24287" y="11559"/>
                  </a:cubicBezTo>
                  <a:lnTo>
                    <a:pt x="21642" y="5632"/>
                  </a:lnTo>
                  <a:lnTo>
                    <a:pt x="21642" y="5602"/>
                  </a:lnTo>
                  <a:cubicBezTo>
                    <a:pt x="21642" y="5541"/>
                    <a:pt x="21612" y="5510"/>
                    <a:pt x="21551" y="5450"/>
                  </a:cubicBezTo>
                  <a:lnTo>
                    <a:pt x="21521" y="5358"/>
                  </a:lnTo>
                  <a:lnTo>
                    <a:pt x="21521" y="5298"/>
                  </a:lnTo>
                  <a:lnTo>
                    <a:pt x="21034" y="4173"/>
                  </a:lnTo>
                  <a:cubicBezTo>
                    <a:pt x="21186" y="4051"/>
                    <a:pt x="21065" y="3869"/>
                    <a:pt x="20882" y="3869"/>
                  </a:cubicBezTo>
                  <a:lnTo>
                    <a:pt x="20639" y="3383"/>
                  </a:lnTo>
                  <a:lnTo>
                    <a:pt x="20882" y="3383"/>
                  </a:lnTo>
                  <a:cubicBezTo>
                    <a:pt x="20396" y="3109"/>
                    <a:pt x="19849" y="2805"/>
                    <a:pt x="19332" y="2532"/>
                  </a:cubicBezTo>
                  <a:cubicBezTo>
                    <a:pt x="17660" y="2319"/>
                    <a:pt x="14317" y="1802"/>
                    <a:pt x="12341" y="1255"/>
                  </a:cubicBezTo>
                  <a:cubicBezTo>
                    <a:pt x="11216" y="951"/>
                    <a:pt x="10092" y="678"/>
                    <a:pt x="8937" y="495"/>
                  </a:cubicBezTo>
                  <a:cubicBezTo>
                    <a:pt x="8602" y="404"/>
                    <a:pt x="8238" y="374"/>
                    <a:pt x="7873" y="313"/>
                  </a:cubicBezTo>
                  <a:cubicBezTo>
                    <a:pt x="6525" y="147"/>
                    <a:pt x="4847" y="0"/>
                    <a:pt x="3080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7"/>
            <p:cNvSpPr/>
            <p:nvPr/>
          </p:nvSpPr>
          <p:spPr>
            <a:xfrm>
              <a:off x="26385250" y="15430600"/>
              <a:ext cx="446075" cy="435575"/>
            </a:xfrm>
            <a:custGeom>
              <a:avLst/>
              <a:gdLst/>
              <a:ahLst/>
              <a:cxnLst/>
              <a:rect l="l" t="t" r="r" b="b"/>
              <a:pathLst>
                <a:path w="17843" h="17423" extrusionOk="0">
                  <a:moveTo>
                    <a:pt x="1703" y="1"/>
                  </a:moveTo>
                  <a:cubicBezTo>
                    <a:pt x="1429" y="153"/>
                    <a:pt x="1217" y="396"/>
                    <a:pt x="1125" y="700"/>
                  </a:cubicBezTo>
                  <a:cubicBezTo>
                    <a:pt x="973" y="1308"/>
                    <a:pt x="1460" y="1916"/>
                    <a:pt x="2037" y="2189"/>
                  </a:cubicBezTo>
                  <a:cubicBezTo>
                    <a:pt x="2615" y="2493"/>
                    <a:pt x="3253" y="2554"/>
                    <a:pt x="3800" y="2858"/>
                  </a:cubicBezTo>
                  <a:cubicBezTo>
                    <a:pt x="2980" y="2949"/>
                    <a:pt x="2189" y="3040"/>
                    <a:pt x="1460" y="3405"/>
                  </a:cubicBezTo>
                  <a:cubicBezTo>
                    <a:pt x="761" y="3739"/>
                    <a:pt x="153" y="4408"/>
                    <a:pt x="62" y="5229"/>
                  </a:cubicBezTo>
                  <a:cubicBezTo>
                    <a:pt x="1" y="6232"/>
                    <a:pt x="791" y="7113"/>
                    <a:pt x="1733" y="7448"/>
                  </a:cubicBezTo>
                  <a:cubicBezTo>
                    <a:pt x="2303" y="7653"/>
                    <a:pt x="2924" y="7704"/>
                    <a:pt x="3533" y="7704"/>
                  </a:cubicBezTo>
                  <a:cubicBezTo>
                    <a:pt x="3736" y="7704"/>
                    <a:pt x="3937" y="7698"/>
                    <a:pt x="4135" y="7691"/>
                  </a:cubicBezTo>
                  <a:lnTo>
                    <a:pt x="4135" y="7691"/>
                  </a:lnTo>
                  <a:cubicBezTo>
                    <a:pt x="3405" y="7873"/>
                    <a:pt x="2828" y="8572"/>
                    <a:pt x="2767" y="9332"/>
                  </a:cubicBezTo>
                  <a:cubicBezTo>
                    <a:pt x="2706" y="10274"/>
                    <a:pt x="3375" y="11186"/>
                    <a:pt x="4256" y="11551"/>
                  </a:cubicBezTo>
                  <a:cubicBezTo>
                    <a:pt x="4605" y="11707"/>
                    <a:pt x="4983" y="11778"/>
                    <a:pt x="5363" y="11778"/>
                  </a:cubicBezTo>
                  <a:cubicBezTo>
                    <a:pt x="5942" y="11778"/>
                    <a:pt x="6526" y="11614"/>
                    <a:pt x="7022" y="11338"/>
                  </a:cubicBezTo>
                  <a:lnTo>
                    <a:pt x="7022" y="11338"/>
                  </a:lnTo>
                  <a:cubicBezTo>
                    <a:pt x="6414" y="12220"/>
                    <a:pt x="6141" y="13314"/>
                    <a:pt x="6445" y="14287"/>
                  </a:cubicBezTo>
                  <a:cubicBezTo>
                    <a:pt x="6749" y="15290"/>
                    <a:pt x="7721" y="16080"/>
                    <a:pt x="8724" y="16080"/>
                  </a:cubicBezTo>
                  <a:cubicBezTo>
                    <a:pt x="9636" y="16080"/>
                    <a:pt x="10518" y="15320"/>
                    <a:pt x="10639" y="14439"/>
                  </a:cubicBezTo>
                  <a:cubicBezTo>
                    <a:pt x="10639" y="15107"/>
                    <a:pt x="10852" y="15746"/>
                    <a:pt x="11278" y="16232"/>
                  </a:cubicBezTo>
                  <a:cubicBezTo>
                    <a:pt x="11649" y="16673"/>
                    <a:pt x="12251" y="16955"/>
                    <a:pt x="12840" y="16955"/>
                  </a:cubicBezTo>
                  <a:cubicBezTo>
                    <a:pt x="13022" y="16955"/>
                    <a:pt x="13203" y="16928"/>
                    <a:pt x="13375" y="16870"/>
                  </a:cubicBezTo>
                  <a:cubicBezTo>
                    <a:pt x="13892" y="16718"/>
                    <a:pt x="14317" y="16262"/>
                    <a:pt x="14469" y="15746"/>
                  </a:cubicBezTo>
                  <a:cubicBezTo>
                    <a:pt x="14530" y="16354"/>
                    <a:pt x="14925" y="16961"/>
                    <a:pt x="15442" y="17235"/>
                  </a:cubicBezTo>
                  <a:cubicBezTo>
                    <a:pt x="15695" y="17361"/>
                    <a:pt x="15981" y="17422"/>
                    <a:pt x="16269" y="17422"/>
                  </a:cubicBezTo>
                  <a:cubicBezTo>
                    <a:pt x="16812" y="17422"/>
                    <a:pt x="17364" y="17207"/>
                    <a:pt x="17721" y="16809"/>
                  </a:cubicBezTo>
                  <a:cubicBezTo>
                    <a:pt x="17782" y="16779"/>
                    <a:pt x="17813" y="16688"/>
                    <a:pt x="17843" y="16657"/>
                  </a:cubicBezTo>
                  <a:cubicBezTo>
                    <a:pt x="17691" y="15168"/>
                    <a:pt x="17478" y="13679"/>
                    <a:pt x="17205" y="12129"/>
                  </a:cubicBezTo>
                  <a:cubicBezTo>
                    <a:pt x="17174" y="11764"/>
                    <a:pt x="17083" y="11399"/>
                    <a:pt x="17022" y="11034"/>
                  </a:cubicBezTo>
                  <a:lnTo>
                    <a:pt x="14348" y="5107"/>
                  </a:lnTo>
                  <a:lnTo>
                    <a:pt x="14348" y="5077"/>
                  </a:lnTo>
                  <a:cubicBezTo>
                    <a:pt x="14348" y="4986"/>
                    <a:pt x="14317" y="4955"/>
                    <a:pt x="14287" y="4925"/>
                  </a:cubicBezTo>
                  <a:lnTo>
                    <a:pt x="14256" y="4803"/>
                  </a:lnTo>
                  <a:lnTo>
                    <a:pt x="14256" y="4773"/>
                  </a:lnTo>
                  <a:lnTo>
                    <a:pt x="13740" y="3618"/>
                  </a:lnTo>
                  <a:cubicBezTo>
                    <a:pt x="13892" y="3496"/>
                    <a:pt x="13740" y="3314"/>
                    <a:pt x="13588" y="3314"/>
                  </a:cubicBezTo>
                  <a:lnTo>
                    <a:pt x="13375" y="2827"/>
                  </a:lnTo>
                  <a:lnTo>
                    <a:pt x="13588" y="2827"/>
                  </a:lnTo>
                  <a:cubicBezTo>
                    <a:pt x="13709" y="2797"/>
                    <a:pt x="13800" y="2797"/>
                    <a:pt x="13892" y="2797"/>
                  </a:cubicBezTo>
                  <a:cubicBezTo>
                    <a:pt x="13709" y="2676"/>
                    <a:pt x="13527" y="2615"/>
                    <a:pt x="13314" y="2493"/>
                  </a:cubicBezTo>
                  <a:cubicBezTo>
                    <a:pt x="13284" y="2493"/>
                    <a:pt x="13253" y="2432"/>
                    <a:pt x="13223" y="2432"/>
                  </a:cubicBezTo>
                  <a:cubicBezTo>
                    <a:pt x="12949" y="2341"/>
                    <a:pt x="12676" y="2189"/>
                    <a:pt x="12402" y="2068"/>
                  </a:cubicBezTo>
                  <a:cubicBezTo>
                    <a:pt x="12341" y="2068"/>
                    <a:pt x="12189" y="2037"/>
                    <a:pt x="12068" y="2037"/>
                  </a:cubicBezTo>
                  <a:cubicBezTo>
                    <a:pt x="10396" y="1794"/>
                    <a:pt x="7083" y="1308"/>
                    <a:pt x="5077" y="730"/>
                  </a:cubicBezTo>
                  <a:cubicBezTo>
                    <a:pt x="4499" y="578"/>
                    <a:pt x="3952" y="426"/>
                    <a:pt x="3375" y="305"/>
                  </a:cubicBezTo>
                  <a:cubicBezTo>
                    <a:pt x="2797" y="213"/>
                    <a:pt x="2280" y="92"/>
                    <a:pt x="1703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7"/>
            <p:cNvSpPr/>
            <p:nvPr/>
          </p:nvSpPr>
          <p:spPr>
            <a:xfrm>
              <a:off x="26463525" y="15439725"/>
              <a:ext cx="351850" cy="306450"/>
            </a:xfrm>
            <a:custGeom>
              <a:avLst/>
              <a:gdLst/>
              <a:ahLst/>
              <a:cxnLst/>
              <a:rect l="l" t="t" r="r" b="b"/>
              <a:pathLst>
                <a:path w="14074" h="12258" extrusionOk="0">
                  <a:moveTo>
                    <a:pt x="244" y="0"/>
                  </a:moveTo>
                  <a:cubicBezTo>
                    <a:pt x="153" y="152"/>
                    <a:pt x="92" y="335"/>
                    <a:pt x="92" y="517"/>
                  </a:cubicBezTo>
                  <a:cubicBezTo>
                    <a:pt x="1" y="1551"/>
                    <a:pt x="821" y="2432"/>
                    <a:pt x="1764" y="2766"/>
                  </a:cubicBezTo>
                  <a:cubicBezTo>
                    <a:pt x="2280" y="2952"/>
                    <a:pt x="2838" y="3012"/>
                    <a:pt x="3391" y="3012"/>
                  </a:cubicBezTo>
                  <a:cubicBezTo>
                    <a:pt x="3652" y="3012"/>
                    <a:pt x="3912" y="2999"/>
                    <a:pt x="4165" y="2979"/>
                  </a:cubicBezTo>
                  <a:lnTo>
                    <a:pt x="4165" y="2979"/>
                  </a:lnTo>
                  <a:cubicBezTo>
                    <a:pt x="3435" y="3192"/>
                    <a:pt x="2858" y="3861"/>
                    <a:pt x="2797" y="4621"/>
                  </a:cubicBezTo>
                  <a:cubicBezTo>
                    <a:pt x="2706" y="5563"/>
                    <a:pt x="3405" y="6475"/>
                    <a:pt x="4286" y="6870"/>
                  </a:cubicBezTo>
                  <a:cubicBezTo>
                    <a:pt x="4612" y="7010"/>
                    <a:pt x="4970" y="7074"/>
                    <a:pt x="5334" y="7074"/>
                  </a:cubicBezTo>
                  <a:cubicBezTo>
                    <a:pt x="5921" y="7074"/>
                    <a:pt x="6527" y="6908"/>
                    <a:pt x="7052" y="6627"/>
                  </a:cubicBezTo>
                  <a:lnTo>
                    <a:pt x="7052" y="6627"/>
                  </a:lnTo>
                  <a:cubicBezTo>
                    <a:pt x="6444" y="7478"/>
                    <a:pt x="6171" y="8602"/>
                    <a:pt x="6475" y="9605"/>
                  </a:cubicBezTo>
                  <a:cubicBezTo>
                    <a:pt x="6779" y="10578"/>
                    <a:pt x="7721" y="11399"/>
                    <a:pt x="8755" y="11399"/>
                  </a:cubicBezTo>
                  <a:cubicBezTo>
                    <a:pt x="9666" y="11399"/>
                    <a:pt x="10548" y="10639"/>
                    <a:pt x="10669" y="9757"/>
                  </a:cubicBezTo>
                  <a:cubicBezTo>
                    <a:pt x="10669" y="10396"/>
                    <a:pt x="10882" y="11034"/>
                    <a:pt x="11308" y="11551"/>
                  </a:cubicBezTo>
                  <a:cubicBezTo>
                    <a:pt x="11688" y="11978"/>
                    <a:pt x="12309" y="12257"/>
                    <a:pt x="12911" y="12257"/>
                  </a:cubicBezTo>
                  <a:cubicBezTo>
                    <a:pt x="13079" y="12257"/>
                    <a:pt x="13246" y="12236"/>
                    <a:pt x="13405" y="12189"/>
                  </a:cubicBezTo>
                  <a:cubicBezTo>
                    <a:pt x="13648" y="12098"/>
                    <a:pt x="13891" y="11946"/>
                    <a:pt x="14074" y="11764"/>
                  </a:cubicBezTo>
                  <a:cubicBezTo>
                    <a:pt x="14043" y="11399"/>
                    <a:pt x="13952" y="11034"/>
                    <a:pt x="13891" y="10669"/>
                  </a:cubicBezTo>
                  <a:lnTo>
                    <a:pt x="11217" y="4742"/>
                  </a:lnTo>
                  <a:lnTo>
                    <a:pt x="11217" y="4712"/>
                  </a:lnTo>
                  <a:cubicBezTo>
                    <a:pt x="11217" y="4621"/>
                    <a:pt x="11186" y="4590"/>
                    <a:pt x="11156" y="4560"/>
                  </a:cubicBezTo>
                  <a:lnTo>
                    <a:pt x="11125" y="4438"/>
                  </a:lnTo>
                  <a:lnTo>
                    <a:pt x="11125" y="4408"/>
                  </a:lnTo>
                  <a:lnTo>
                    <a:pt x="10609" y="3253"/>
                  </a:lnTo>
                  <a:cubicBezTo>
                    <a:pt x="10761" y="3131"/>
                    <a:pt x="10609" y="2949"/>
                    <a:pt x="10457" y="2949"/>
                  </a:cubicBezTo>
                  <a:lnTo>
                    <a:pt x="10244" y="2462"/>
                  </a:lnTo>
                  <a:lnTo>
                    <a:pt x="10457" y="2462"/>
                  </a:lnTo>
                  <a:cubicBezTo>
                    <a:pt x="10578" y="2432"/>
                    <a:pt x="10669" y="2432"/>
                    <a:pt x="10761" y="2432"/>
                  </a:cubicBezTo>
                  <a:cubicBezTo>
                    <a:pt x="10578" y="2311"/>
                    <a:pt x="10396" y="2250"/>
                    <a:pt x="10214" y="2159"/>
                  </a:cubicBezTo>
                  <a:cubicBezTo>
                    <a:pt x="10153" y="2159"/>
                    <a:pt x="10122" y="2128"/>
                    <a:pt x="10092" y="2128"/>
                  </a:cubicBezTo>
                  <a:cubicBezTo>
                    <a:pt x="9818" y="2007"/>
                    <a:pt x="9545" y="1855"/>
                    <a:pt x="9271" y="1733"/>
                  </a:cubicBezTo>
                  <a:cubicBezTo>
                    <a:pt x="9210" y="1733"/>
                    <a:pt x="9058" y="1703"/>
                    <a:pt x="8937" y="1703"/>
                  </a:cubicBezTo>
                  <a:cubicBezTo>
                    <a:pt x="7265" y="1459"/>
                    <a:pt x="3952" y="973"/>
                    <a:pt x="1946" y="396"/>
                  </a:cubicBezTo>
                  <a:cubicBezTo>
                    <a:pt x="1368" y="244"/>
                    <a:pt x="821" y="92"/>
                    <a:pt x="244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7"/>
            <p:cNvSpPr/>
            <p:nvPr/>
          </p:nvSpPr>
          <p:spPr>
            <a:xfrm>
              <a:off x="26637550" y="15362975"/>
              <a:ext cx="262175" cy="493525"/>
            </a:xfrm>
            <a:custGeom>
              <a:avLst/>
              <a:gdLst/>
              <a:ahLst/>
              <a:cxnLst/>
              <a:rect l="l" t="t" r="r" b="b"/>
              <a:pathLst>
                <a:path w="10487" h="19741" extrusionOk="0">
                  <a:moveTo>
                    <a:pt x="3009" y="1"/>
                  </a:moveTo>
                  <a:cubicBezTo>
                    <a:pt x="2857" y="1"/>
                    <a:pt x="2675" y="31"/>
                    <a:pt x="2432" y="61"/>
                  </a:cubicBezTo>
                  <a:cubicBezTo>
                    <a:pt x="1945" y="183"/>
                    <a:pt x="1490" y="365"/>
                    <a:pt x="1125" y="639"/>
                  </a:cubicBezTo>
                  <a:lnTo>
                    <a:pt x="1064" y="669"/>
                  </a:lnTo>
                  <a:cubicBezTo>
                    <a:pt x="1003" y="730"/>
                    <a:pt x="882" y="821"/>
                    <a:pt x="821" y="882"/>
                  </a:cubicBezTo>
                  <a:cubicBezTo>
                    <a:pt x="274" y="1399"/>
                    <a:pt x="0" y="2128"/>
                    <a:pt x="1155" y="2949"/>
                  </a:cubicBezTo>
                  <a:lnTo>
                    <a:pt x="1216" y="3861"/>
                  </a:lnTo>
                  <a:cubicBezTo>
                    <a:pt x="1277" y="4195"/>
                    <a:pt x="1307" y="4560"/>
                    <a:pt x="1368" y="4864"/>
                  </a:cubicBezTo>
                  <a:cubicBezTo>
                    <a:pt x="1429" y="5046"/>
                    <a:pt x="1459" y="5229"/>
                    <a:pt x="1520" y="5411"/>
                  </a:cubicBezTo>
                  <a:lnTo>
                    <a:pt x="1642" y="5776"/>
                  </a:lnTo>
                  <a:cubicBezTo>
                    <a:pt x="1763" y="6110"/>
                    <a:pt x="1885" y="6414"/>
                    <a:pt x="2037" y="6718"/>
                  </a:cubicBezTo>
                  <a:cubicBezTo>
                    <a:pt x="2067" y="6840"/>
                    <a:pt x="2097" y="6900"/>
                    <a:pt x="2189" y="7022"/>
                  </a:cubicBezTo>
                  <a:cubicBezTo>
                    <a:pt x="2249" y="7143"/>
                    <a:pt x="2341" y="7295"/>
                    <a:pt x="2401" y="7387"/>
                  </a:cubicBezTo>
                  <a:cubicBezTo>
                    <a:pt x="2432" y="7447"/>
                    <a:pt x="2493" y="7508"/>
                    <a:pt x="2523" y="7539"/>
                  </a:cubicBezTo>
                  <a:lnTo>
                    <a:pt x="2584" y="7691"/>
                  </a:lnTo>
                  <a:lnTo>
                    <a:pt x="2705" y="7903"/>
                  </a:lnTo>
                  <a:lnTo>
                    <a:pt x="2888" y="8207"/>
                  </a:lnTo>
                  <a:lnTo>
                    <a:pt x="2888" y="8238"/>
                  </a:lnTo>
                  <a:lnTo>
                    <a:pt x="3283" y="8815"/>
                  </a:lnTo>
                  <a:lnTo>
                    <a:pt x="6170" y="13223"/>
                  </a:lnTo>
                  <a:cubicBezTo>
                    <a:pt x="6353" y="13527"/>
                    <a:pt x="6505" y="13800"/>
                    <a:pt x="6596" y="14165"/>
                  </a:cubicBezTo>
                  <a:cubicBezTo>
                    <a:pt x="6626" y="14286"/>
                    <a:pt x="6687" y="14469"/>
                    <a:pt x="6748" y="14651"/>
                  </a:cubicBezTo>
                  <a:lnTo>
                    <a:pt x="6748" y="14682"/>
                  </a:lnTo>
                  <a:cubicBezTo>
                    <a:pt x="7204" y="16141"/>
                    <a:pt x="8177" y="18663"/>
                    <a:pt x="10031" y="19697"/>
                  </a:cubicBezTo>
                  <a:cubicBezTo>
                    <a:pt x="10084" y="19727"/>
                    <a:pt x="10137" y="19741"/>
                    <a:pt x="10187" y="19741"/>
                  </a:cubicBezTo>
                  <a:cubicBezTo>
                    <a:pt x="10337" y="19741"/>
                    <a:pt x="10456" y="19621"/>
                    <a:pt x="10456" y="19484"/>
                  </a:cubicBezTo>
                  <a:cubicBezTo>
                    <a:pt x="10487" y="18451"/>
                    <a:pt x="10395" y="15685"/>
                    <a:pt x="8633" y="12979"/>
                  </a:cubicBezTo>
                  <a:cubicBezTo>
                    <a:pt x="8389" y="12645"/>
                    <a:pt x="8207" y="12250"/>
                    <a:pt x="8146" y="11855"/>
                  </a:cubicBezTo>
                  <a:lnTo>
                    <a:pt x="7052" y="6566"/>
                  </a:lnTo>
                  <a:lnTo>
                    <a:pt x="6930" y="6110"/>
                  </a:lnTo>
                  <a:cubicBezTo>
                    <a:pt x="6870" y="6019"/>
                    <a:pt x="6870" y="5928"/>
                    <a:pt x="6839" y="5806"/>
                  </a:cubicBezTo>
                  <a:cubicBezTo>
                    <a:pt x="6778" y="5654"/>
                    <a:pt x="6718" y="5502"/>
                    <a:pt x="6687" y="5350"/>
                  </a:cubicBezTo>
                  <a:cubicBezTo>
                    <a:pt x="6657" y="5198"/>
                    <a:pt x="6626" y="5046"/>
                    <a:pt x="6535" y="4894"/>
                  </a:cubicBezTo>
                  <a:cubicBezTo>
                    <a:pt x="6505" y="4803"/>
                    <a:pt x="6505" y="4773"/>
                    <a:pt x="6474" y="4681"/>
                  </a:cubicBezTo>
                  <a:cubicBezTo>
                    <a:pt x="6444" y="4590"/>
                    <a:pt x="6353" y="4469"/>
                    <a:pt x="6322" y="4347"/>
                  </a:cubicBezTo>
                  <a:cubicBezTo>
                    <a:pt x="6292" y="4225"/>
                    <a:pt x="6201" y="4165"/>
                    <a:pt x="6170" y="4043"/>
                  </a:cubicBezTo>
                  <a:cubicBezTo>
                    <a:pt x="6079" y="3982"/>
                    <a:pt x="6049" y="3861"/>
                    <a:pt x="5958" y="3739"/>
                  </a:cubicBezTo>
                  <a:lnTo>
                    <a:pt x="5623" y="3162"/>
                  </a:lnTo>
                  <a:cubicBezTo>
                    <a:pt x="5593" y="3101"/>
                    <a:pt x="5502" y="2979"/>
                    <a:pt x="5441" y="2918"/>
                  </a:cubicBezTo>
                  <a:cubicBezTo>
                    <a:pt x="5350" y="2797"/>
                    <a:pt x="5289" y="2675"/>
                    <a:pt x="5198" y="2615"/>
                  </a:cubicBezTo>
                  <a:cubicBezTo>
                    <a:pt x="4894" y="2250"/>
                    <a:pt x="4590" y="1946"/>
                    <a:pt x="4256" y="1642"/>
                  </a:cubicBezTo>
                  <a:cubicBezTo>
                    <a:pt x="4256" y="1642"/>
                    <a:pt x="4347" y="1368"/>
                    <a:pt x="4286" y="973"/>
                  </a:cubicBezTo>
                  <a:cubicBezTo>
                    <a:pt x="4256" y="548"/>
                    <a:pt x="4043" y="61"/>
                    <a:pt x="3283" y="1"/>
                  </a:cubicBezTo>
                  <a:close/>
                </a:path>
              </a:pathLst>
            </a:custGeom>
            <a:solidFill>
              <a:srgbClr val="0C0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5" name="Google Shape;4235;p57"/>
          <p:cNvGrpSpPr/>
          <p:nvPr/>
        </p:nvGrpSpPr>
        <p:grpSpPr>
          <a:xfrm>
            <a:off x="6525948" y="1740746"/>
            <a:ext cx="841241" cy="1042525"/>
            <a:chOff x="23095300" y="12301400"/>
            <a:chExt cx="1155075" cy="1431450"/>
          </a:xfrm>
        </p:grpSpPr>
        <p:sp>
          <p:nvSpPr>
            <p:cNvPr id="4236" name="Google Shape;4236;p57"/>
            <p:cNvSpPr/>
            <p:nvPr/>
          </p:nvSpPr>
          <p:spPr>
            <a:xfrm>
              <a:off x="23292125" y="12311850"/>
              <a:ext cx="694550" cy="1008325"/>
            </a:xfrm>
            <a:custGeom>
              <a:avLst/>
              <a:gdLst/>
              <a:ahLst/>
              <a:cxnLst/>
              <a:rect l="l" t="t" r="r" b="b"/>
              <a:pathLst>
                <a:path w="27782" h="40333" extrusionOk="0">
                  <a:moveTo>
                    <a:pt x="24485" y="0"/>
                  </a:moveTo>
                  <a:cubicBezTo>
                    <a:pt x="21759" y="0"/>
                    <a:pt x="15347" y="6409"/>
                    <a:pt x="11915" y="10301"/>
                  </a:cubicBezTo>
                  <a:cubicBezTo>
                    <a:pt x="6262" y="16745"/>
                    <a:pt x="2706" y="26989"/>
                    <a:pt x="2706" y="26989"/>
                  </a:cubicBezTo>
                  <a:lnTo>
                    <a:pt x="1216" y="31426"/>
                  </a:lnTo>
                  <a:lnTo>
                    <a:pt x="0" y="37505"/>
                  </a:lnTo>
                  <a:lnTo>
                    <a:pt x="2493" y="40332"/>
                  </a:lnTo>
                  <a:lnTo>
                    <a:pt x="2766" y="40028"/>
                  </a:lnTo>
                  <a:lnTo>
                    <a:pt x="6353" y="36077"/>
                  </a:lnTo>
                  <a:cubicBezTo>
                    <a:pt x="8025" y="34739"/>
                    <a:pt x="11976" y="32916"/>
                    <a:pt x="14438" y="30910"/>
                  </a:cubicBezTo>
                  <a:cubicBezTo>
                    <a:pt x="16292" y="29390"/>
                    <a:pt x="16992" y="27596"/>
                    <a:pt x="16900" y="26563"/>
                  </a:cubicBezTo>
                  <a:cubicBezTo>
                    <a:pt x="16688" y="23341"/>
                    <a:pt x="20669" y="23219"/>
                    <a:pt x="22098" y="20089"/>
                  </a:cubicBezTo>
                  <a:cubicBezTo>
                    <a:pt x="23010" y="18113"/>
                    <a:pt x="21794" y="16441"/>
                    <a:pt x="21885" y="14222"/>
                  </a:cubicBezTo>
                  <a:cubicBezTo>
                    <a:pt x="21916" y="13280"/>
                    <a:pt x="23679" y="11335"/>
                    <a:pt x="24165" y="10545"/>
                  </a:cubicBezTo>
                  <a:cubicBezTo>
                    <a:pt x="25867" y="7718"/>
                    <a:pt x="27782" y="970"/>
                    <a:pt x="24894" y="58"/>
                  </a:cubicBezTo>
                  <a:cubicBezTo>
                    <a:pt x="24769" y="19"/>
                    <a:pt x="24633" y="0"/>
                    <a:pt x="24485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7"/>
            <p:cNvSpPr/>
            <p:nvPr/>
          </p:nvSpPr>
          <p:spPr>
            <a:xfrm>
              <a:off x="23342275" y="13150675"/>
              <a:ext cx="908075" cy="376800"/>
            </a:xfrm>
            <a:custGeom>
              <a:avLst/>
              <a:gdLst/>
              <a:ahLst/>
              <a:cxnLst/>
              <a:rect l="l" t="t" r="r" b="b"/>
              <a:pathLst>
                <a:path w="36323" h="15072" extrusionOk="0">
                  <a:moveTo>
                    <a:pt x="20031" y="1"/>
                  </a:moveTo>
                  <a:cubicBezTo>
                    <a:pt x="20031" y="1"/>
                    <a:pt x="11581" y="305"/>
                    <a:pt x="5502" y="4074"/>
                  </a:cubicBezTo>
                  <a:cubicBezTo>
                    <a:pt x="5502" y="4074"/>
                    <a:pt x="456" y="6019"/>
                    <a:pt x="244" y="6779"/>
                  </a:cubicBezTo>
                  <a:cubicBezTo>
                    <a:pt x="0" y="7539"/>
                    <a:pt x="2736" y="10579"/>
                    <a:pt x="2736" y="10579"/>
                  </a:cubicBezTo>
                  <a:cubicBezTo>
                    <a:pt x="2736" y="10579"/>
                    <a:pt x="2865" y="10511"/>
                    <a:pt x="3103" y="10511"/>
                  </a:cubicBezTo>
                  <a:cubicBezTo>
                    <a:pt x="3595" y="10511"/>
                    <a:pt x="4556" y="10801"/>
                    <a:pt x="5806" y="12585"/>
                  </a:cubicBezTo>
                  <a:cubicBezTo>
                    <a:pt x="7020" y="14336"/>
                    <a:pt x="8834" y="15071"/>
                    <a:pt x="10419" y="15071"/>
                  </a:cubicBezTo>
                  <a:cubicBezTo>
                    <a:pt x="11255" y="15071"/>
                    <a:pt x="12027" y="14867"/>
                    <a:pt x="12615" y="14500"/>
                  </a:cubicBezTo>
                  <a:cubicBezTo>
                    <a:pt x="12956" y="14272"/>
                    <a:pt x="13536" y="13277"/>
                    <a:pt x="16041" y="13277"/>
                  </a:cubicBezTo>
                  <a:cubicBezTo>
                    <a:pt x="16880" y="13277"/>
                    <a:pt x="17936" y="13389"/>
                    <a:pt x="19271" y="13679"/>
                  </a:cubicBezTo>
                  <a:cubicBezTo>
                    <a:pt x="19645" y="13762"/>
                    <a:pt x="20001" y="13800"/>
                    <a:pt x="20340" y="13800"/>
                  </a:cubicBezTo>
                  <a:cubicBezTo>
                    <a:pt x="23726" y="13800"/>
                    <a:pt x="25434" y="9995"/>
                    <a:pt x="26262" y="9028"/>
                  </a:cubicBezTo>
                  <a:cubicBezTo>
                    <a:pt x="26995" y="8183"/>
                    <a:pt x="27885" y="7651"/>
                    <a:pt x="29562" y="7651"/>
                  </a:cubicBezTo>
                  <a:cubicBezTo>
                    <a:pt x="29693" y="7651"/>
                    <a:pt x="29829" y="7654"/>
                    <a:pt x="29971" y="7661"/>
                  </a:cubicBezTo>
                  <a:cubicBezTo>
                    <a:pt x="29982" y="7661"/>
                    <a:pt x="29993" y="7661"/>
                    <a:pt x="30004" y="7661"/>
                  </a:cubicBezTo>
                  <a:cubicBezTo>
                    <a:pt x="31966" y="7661"/>
                    <a:pt x="36322" y="5009"/>
                    <a:pt x="36111" y="3770"/>
                  </a:cubicBezTo>
                  <a:cubicBezTo>
                    <a:pt x="36111" y="3770"/>
                    <a:pt x="34348" y="457"/>
                    <a:pt x="2003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7"/>
            <p:cNvSpPr/>
            <p:nvPr/>
          </p:nvSpPr>
          <p:spPr>
            <a:xfrm>
              <a:off x="23095300" y="12724850"/>
              <a:ext cx="68425" cy="108950"/>
            </a:xfrm>
            <a:custGeom>
              <a:avLst/>
              <a:gdLst/>
              <a:ahLst/>
              <a:cxnLst/>
              <a:rect l="l" t="t" r="r" b="b"/>
              <a:pathLst>
                <a:path w="2737" h="4358" extrusionOk="0">
                  <a:moveTo>
                    <a:pt x="197" y="1"/>
                  </a:moveTo>
                  <a:cubicBezTo>
                    <a:pt x="125" y="1"/>
                    <a:pt x="54" y="29"/>
                    <a:pt x="31" y="73"/>
                  </a:cubicBezTo>
                  <a:cubicBezTo>
                    <a:pt x="1" y="104"/>
                    <a:pt x="1" y="225"/>
                    <a:pt x="1" y="286"/>
                  </a:cubicBezTo>
                  <a:cubicBezTo>
                    <a:pt x="92" y="1471"/>
                    <a:pt x="487" y="2596"/>
                    <a:pt x="1156" y="3569"/>
                  </a:cubicBezTo>
                  <a:cubicBezTo>
                    <a:pt x="1399" y="3903"/>
                    <a:pt x="1703" y="4207"/>
                    <a:pt x="2129" y="4329"/>
                  </a:cubicBezTo>
                  <a:cubicBezTo>
                    <a:pt x="2186" y="4348"/>
                    <a:pt x="2250" y="4358"/>
                    <a:pt x="2312" y="4358"/>
                  </a:cubicBezTo>
                  <a:cubicBezTo>
                    <a:pt x="2447" y="4358"/>
                    <a:pt x="2573" y="4311"/>
                    <a:pt x="2615" y="4207"/>
                  </a:cubicBezTo>
                  <a:cubicBezTo>
                    <a:pt x="2676" y="4116"/>
                    <a:pt x="2676" y="4055"/>
                    <a:pt x="2676" y="3964"/>
                  </a:cubicBezTo>
                  <a:lnTo>
                    <a:pt x="2676" y="3781"/>
                  </a:lnTo>
                  <a:cubicBezTo>
                    <a:pt x="2736" y="3660"/>
                    <a:pt x="2736" y="3508"/>
                    <a:pt x="2706" y="3356"/>
                  </a:cubicBezTo>
                  <a:cubicBezTo>
                    <a:pt x="2584" y="2262"/>
                    <a:pt x="2007" y="1198"/>
                    <a:pt x="1186" y="468"/>
                  </a:cubicBezTo>
                  <a:cubicBezTo>
                    <a:pt x="1034" y="377"/>
                    <a:pt x="882" y="256"/>
                    <a:pt x="730" y="164"/>
                  </a:cubicBezTo>
                  <a:cubicBezTo>
                    <a:pt x="700" y="134"/>
                    <a:pt x="609" y="104"/>
                    <a:pt x="578" y="73"/>
                  </a:cubicBezTo>
                  <a:lnTo>
                    <a:pt x="578" y="104"/>
                  </a:lnTo>
                  <a:cubicBezTo>
                    <a:pt x="457" y="73"/>
                    <a:pt x="396" y="12"/>
                    <a:pt x="274" y="12"/>
                  </a:cubicBezTo>
                  <a:cubicBezTo>
                    <a:pt x="250" y="4"/>
                    <a:pt x="223" y="1"/>
                    <a:pt x="19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7"/>
            <p:cNvSpPr/>
            <p:nvPr/>
          </p:nvSpPr>
          <p:spPr>
            <a:xfrm>
              <a:off x="23144225" y="12810575"/>
              <a:ext cx="52175" cy="355200"/>
            </a:xfrm>
            <a:custGeom>
              <a:avLst/>
              <a:gdLst/>
              <a:ahLst/>
              <a:cxnLst/>
              <a:rect l="l" t="t" r="r" b="b"/>
              <a:pathLst>
                <a:path w="2087" h="14208" extrusionOk="0">
                  <a:moveTo>
                    <a:pt x="105" y="1"/>
                  </a:moveTo>
                  <a:cubicBezTo>
                    <a:pt x="55" y="1"/>
                    <a:pt x="0" y="73"/>
                    <a:pt x="20" y="170"/>
                  </a:cubicBezTo>
                  <a:cubicBezTo>
                    <a:pt x="20" y="170"/>
                    <a:pt x="141" y="383"/>
                    <a:pt x="293" y="808"/>
                  </a:cubicBezTo>
                  <a:cubicBezTo>
                    <a:pt x="445" y="1234"/>
                    <a:pt x="597" y="1842"/>
                    <a:pt x="749" y="2511"/>
                  </a:cubicBezTo>
                  <a:cubicBezTo>
                    <a:pt x="1053" y="3939"/>
                    <a:pt x="1083" y="5702"/>
                    <a:pt x="1083" y="7070"/>
                  </a:cubicBezTo>
                  <a:cubicBezTo>
                    <a:pt x="1083" y="8438"/>
                    <a:pt x="1114" y="10231"/>
                    <a:pt x="1327" y="11690"/>
                  </a:cubicBezTo>
                  <a:cubicBezTo>
                    <a:pt x="1387" y="12359"/>
                    <a:pt x="1539" y="12967"/>
                    <a:pt x="1661" y="13423"/>
                  </a:cubicBezTo>
                  <a:cubicBezTo>
                    <a:pt x="1813" y="13848"/>
                    <a:pt x="1874" y="14122"/>
                    <a:pt x="1874" y="14122"/>
                  </a:cubicBezTo>
                  <a:cubicBezTo>
                    <a:pt x="1897" y="14181"/>
                    <a:pt x="1935" y="14208"/>
                    <a:pt x="1972" y="14208"/>
                  </a:cubicBezTo>
                  <a:cubicBezTo>
                    <a:pt x="2030" y="14208"/>
                    <a:pt x="2086" y="14142"/>
                    <a:pt x="2086" y="14030"/>
                  </a:cubicBezTo>
                  <a:cubicBezTo>
                    <a:pt x="2086" y="14030"/>
                    <a:pt x="1995" y="13757"/>
                    <a:pt x="1874" y="13362"/>
                  </a:cubicBezTo>
                  <a:cubicBezTo>
                    <a:pt x="1783" y="12936"/>
                    <a:pt x="1661" y="12328"/>
                    <a:pt x="1570" y="11599"/>
                  </a:cubicBezTo>
                  <a:cubicBezTo>
                    <a:pt x="1418" y="10201"/>
                    <a:pt x="1418" y="8438"/>
                    <a:pt x="1418" y="7040"/>
                  </a:cubicBezTo>
                  <a:cubicBezTo>
                    <a:pt x="1418" y="5641"/>
                    <a:pt x="1327" y="3848"/>
                    <a:pt x="1023" y="2450"/>
                  </a:cubicBezTo>
                  <a:cubicBezTo>
                    <a:pt x="871" y="1751"/>
                    <a:pt x="627" y="1143"/>
                    <a:pt x="476" y="748"/>
                  </a:cubicBezTo>
                  <a:cubicBezTo>
                    <a:pt x="293" y="352"/>
                    <a:pt x="172" y="79"/>
                    <a:pt x="172" y="79"/>
                  </a:cubicBezTo>
                  <a:cubicBezTo>
                    <a:pt x="161" y="24"/>
                    <a:pt x="134" y="1"/>
                    <a:pt x="1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7"/>
            <p:cNvSpPr/>
            <p:nvPr/>
          </p:nvSpPr>
          <p:spPr>
            <a:xfrm>
              <a:off x="23315675" y="12730200"/>
              <a:ext cx="45625" cy="112475"/>
            </a:xfrm>
            <a:custGeom>
              <a:avLst/>
              <a:gdLst/>
              <a:ahLst/>
              <a:cxnLst/>
              <a:rect l="l" t="t" r="r" b="b"/>
              <a:pathLst>
                <a:path w="1825" h="4499" extrusionOk="0">
                  <a:moveTo>
                    <a:pt x="1115" y="1"/>
                  </a:moveTo>
                  <a:cubicBezTo>
                    <a:pt x="951" y="1"/>
                    <a:pt x="871" y="181"/>
                    <a:pt x="791" y="315"/>
                  </a:cubicBezTo>
                  <a:cubicBezTo>
                    <a:pt x="761" y="376"/>
                    <a:pt x="730" y="467"/>
                    <a:pt x="669" y="558"/>
                  </a:cubicBezTo>
                  <a:cubicBezTo>
                    <a:pt x="213" y="1166"/>
                    <a:pt x="31" y="1987"/>
                    <a:pt x="61" y="2747"/>
                  </a:cubicBezTo>
                  <a:cubicBezTo>
                    <a:pt x="31" y="3081"/>
                    <a:pt x="1" y="3416"/>
                    <a:pt x="1" y="3750"/>
                  </a:cubicBezTo>
                  <a:cubicBezTo>
                    <a:pt x="1" y="3993"/>
                    <a:pt x="31" y="4267"/>
                    <a:pt x="213" y="4419"/>
                  </a:cubicBezTo>
                  <a:cubicBezTo>
                    <a:pt x="293" y="4475"/>
                    <a:pt x="377" y="4498"/>
                    <a:pt x="461" y="4498"/>
                  </a:cubicBezTo>
                  <a:cubicBezTo>
                    <a:pt x="604" y="4498"/>
                    <a:pt x="749" y="4434"/>
                    <a:pt x="882" y="4358"/>
                  </a:cubicBezTo>
                  <a:cubicBezTo>
                    <a:pt x="1064" y="4327"/>
                    <a:pt x="1216" y="4145"/>
                    <a:pt x="1277" y="3993"/>
                  </a:cubicBezTo>
                  <a:cubicBezTo>
                    <a:pt x="1368" y="3811"/>
                    <a:pt x="1429" y="3659"/>
                    <a:pt x="1490" y="3446"/>
                  </a:cubicBezTo>
                  <a:cubicBezTo>
                    <a:pt x="1824" y="2534"/>
                    <a:pt x="1764" y="1470"/>
                    <a:pt x="1642" y="498"/>
                  </a:cubicBezTo>
                  <a:cubicBezTo>
                    <a:pt x="1612" y="254"/>
                    <a:pt x="1520" y="11"/>
                    <a:pt x="1338" y="11"/>
                  </a:cubicBezTo>
                  <a:cubicBezTo>
                    <a:pt x="1308" y="11"/>
                    <a:pt x="1247" y="11"/>
                    <a:pt x="1216" y="42"/>
                  </a:cubicBezTo>
                  <a:lnTo>
                    <a:pt x="1186" y="11"/>
                  </a:lnTo>
                  <a:cubicBezTo>
                    <a:pt x="1161" y="4"/>
                    <a:pt x="1137" y="1"/>
                    <a:pt x="111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7"/>
            <p:cNvSpPr/>
            <p:nvPr/>
          </p:nvSpPr>
          <p:spPr>
            <a:xfrm>
              <a:off x="23217650" y="12813475"/>
              <a:ext cx="119325" cy="346000"/>
            </a:xfrm>
            <a:custGeom>
              <a:avLst/>
              <a:gdLst/>
              <a:ahLst/>
              <a:cxnLst/>
              <a:rect l="l" t="t" r="r" b="b"/>
              <a:pathLst>
                <a:path w="4773" h="13840" extrusionOk="0">
                  <a:moveTo>
                    <a:pt x="4492" y="1"/>
                  </a:moveTo>
                  <a:cubicBezTo>
                    <a:pt x="4446" y="1"/>
                    <a:pt x="4408" y="39"/>
                    <a:pt x="4408" y="115"/>
                  </a:cubicBezTo>
                  <a:cubicBezTo>
                    <a:pt x="4408" y="115"/>
                    <a:pt x="4499" y="1240"/>
                    <a:pt x="4165" y="2638"/>
                  </a:cubicBezTo>
                  <a:cubicBezTo>
                    <a:pt x="3861" y="4036"/>
                    <a:pt x="3101" y="5677"/>
                    <a:pt x="2432" y="6924"/>
                  </a:cubicBezTo>
                  <a:cubicBezTo>
                    <a:pt x="1794" y="8170"/>
                    <a:pt x="973" y="9811"/>
                    <a:pt x="426" y="11179"/>
                  </a:cubicBezTo>
                  <a:cubicBezTo>
                    <a:pt x="153" y="11908"/>
                    <a:pt x="1" y="12547"/>
                    <a:pt x="1" y="13003"/>
                  </a:cubicBezTo>
                  <a:cubicBezTo>
                    <a:pt x="1" y="13489"/>
                    <a:pt x="92" y="13763"/>
                    <a:pt x="92" y="13763"/>
                  </a:cubicBezTo>
                  <a:cubicBezTo>
                    <a:pt x="105" y="13816"/>
                    <a:pt x="142" y="13840"/>
                    <a:pt x="176" y="13840"/>
                  </a:cubicBezTo>
                  <a:cubicBezTo>
                    <a:pt x="220" y="13840"/>
                    <a:pt x="261" y="13800"/>
                    <a:pt x="244" y="13732"/>
                  </a:cubicBezTo>
                  <a:cubicBezTo>
                    <a:pt x="244" y="13732"/>
                    <a:pt x="153" y="13459"/>
                    <a:pt x="213" y="13003"/>
                  </a:cubicBezTo>
                  <a:cubicBezTo>
                    <a:pt x="213" y="12577"/>
                    <a:pt x="396" y="11939"/>
                    <a:pt x="669" y="11300"/>
                  </a:cubicBezTo>
                  <a:cubicBezTo>
                    <a:pt x="1216" y="9963"/>
                    <a:pt x="2098" y="8383"/>
                    <a:pt x="2736" y="7106"/>
                  </a:cubicBezTo>
                  <a:cubicBezTo>
                    <a:pt x="3405" y="5860"/>
                    <a:pt x="4165" y="4158"/>
                    <a:pt x="4408" y="2699"/>
                  </a:cubicBezTo>
                  <a:cubicBezTo>
                    <a:pt x="4773" y="1270"/>
                    <a:pt x="4621" y="115"/>
                    <a:pt x="4621" y="115"/>
                  </a:cubicBezTo>
                  <a:cubicBezTo>
                    <a:pt x="4590" y="39"/>
                    <a:pt x="4537" y="1"/>
                    <a:pt x="4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7"/>
            <p:cNvSpPr/>
            <p:nvPr/>
          </p:nvSpPr>
          <p:spPr>
            <a:xfrm>
              <a:off x="23270850" y="12307375"/>
              <a:ext cx="685450" cy="1082950"/>
            </a:xfrm>
            <a:custGeom>
              <a:avLst/>
              <a:gdLst/>
              <a:ahLst/>
              <a:cxnLst/>
              <a:rect l="l" t="t" r="r" b="b"/>
              <a:pathLst>
                <a:path w="27418" h="43318" extrusionOk="0">
                  <a:moveTo>
                    <a:pt x="25363" y="0"/>
                  </a:moveTo>
                  <a:cubicBezTo>
                    <a:pt x="25186" y="0"/>
                    <a:pt x="25007" y="20"/>
                    <a:pt x="24834" y="55"/>
                  </a:cubicBezTo>
                  <a:cubicBezTo>
                    <a:pt x="24226" y="146"/>
                    <a:pt x="23648" y="419"/>
                    <a:pt x="23101" y="723"/>
                  </a:cubicBezTo>
                  <a:cubicBezTo>
                    <a:pt x="22007" y="1331"/>
                    <a:pt x="20943" y="2091"/>
                    <a:pt x="19909" y="2942"/>
                  </a:cubicBezTo>
                  <a:cubicBezTo>
                    <a:pt x="15806" y="6347"/>
                    <a:pt x="11855" y="10906"/>
                    <a:pt x="8724" y="15952"/>
                  </a:cubicBezTo>
                  <a:cubicBezTo>
                    <a:pt x="5563" y="20997"/>
                    <a:pt x="3283" y="26529"/>
                    <a:pt x="1915" y="31544"/>
                  </a:cubicBezTo>
                  <a:cubicBezTo>
                    <a:pt x="1611" y="32608"/>
                    <a:pt x="1368" y="33703"/>
                    <a:pt x="1125" y="34766"/>
                  </a:cubicBezTo>
                  <a:cubicBezTo>
                    <a:pt x="912" y="35861"/>
                    <a:pt x="669" y="36924"/>
                    <a:pt x="547" y="37928"/>
                  </a:cubicBezTo>
                  <a:cubicBezTo>
                    <a:pt x="426" y="38900"/>
                    <a:pt x="243" y="39812"/>
                    <a:pt x="213" y="40602"/>
                  </a:cubicBezTo>
                  <a:cubicBezTo>
                    <a:pt x="122" y="41453"/>
                    <a:pt x="61" y="42183"/>
                    <a:pt x="0" y="42669"/>
                  </a:cubicBezTo>
                  <a:lnTo>
                    <a:pt x="1034" y="43216"/>
                  </a:lnTo>
                  <a:lnTo>
                    <a:pt x="1155" y="43277"/>
                  </a:lnTo>
                  <a:cubicBezTo>
                    <a:pt x="1176" y="43277"/>
                    <a:pt x="1223" y="43318"/>
                    <a:pt x="1252" y="43318"/>
                  </a:cubicBezTo>
                  <a:cubicBezTo>
                    <a:pt x="1267" y="43318"/>
                    <a:pt x="1277" y="43308"/>
                    <a:pt x="1277" y="43277"/>
                  </a:cubicBezTo>
                  <a:lnTo>
                    <a:pt x="1429" y="43095"/>
                  </a:lnTo>
                  <a:lnTo>
                    <a:pt x="1581" y="42852"/>
                  </a:lnTo>
                  <a:lnTo>
                    <a:pt x="1885" y="42456"/>
                  </a:lnTo>
                  <a:cubicBezTo>
                    <a:pt x="2250" y="41879"/>
                    <a:pt x="2675" y="41332"/>
                    <a:pt x="3101" y="40846"/>
                  </a:cubicBezTo>
                  <a:cubicBezTo>
                    <a:pt x="3952" y="39812"/>
                    <a:pt x="4833" y="38839"/>
                    <a:pt x="5775" y="37928"/>
                  </a:cubicBezTo>
                  <a:cubicBezTo>
                    <a:pt x="7660" y="36104"/>
                    <a:pt x="9696" y="34493"/>
                    <a:pt x="11824" y="33338"/>
                  </a:cubicBezTo>
                  <a:cubicBezTo>
                    <a:pt x="12918" y="32760"/>
                    <a:pt x="13982" y="32183"/>
                    <a:pt x="14985" y="31514"/>
                  </a:cubicBezTo>
                  <a:cubicBezTo>
                    <a:pt x="15928" y="30815"/>
                    <a:pt x="16839" y="29994"/>
                    <a:pt x="17326" y="28961"/>
                  </a:cubicBezTo>
                  <a:cubicBezTo>
                    <a:pt x="17569" y="28414"/>
                    <a:pt x="17751" y="27867"/>
                    <a:pt x="17782" y="27319"/>
                  </a:cubicBezTo>
                  <a:cubicBezTo>
                    <a:pt x="17873" y="26803"/>
                    <a:pt x="17873" y="26256"/>
                    <a:pt x="18025" y="25769"/>
                  </a:cubicBezTo>
                  <a:cubicBezTo>
                    <a:pt x="18238" y="24766"/>
                    <a:pt x="19089" y="24128"/>
                    <a:pt x="19879" y="23611"/>
                  </a:cubicBezTo>
                  <a:cubicBezTo>
                    <a:pt x="20669" y="23064"/>
                    <a:pt x="21520" y="22547"/>
                    <a:pt x="22037" y="21818"/>
                  </a:cubicBezTo>
                  <a:cubicBezTo>
                    <a:pt x="22615" y="21088"/>
                    <a:pt x="22949" y="20298"/>
                    <a:pt x="23162" y="19538"/>
                  </a:cubicBezTo>
                  <a:cubicBezTo>
                    <a:pt x="23344" y="18778"/>
                    <a:pt x="23344" y="18018"/>
                    <a:pt x="23223" y="17319"/>
                  </a:cubicBezTo>
                  <a:cubicBezTo>
                    <a:pt x="23101" y="16651"/>
                    <a:pt x="22949" y="16043"/>
                    <a:pt x="22888" y="15496"/>
                  </a:cubicBezTo>
                  <a:cubicBezTo>
                    <a:pt x="22675" y="14401"/>
                    <a:pt x="22919" y="13581"/>
                    <a:pt x="23223" y="13064"/>
                  </a:cubicBezTo>
                  <a:cubicBezTo>
                    <a:pt x="23375" y="12851"/>
                    <a:pt x="23527" y="12669"/>
                    <a:pt x="23618" y="12547"/>
                  </a:cubicBezTo>
                  <a:cubicBezTo>
                    <a:pt x="23709" y="12426"/>
                    <a:pt x="23770" y="12365"/>
                    <a:pt x="23770" y="12365"/>
                  </a:cubicBezTo>
                  <a:cubicBezTo>
                    <a:pt x="24144" y="11925"/>
                    <a:pt x="24292" y="11678"/>
                    <a:pt x="24236" y="11678"/>
                  </a:cubicBezTo>
                  <a:cubicBezTo>
                    <a:pt x="24188" y="11678"/>
                    <a:pt x="23987" y="11864"/>
                    <a:pt x="23648" y="12274"/>
                  </a:cubicBezTo>
                  <a:cubicBezTo>
                    <a:pt x="23648" y="12274"/>
                    <a:pt x="23587" y="12334"/>
                    <a:pt x="23496" y="12456"/>
                  </a:cubicBezTo>
                  <a:cubicBezTo>
                    <a:pt x="23375" y="12578"/>
                    <a:pt x="23223" y="12760"/>
                    <a:pt x="23071" y="13034"/>
                  </a:cubicBezTo>
                  <a:cubicBezTo>
                    <a:pt x="22919" y="13307"/>
                    <a:pt x="22767" y="13641"/>
                    <a:pt x="22675" y="14097"/>
                  </a:cubicBezTo>
                  <a:cubicBezTo>
                    <a:pt x="22615" y="14553"/>
                    <a:pt x="22615" y="15040"/>
                    <a:pt x="22675" y="15617"/>
                  </a:cubicBezTo>
                  <a:cubicBezTo>
                    <a:pt x="22797" y="16711"/>
                    <a:pt x="23283" y="18049"/>
                    <a:pt x="22919" y="19569"/>
                  </a:cubicBezTo>
                  <a:cubicBezTo>
                    <a:pt x="22736" y="20298"/>
                    <a:pt x="22372" y="21058"/>
                    <a:pt x="21855" y="21727"/>
                  </a:cubicBezTo>
                  <a:cubicBezTo>
                    <a:pt x="21368" y="22426"/>
                    <a:pt x="20548" y="22912"/>
                    <a:pt x="19757" y="23429"/>
                  </a:cubicBezTo>
                  <a:cubicBezTo>
                    <a:pt x="19332" y="23733"/>
                    <a:pt x="18967" y="24006"/>
                    <a:pt x="18572" y="24402"/>
                  </a:cubicBezTo>
                  <a:cubicBezTo>
                    <a:pt x="18238" y="24766"/>
                    <a:pt x="17934" y="25222"/>
                    <a:pt x="17782" y="25769"/>
                  </a:cubicBezTo>
                  <a:cubicBezTo>
                    <a:pt x="17630" y="26286"/>
                    <a:pt x="17630" y="26833"/>
                    <a:pt x="17569" y="27350"/>
                  </a:cubicBezTo>
                  <a:cubicBezTo>
                    <a:pt x="17478" y="27897"/>
                    <a:pt x="17326" y="28383"/>
                    <a:pt x="17113" y="28870"/>
                  </a:cubicBezTo>
                  <a:cubicBezTo>
                    <a:pt x="16657" y="29873"/>
                    <a:pt x="15776" y="30633"/>
                    <a:pt x="14833" y="31301"/>
                  </a:cubicBezTo>
                  <a:cubicBezTo>
                    <a:pt x="13861" y="32000"/>
                    <a:pt x="12797" y="32517"/>
                    <a:pt x="11703" y="33125"/>
                  </a:cubicBezTo>
                  <a:cubicBezTo>
                    <a:pt x="9545" y="34310"/>
                    <a:pt x="7478" y="35952"/>
                    <a:pt x="5593" y="37776"/>
                  </a:cubicBezTo>
                  <a:cubicBezTo>
                    <a:pt x="4681" y="38687"/>
                    <a:pt x="3769" y="39660"/>
                    <a:pt x="2888" y="40694"/>
                  </a:cubicBezTo>
                  <a:lnTo>
                    <a:pt x="1642" y="42274"/>
                  </a:lnTo>
                  <a:lnTo>
                    <a:pt x="1338" y="42700"/>
                  </a:lnTo>
                  <a:lnTo>
                    <a:pt x="1186" y="42882"/>
                  </a:lnTo>
                  <a:lnTo>
                    <a:pt x="426" y="42487"/>
                  </a:lnTo>
                  <a:cubicBezTo>
                    <a:pt x="456" y="42061"/>
                    <a:pt x="487" y="41423"/>
                    <a:pt x="578" y="40694"/>
                  </a:cubicBezTo>
                  <a:cubicBezTo>
                    <a:pt x="608" y="39903"/>
                    <a:pt x="791" y="38991"/>
                    <a:pt x="912" y="37988"/>
                  </a:cubicBezTo>
                  <a:cubicBezTo>
                    <a:pt x="1064" y="37016"/>
                    <a:pt x="1307" y="35952"/>
                    <a:pt x="1490" y="34888"/>
                  </a:cubicBezTo>
                  <a:cubicBezTo>
                    <a:pt x="1763" y="33824"/>
                    <a:pt x="1976" y="32700"/>
                    <a:pt x="2280" y="31696"/>
                  </a:cubicBezTo>
                  <a:cubicBezTo>
                    <a:pt x="3617" y="26712"/>
                    <a:pt x="5897" y="21210"/>
                    <a:pt x="8997" y="16195"/>
                  </a:cubicBezTo>
                  <a:cubicBezTo>
                    <a:pt x="12128" y="11179"/>
                    <a:pt x="16049" y="6620"/>
                    <a:pt x="20092" y="3185"/>
                  </a:cubicBezTo>
                  <a:cubicBezTo>
                    <a:pt x="21125" y="2365"/>
                    <a:pt x="22189" y="1605"/>
                    <a:pt x="23253" y="997"/>
                  </a:cubicBezTo>
                  <a:cubicBezTo>
                    <a:pt x="23800" y="693"/>
                    <a:pt x="24317" y="419"/>
                    <a:pt x="24894" y="298"/>
                  </a:cubicBezTo>
                  <a:cubicBezTo>
                    <a:pt x="25050" y="265"/>
                    <a:pt x="25204" y="248"/>
                    <a:pt x="25353" y="248"/>
                  </a:cubicBezTo>
                  <a:cubicBezTo>
                    <a:pt x="25756" y="248"/>
                    <a:pt x="26126" y="374"/>
                    <a:pt x="26414" y="663"/>
                  </a:cubicBezTo>
                  <a:cubicBezTo>
                    <a:pt x="26779" y="997"/>
                    <a:pt x="26900" y="1574"/>
                    <a:pt x="26992" y="2061"/>
                  </a:cubicBezTo>
                  <a:cubicBezTo>
                    <a:pt x="27052" y="2577"/>
                    <a:pt x="27144" y="3094"/>
                    <a:pt x="27144" y="3581"/>
                  </a:cubicBezTo>
                  <a:cubicBezTo>
                    <a:pt x="27144" y="4553"/>
                    <a:pt x="27052" y="5465"/>
                    <a:pt x="26870" y="6255"/>
                  </a:cubicBezTo>
                  <a:cubicBezTo>
                    <a:pt x="26536" y="7897"/>
                    <a:pt x="25928" y="9082"/>
                    <a:pt x="25472" y="9872"/>
                  </a:cubicBezTo>
                  <a:cubicBezTo>
                    <a:pt x="25016" y="10663"/>
                    <a:pt x="24712" y="11058"/>
                    <a:pt x="24712" y="11058"/>
                  </a:cubicBezTo>
                  <a:cubicBezTo>
                    <a:pt x="24367" y="11502"/>
                    <a:pt x="24226" y="11750"/>
                    <a:pt x="24285" y="11750"/>
                  </a:cubicBezTo>
                  <a:cubicBezTo>
                    <a:pt x="24335" y="11750"/>
                    <a:pt x="24529" y="11570"/>
                    <a:pt x="24864" y="11179"/>
                  </a:cubicBezTo>
                  <a:cubicBezTo>
                    <a:pt x="24864" y="11179"/>
                    <a:pt x="25198" y="10784"/>
                    <a:pt x="25654" y="9994"/>
                  </a:cubicBezTo>
                  <a:cubicBezTo>
                    <a:pt x="26110" y="9204"/>
                    <a:pt x="26718" y="7927"/>
                    <a:pt x="27113" y="6316"/>
                  </a:cubicBezTo>
                  <a:cubicBezTo>
                    <a:pt x="27296" y="5495"/>
                    <a:pt x="27417" y="4553"/>
                    <a:pt x="27356" y="3581"/>
                  </a:cubicBezTo>
                  <a:cubicBezTo>
                    <a:pt x="27356" y="3064"/>
                    <a:pt x="27296" y="2547"/>
                    <a:pt x="27204" y="2000"/>
                  </a:cubicBezTo>
                  <a:cubicBezTo>
                    <a:pt x="27144" y="1483"/>
                    <a:pt x="27022" y="906"/>
                    <a:pt x="26566" y="450"/>
                  </a:cubicBezTo>
                  <a:cubicBezTo>
                    <a:pt x="26240" y="124"/>
                    <a:pt x="25806" y="0"/>
                    <a:pt x="25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7"/>
            <p:cNvSpPr/>
            <p:nvPr/>
          </p:nvSpPr>
          <p:spPr>
            <a:xfrm>
              <a:off x="23287025" y="12301400"/>
              <a:ext cx="620075" cy="1074000"/>
            </a:xfrm>
            <a:custGeom>
              <a:avLst/>
              <a:gdLst/>
              <a:ahLst/>
              <a:cxnLst/>
              <a:rect l="l" t="t" r="r" b="b"/>
              <a:pathLst>
                <a:path w="24803" h="42960" extrusionOk="0">
                  <a:moveTo>
                    <a:pt x="24758" y="0"/>
                  </a:moveTo>
                  <a:cubicBezTo>
                    <a:pt x="24718" y="0"/>
                    <a:pt x="24638" y="107"/>
                    <a:pt x="24551" y="324"/>
                  </a:cubicBezTo>
                  <a:cubicBezTo>
                    <a:pt x="24551" y="324"/>
                    <a:pt x="24491" y="537"/>
                    <a:pt x="24278" y="932"/>
                  </a:cubicBezTo>
                  <a:cubicBezTo>
                    <a:pt x="24095" y="1297"/>
                    <a:pt x="23822" y="1874"/>
                    <a:pt x="23487" y="2543"/>
                  </a:cubicBezTo>
                  <a:cubicBezTo>
                    <a:pt x="22819" y="3911"/>
                    <a:pt x="21694" y="5795"/>
                    <a:pt x="20326" y="7832"/>
                  </a:cubicBezTo>
                  <a:cubicBezTo>
                    <a:pt x="17591" y="11935"/>
                    <a:pt x="13700" y="16677"/>
                    <a:pt x="10964" y="20628"/>
                  </a:cubicBezTo>
                  <a:cubicBezTo>
                    <a:pt x="9597" y="22574"/>
                    <a:pt x="8138" y="24944"/>
                    <a:pt x="6861" y="27376"/>
                  </a:cubicBezTo>
                  <a:cubicBezTo>
                    <a:pt x="5554" y="29777"/>
                    <a:pt x="4369" y="32300"/>
                    <a:pt x="3396" y="34549"/>
                  </a:cubicBezTo>
                  <a:cubicBezTo>
                    <a:pt x="2393" y="36799"/>
                    <a:pt x="1572" y="38805"/>
                    <a:pt x="995" y="40233"/>
                  </a:cubicBezTo>
                  <a:cubicBezTo>
                    <a:pt x="417" y="41692"/>
                    <a:pt x="83" y="42574"/>
                    <a:pt x="83" y="42574"/>
                  </a:cubicBezTo>
                  <a:cubicBezTo>
                    <a:pt x="1" y="42820"/>
                    <a:pt x="7" y="42960"/>
                    <a:pt x="59" y="42960"/>
                  </a:cubicBezTo>
                  <a:cubicBezTo>
                    <a:pt x="104" y="42960"/>
                    <a:pt x="181" y="42858"/>
                    <a:pt x="265" y="42635"/>
                  </a:cubicBezTo>
                  <a:cubicBezTo>
                    <a:pt x="265" y="42635"/>
                    <a:pt x="630" y="41814"/>
                    <a:pt x="1238" y="40355"/>
                  </a:cubicBezTo>
                  <a:cubicBezTo>
                    <a:pt x="1785" y="38957"/>
                    <a:pt x="2636" y="36951"/>
                    <a:pt x="3669" y="34701"/>
                  </a:cubicBezTo>
                  <a:cubicBezTo>
                    <a:pt x="4642" y="32452"/>
                    <a:pt x="5858" y="29960"/>
                    <a:pt x="7165" y="27558"/>
                  </a:cubicBezTo>
                  <a:cubicBezTo>
                    <a:pt x="8442" y="25157"/>
                    <a:pt x="9901" y="22847"/>
                    <a:pt x="11268" y="20871"/>
                  </a:cubicBezTo>
                  <a:cubicBezTo>
                    <a:pt x="14004" y="16920"/>
                    <a:pt x="17864" y="12178"/>
                    <a:pt x="20569" y="8014"/>
                  </a:cubicBezTo>
                  <a:cubicBezTo>
                    <a:pt x="21937" y="5978"/>
                    <a:pt x="23001" y="4093"/>
                    <a:pt x="23670" y="2665"/>
                  </a:cubicBezTo>
                  <a:cubicBezTo>
                    <a:pt x="24035" y="1935"/>
                    <a:pt x="24278" y="1388"/>
                    <a:pt x="24430" y="993"/>
                  </a:cubicBezTo>
                  <a:cubicBezTo>
                    <a:pt x="24642" y="628"/>
                    <a:pt x="24703" y="385"/>
                    <a:pt x="24703" y="385"/>
                  </a:cubicBezTo>
                  <a:cubicBezTo>
                    <a:pt x="24799" y="130"/>
                    <a:pt x="24803" y="0"/>
                    <a:pt x="24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7"/>
            <p:cNvSpPr/>
            <p:nvPr/>
          </p:nvSpPr>
          <p:spPr>
            <a:xfrm>
              <a:off x="23292950" y="12663925"/>
              <a:ext cx="538775" cy="710650"/>
            </a:xfrm>
            <a:custGeom>
              <a:avLst/>
              <a:gdLst/>
              <a:ahLst/>
              <a:cxnLst/>
              <a:rect l="l" t="t" r="r" b="b"/>
              <a:pathLst>
                <a:path w="21551" h="28426" extrusionOk="0">
                  <a:moveTo>
                    <a:pt x="21519" y="1"/>
                  </a:moveTo>
                  <a:lnTo>
                    <a:pt x="21519" y="1"/>
                  </a:lnTo>
                  <a:cubicBezTo>
                    <a:pt x="21493" y="1"/>
                    <a:pt x="21436" y="80"/>
                    <a:pt x="21366" y="261"/>
                  </a:cubicBezTo>
                  <a:cubicBezTo>
                    <a:pt x="21366" y="261"/>
                    <a:pt x="21275" y="413"/>
                    <a:pt x="21123" y="656"/>
                  </a:cubicBezTo>
                  <a:cubicBezTo>
                    <a:pt x="21001" y="930"/>
                    <a:pt x="20758" y="1325"/>
                    <a:pt x="20454" y="1781"/>
                  </a:cubicBezTo>
                  <a:cubicBezTo>
                    <a:pt x="19785" y="2693"/>
                    <a:pt x="18843" y="3939"/>
                    <a:pt x="17658" y="5215"/>
                  </a:cubicBezTo>
                  <a:cubicBezTo>
                    <a:pt x="15317" y="7860"/>
                    <a:pt x="11943" y="10747"/>
                    <a:pt x="9542" y="13240"/>
                  </a:cubicBezTo>
                  <a:cubicBezTo>
                    <a:pt x="8326" y="14547"/>
                    <a:pt x="7080" y="16067"/>
                    <a:pt x="5925" y="17678"/>
                  </a:cubicBezTo>
                  <a:cubicBezTo>
                    <a:pt x="4800" y="19319"/>
                    <a:pt x="3736" y="21021"/>
                    <a:pt x="2885" y="22602"/>
                  </a:cubicBezTo>
                  <a:cubicBezTo>
                    <a:pt x="2004" y="24152"/>
                    <a:pt x="1335" y="25550"/>
                    <a:pt x="849" y="26553"/>
                  </a:cubicBezTo>
                  <a:cubicBezTo>
                    <a:pt x="393" y="27526"/>
                    <a:pt x="89" y="28134"/>
                    <a:pt x="89" y="28134"/>
                  </a:cubicBezTo>
                  <a:cubicBezTo>
                    <a:pt x="1" y="28310"/>
                    <a:pt x="15" y="28425"/>
                    <a:pt x="72" y="28425"/>
                  </a:cubicBezTo>
                  <a:cubicBezTo>
                    <a:pt x="113" y="28425"/>
                    <a:pt x="177" y="28365"/>
                    <a:pt x="241" y="28225"/>
                  </a:cubicBezTo>
                  <a:lnTo>
                    <a:pt x="1031" y="26614"/>
                  </a:lnTo>
                  <a:cubicBezTo>
                    <a:pt x="1518" y="25641"/>
                    <a:pt x="2247" y="24273"/>
                    <a:pt x="3129" y="22693"/>
                  </a:cubicBezTo>
                  <a:cubicBezTo>
                    <a:pt x="3949" y="21143"/>
                    <a:pt x="5013" y="19441"/>
                    <a:pt x="6168" y="17830"/>
                  </a:cubicBezTo>
                  <a:cubicBezTo>
                    <a:pt x="7293" y="16249"/>
                    <a:pt x="8539" y="14729"/>
                    <a:pt x="9724" y="13483"/>
                  </a:cubicBezTo>
                  <a:cubicBezTo>
                    <a:pt x="12126" y="10960"/>
                    <a:pt x="15469" y="8042"/>
                    <a:pt x="17810" y="5398"/>
                  </a:cubicBezTo>
                  <a:cubicBezTo>
                    <a:pt x="18995" y="4060"/>
                    <a:pt x="19937" y="2814"/>
                    <a:pt x="20545" y="1842"/>
                  </a:cubicBezTo>
                  <a:cubicBezTo>
                    <a:pt x="20849" y="1355"/>
                    <a:pt x="21092" y="990"/>
                    <a:pt x="21244" y="717"/>
                  </a:cubicBezTo>
                  <a:cubicBezTo>
                    <a:pt x="21396" y="443"/>
                    <a:pt x="21457" y="291"/>
                    <a:pt x="21457" y="291"/>
                  </a:cubicBezTo>
                  <a:cubicBezTo>
                    <a:pt x="21539" y="110"/>
                    <a:pt x="21550" y="1"/>
                    <a:pt x="21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7"/>
            <p:cNvSpPr/>
            <p:nvPr/>
          </p:nvSpPr>
          <p:spPr>
            <a:xfrm>
              <a:off x="23298175" y="12927075"/>
              <a:ext cx="435025" cy="447350"/>
            </a:xfrm>
            <a:custGeom>
              <a:avLst/>
              <a:gdLst/>
              <a:ahLst/>
              <a:cxnLst/>
              <a:rect l="l" t="t" r="r" b="b"/>
              <a:pathLst>
                <a:path w="17401" h="17894" extrusionOk="0">
                  <a:moveTo>
                    <a:pt x="17306" y="1"/>
                  </a:moveTo>
                  <a:cubicBezTo>
                    <a:pt x="17267" y="1"/>
                    <a:pt x="17212" y="21"/>
                    <a:pt x="17145" y="69"/>
                  </a:cubicBezTo>
                  <a:cubicBezTo>
                    <a:pt x="17145" y="69"/>
                    <a:pt x="16841" y="404"/>
                    <a:pt x="16294" y="951"/>
                  </a:cubicBezTo>
                  <a:cubicBezTo>
                    <a:pt x="15716" y="1468"/>
                    <a:pt x="14835" y="2167"/>
                    <a:pt x="13801" y="2835"/>
                  </a:cubicBezTo>
                  <a:cubicBezTo>
                    <a:pt x="12798" y="3535"/>
                    <a:pt x="11613" y="4294"/>
                    <a:pt x="10427" y="5054"/>
                  </a:cubicBezTo>
                  <a:cubicBezTo>
                    <a:pt x="9242" y="5814"/>
                    <a:pt x="8148" y="6665"/>
                    <a:pt x="7266" y="7547"/>
                  </a:cubicBezTo>
                  <a:cubicBezTo>
                    <a:pt x="5473" y="9249"/>
                    <a:pt x="3679" y="11802"/>
                    <a:pt x="2372" y="13930"/>
                  </a:cubicBezTo>
                  <a:cubicBezTo>
                    <a:pt x="1673" y="14963"/>
                    <a:pt x="1157" y="15906"/>
                    <a:pt x="731" y="16605"/>
                  </a:cubicBezTo>
                  <a:cubicBezTo>
                    <a:pt x="305" y="17243"/>
                    <a:pt x="93" y="17668"/>
                    <a:pt x="93" y="17668"/>
                  </a:cubicBezTo>
                  <a:cubicBezTo>
                    <a:pt x="0" y="17798"/>
                    <a:pt x="20" y="17894"/>
                    <a:pt x="85" y="17894"/>
                  </a:cubicBezTo>
                  <a:cubicBezTo>
                    <a:pt x="126" y="17894"/>
                    <a:pt x="185" y="17855"/>
                    <a:pt x="245" y="17760"/>
                  </a:cubicBezTo>
                  <a:cubicBezTo>
                    <a:pt x="245" y="17760"/>
                    <a:pt x="1278" y="16179"/>
                    <a:pt x="2585" y="14082"/>
                  </a:cubicBezTo>
                  <a:cubicBezTo>
                    <a:pt x="3953" y="11985"/>
                    <a:pt x="5807" y="9492"/>
                    <a:pt x="7540" y="7820"/>
                  </a:cubicBezTo>
                  <a:cubicBezTo>
                    <a:pt x="8421" y="6969"/>
                    <a:pt x="9485" y="6149"/>
                    <a:pt x="10610" y="5358"/>
                  </a:cubicBezTo>
                  <a:cubicBezTo>
                    <a:pt x="11765" y="4598"/>
                    <a:pt x="12950" y="3839"/>
                    <a:pt x="13953" y="3109"/>
                  </a:cubicBezTo>
                  <a:cubicBezTo>
                    <a:pt x="14987" y="2380"/>
                    <a:pt x="15868" y="1650"/>
                    <a:pt x="16446" y="1133"/>
                  </a:cubicBezTo>
                  <a:cubicBezTo>
                    <a:pt x="16993" y="586"/>
                    <a:pt x="17297" y="221"/>
                    <a:pt x="17297" y="221"/>
                  </a:cubicBezTo>
                  <a:cubicBezTo>
                    <a:pt x="17400" y="97"/>
                    <a:pt x="17391" y="1"/>
                    <a:pt x="17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7"/>
            <p:cNvSpPr/>
            <p:nvPr/>
          </p:nvSpPr>
          <p:spPr>
            <a:xfrm>
              <a:off x="23285250" y="12348200"/>
              <a:ext cx="532750" cy="1021925"/>
            </a:xfrm>
            <a:custGeom>
              <a:avLst/>
              <a:gdLst/>
              <a:ahLst/>
              <a:cxnLst/>
              <a:rect l="l" t="t" r="r" b="b"/>
              <a:pathLst>
                <a:path w="21310" h="40877" extrusionOk="0">
                  <a:moveTo>
                    <a:pt x="21255" y="1"/>
                  </a:moveTo>
                  <a:cubicBezTo>
                    <a:pt x="21213" y="1"/>
                    <a:pt x="21123" y="75"/>
                    <a:pt x="21005" y="245"/>
                  </a:cubicBezTo>
                  <a:cubicBezTo>
                    <a:pt x="21005" y="245"/>
                    <a:pt x="20488" y="914"/>
                    <a:pt x="19698" y="2130"/>
                  </a:cubicBezTo>
                  <a:cubicBezTo>
                    <a:pt x="18938" y="3346"/>
                    <a:pt x="17783" y="5018"/>
                    <a:pt x="16537" y="6963"/>
                  </a:cubicBezTo>
                  <a:cubicBezTo>
                    <a:pt x="15230" y="8847"/>
                    <a:pt x="13680" y="10914"/>
                    <a:pt x="12190" y="13042"/>
                  </a:cubicBezTo>
                  <a:cubicBezTo>
                    <a:pt x="10731" y="15139"/>
                    <a:pt x="9272" y="17267"/>
                    <a:pt x="8087" y="19151"/>
                  </a:cubicBezTo>
                  <a:cubicBezTo>
                    <a:pt x="6932" y="21066"/>
                    <a:pt x="5625" y="23255"/>
                    <a:pt x="4531" y="25626"/>
                  </a:cubicBezTo>
                  <a:cubicBezTo>
                    <a:pt x="3437" y="27966"/>
                    <a:pt x="2525" y="30398"/>
                    <a:pt x="1856" y="32617"/>
                  </a:cubicBezTo>
                  <a:cubicBezTo>
                    <a:pt x="1187" y="34805"/>
                    <a:pt x="731" y="36811"/>
                    <a:pt x="458" y="38240"/>
                  </a:cubicBezTo>
                  <a:cubicBezTo>
                    <a:pt x="154" y="39638"/>
                    <a:pt x="32" y="40520"/>
                    <a:pt x="32" y="40520"/>
                  </a:cubicBezTo>
                  <a:cubicBezTo>
                    <a:pt x="1" y="40755"/>
                    <a:pt x="34" y="40877"/>
                    <a:pt x="87" y="40877"/>
                  </a:cubicBezTo>
                  <a:cubicBezTo>
                    <a:pt x="135" y="40877"/>
                    <a:pt x="201" y="40770"/>
                    <a:pt x="245" y="40550"/>
                  </a:cubicBezTo>
                  <a:cubicBezTo>
                    <a:pt x="245" y="40550"/>
                    <a:pt x="336" y="39668"/>
                    <a:pt x="640" y="38270"/>
                  </a:cubicBezTo>
                  <a:cubicBezTo>
                    <a:pt x="944" y="36872"/>
                    <a:pt x="1400" y="34896"/>
                    <a:pt x="2099" y="32677"/>
                  </a:cubicBezTo>
                  <a:cubicBezTo>
                    <a:pt x="2768" y="30489"/>
                    <a:pt x="3680" y="28088"/>
                    <a:pt x="4804" y="25778"/>
                  </a:cubicBezTo>
                  <a:cubicBezTo>
                    <a:pt x="5899" y="23437"/>
                    <a:pt x="7175" y="21249"/>
                    <a:pt x="8361" y="19334"/>
                  </a:cubicBezTo>
                  <a:cubicBezTo>
                    <a:pt x="9546" y="17449"/>
                    <a:pt x="10944" y="15322"/>
                    <a:pt x="12434" y="13224"/>
                  </a:cubicBezTo>
                  <a:cubicBezTo>
                    <a:pt x="13923" y="11097"/>
                    <a:pt x="15473" y="9060"/>
                    <a:pt x="16719" y="7115"/>
                  </a:cubicBezTo>
                  <a:cubicBezTo>
                    <a:pt x="17966" y="5169"/>
                    <a:pt x="19029" y="3467"/>
                    <a:pt x="19850" y="2252"/>
                  </a:cubicBezTo>
                  <a:cubicBezTo>
                    <a:pt x="20640" y="1066"/>
                    <a:pt x="21127" y="337"/>
                    <a:pt x="21127" y="337"/>
                  </a:cubicBezTo>
                  <a:cubicBezTo>
                    <a:pt x="21282" y="129"/>
                    <a:pt x="21310" y="1"/>
                    <a:pt x="2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7"/>
            <p:cNvSpPr/>
            <p:nvPr/>
          </p:nvSpPr>
          <p:spPr>
            <a:xfrm>
              <a:off x="23293650" y="13147650"/>
              <a:ext cx="956725" cy="382250"/>
            </a:xfrm>
            <a:custGeom>
              <a:avLst/>
              <a:gdLst/>
              <a:ahLst/>
              <a:cxnLst/>
              <a:rect l="l" t="t" r="r" b="b"/>
              <a:pathLst>
                <a:path w="38269" h="15290" extrusionOk="0">
                  <a:moveTo>
                    <a:pt x="21815" y="202"/>
                  </a:moveTo>
                  <a:cubicBezTo>
                    <a:pt x="21870" y="241"/>
                    <a:pt x="22085" y="274"/>
                    <a:pt x="22463" y="274"/>
                  </a:cubicBezTo>
                  <a:cubicBezTo>
                    <a:pt x="22463" y="274"/>
                    <a:pt x="22888" y="274"/>
                    <a:pt x="23618" y="304"/>
                  </a:cubicBezTo>
                  <a:cubicBezTo>
                    <a:pt x="24377" y="365"/>
                    <a:pt x="25381" y="426"/>
                    <a:pt x="26718" y="578"/>
                  </a:cubicBezTo>
                  <a:cubicBezTo>
                    <a:pt x="28025" y="730"/>
                    <a:pt x="29606" y="1003"/>
                    <a:pt x="31369" y="1307"/>
                  </a:cubicBezTo>
                  <a:cubicBezTo>
                    <a:pt x="33101" y="1611"/>
                    <a:pt x="35077" y="2037"/>
                    <a:pt x="36870" y="3101"/>
                  </a:cubicBezTo>
                  <a:cubicBezTo>
                    <a:pt x="37296" y="3405"/>
                    <a:pt x="37843" y="3678"/>
                    <a:pt x="37934" y="4073"/>
                  </a:cubicBezTo>
                  <a:cubicBezTo>
                    <a:pt x="37995" y="4529"/>
                    <a:pt x="37478" y="4924"/>
                    <a:pt x="37083" y="5259"/>
                  </a:cubicBezTo>
                  <a:cubicBezTo>
                    <a:pt x="36262" y="5928"/>
                    <a:pt x="35320" y="6566"/>
                    <a:pt x="34256" y="6961"/>
                  </a:cubicBezTo>
                  <a:cubicBezTo>
                    <a:pt x="33192" y="7387"/>
                    <a:pt x="32068" y="7599"/>
                    <a:pt x="30913" y="7721"/>
                  </a:cubicBezTo>
                  <a:cubicBezTo>
                    <a:pt x="30335" y="7812"/>
                    <a:pt x="29727" y="7873"/>
                    <a:pt x="29150" y="8177"/>
                  </a:cubicBezTo>
                  <a:cubicBezTo>
                    <a:pt x="28572" y="8481"/>
                    <a:pt x="28177" y="8937"/>
                    <a:pt x="27812" y="9423"/>
                  </a:cubicBezTo>
                  <a:cubicBezTo>
                    <a:pt x="27144" y="10426"/>
                    <a:pt x="26688" y="11520"/>
                    <a:pt x="25836" y="12280"/>
                  </a:cubicBezTo>
                  <a:cubicBezTo>
                    <a:pt x="25016" y="13101"/>
                    <a:pt x="23982" y="13587"/>
                    <a:pt x="22888" y="13770"/>
                  </a:cubicBezTo>
                  <a:cubicBezTo>
                    <a:pt x="22595" y="13835"/>
                    <a:pt x="22302" y="13865"/>
                    <a:pt x="22008" y="13865"/>
                  </a:cubicBezTo>
                  <a:cubicBezTo>
                    <a:pt x="21755" y="13865"/>
                    <a:pt x="21501" y="13842"/>
                    <a:pt x="21247" y="13800"/>
                  </a:cubicBezTo>
                  <a:cubicBezTo>
                    <a:pt x="20730" y="13739"/>
                    <a:pt x="20213" y="13557"/>
                    <a:pt x="19697" y="13405"/>
                  </a:cubicBezTo>
                  <a:cubicBezTo>
                    <a:pt x="19149" y="13192"/>
                    <a:pt x="18663" y="13040"/>
                    <a:pt x="18086" y="12979"/>
                  </a:cubicBezTo>
                  <a:cubicBezTo>
                    <a:pt x="17943" y="12955"/>
                    <a:pt x="17797" y="12944"/>
                    <a:pt x="17652" y="12944"/>
                  </a:cubicBezTo>
                  <a:cubicBezTo>
                    <a:pt x="17243" y="12944"/>
                    <a:pt x="16834" y="13035"/>
                    <a:pt x="16475" y="13192"/>
                  </a:cubicBezTo>
                  <a:cubicBezTo>
                    <a:pt x="15502" y="13587"/>
                    <a:pt x="14803" y="14256"/>
                    <a:pt x="13921" y="14681"/>
                  </a:cubicBezTo>
                  <a:cubicBezTo>
                    <a:pt x="13504" y="14905"/>
                    <a:pt x="13049" y="15004"/>
                    <a:pt x="12587" y="15004"/>
                  </a:cubicBezTo>
                  <a:cubicBezTo>
                    <a:pt x="12108" y="15004"/>
                    <a:pt x="11620" y="14898"/>
                    <a:pt x="11155" y="14712"/>
                  </a:cubicBezTo>
                  <a:cubicBezTo>
                    <a:pt x="10243" y="14377"/>
                    <a:pt x="9484" y="13739"/>
                    <a:pt x="8754" y="13101"/>
                  </a:cubicBezTo>
                  <a:cubicBezTo>
                    <a:pt x="8025" y="12402"/>
                    <a:pt x="7386" y="11733"/>
                    <a:pt x="6657" y="11156"/>
                  </a:cubicBezTo>
                  <a:cubicBezTo>
                    <a:pt x="5259" y="9970"/>
                    <a:pt x="3769" y="9119"/>
                    <a:pt x="2493" y="8724"/>
                  </a:cubicBezTo>
                  <a:cubicBezTo>
                    <a:pt x="1824" y="8481"/>
                    <a:pt x="1277" y="8329"/>
                    <a:pt x="760" y="8268"/>
                  </a:cubicBezTo>
                  <a:cubicBezTo>
                    <a:pt x="669" y="8207"/>
                    <a:pt x="547" y="8207"/>
                    <a:pt x="426" y="8177"/>
                  </a:cubicBezTo>
                  <a:lnTo>
                    <a:pt x="304" y="8177"/>
                  </a:lnTo>
                  <a:lnTo>
                    <a:pt x="304" y="7812"/>
                  </a:lnTo>
                  <a:cubicBezTo>
                    <a:pt x="1125" y="7387"/>
                    <a:pt x="1915" y="6961"/>
                    <a:pt x="2675" y="6566"/>
                  </a:cubicBezTo>
                  <a:cubicBezTo>
                    <a:pt x="3465" y="6140"/>
                    <a:pt x="4225" y="5745"/>
                    <a:pt x="4955" y="5380"/>
                  </a:cubicBezTo>
                  <a:cubicBezTo>
                    <a:pt x="6444" y="4651"/>
                    <a:pt x="7812" y="4013"/>
                    <a:pt x="9088" y="3435"/>
                  </a:cubicBezTo>
                  <a:cubicBezTo>
                    <a:pt x="11672" y="2341"/>
                    <a:pt x="13891" y="1611"/>
                    <a:pt x="15715" y="1155"/>
                  </a:cubicBezTo>
                  <a:cubicBezTo>
                    <a:pt x="17538" y="730"/>
                    <a:pt x="18906" y="517"/>
                    <a:pt x="19818" y="426"/>
                  </a:cubicBezTo>
                  <a:cubicBezTo>
                    <a:pt x="20274" y="396"/>
                    <a:pt x="20608" y="365"/>
                    <a:pt x="20821" y="365"/>
                  </a:cubicBezTo>
                  <a:cubicBezTo>
                    <a:pt x="21064" y="335"/>
                    <a:pt x="21186" y="335"/>
                    <a:pt x="21186" y="335"/>
                  </a:cubicBezTo>
                  <a:cubicBezTo>
                    <a:pt x="21583" y="306"/>
                    <a:pt x="21795" y="258"/>
                    <a:pt x="21815" y="202"/>
                  </a:cubicBezTo>
                  <a:close/>
                  <a:moveTo>
                    <a:pt x="20791" y="0"/>
                  </a:moveTo>
                  <a:cubicBezTo>
                    <a:pt x="20578" y="0"/>
                    <a:pt x="20213" y="61"/>
                    <a:pt x="19757" y="92"/>
                  </a:cubicBezTo>
                  <a:cubicBezTo>
                    <a:pt x="18815" y="183"/>
                    <a:pt x="17447" y="396"/>
                    <a:pt x="15624" y="821"/>
                  </a:cubicBezTo>
                  <a:cubicBezTo>
                    <a:pt x="13830" y="1277"/>
                    <a:pt x="11551" y="2006"/>
                    <a:pt x="8967" y="3101"/>
                  </a:cubicBezTo>
                  <a:cubicBezTo>
                    <a:pt x="7690" y="3617"/>
                    <a:pt x="6292" y="4317"/>
                    <a:pt x="4803" y="5046"/>
                  </a:cubicBezTo>
                  <a:cubicBezTo>
                    <a:pt x="4073" y="5411"/>
                    <a:pt x="3313" y="5806"/>
                    <a:pt x="2523" y="6201"/>
                  </a:cubicBezTo>
                  <a:cubicBezTo>
                    <a:pt x="1733" y="6627"/>
                    <a:pt x="882" y="7083"/>
                    <a:pt x="0" y="7538"/>
                  </a:cubicBezTo>
                  <a:lnTo>
                    <a:pt x="0" y="8177"/>
                  </a:lnTo>
                  <a:lnTo>
                    <a:pt x="0" y="8329"/>
                  </a:lnTo>
                  <a:cubicBezTo>
                    <a:pt x="0" y="8359"/>
                    <a:pt x="91" y="8359"/>
                    <a:pt x="122" y="8359"/>
                  </a:cubicBezTo>
                  <a:cubicBezTo>
                    <a:pt x="213" y="8359"/>
                    <a:pt x="274" y="8420"/>
                    <a:pt x="365" y="8420"/>
                  </a:cubicBezTo>
                  <a:cubicBezTo>
                    <a:pt x="456" y="8450"/>
                    <a:pt x="578" y="8450"/>
                    <a:pt x="699" y="8481"/>
                  </a:cubicBezTo>
                  <a:cubicBezTo>
                    <a:pt x="1186" y="8572"/>
                    <a:pt x="1763" y="8724"/>
                    <a:pt x="2371" y="8937"/>
                  </a:cubicBezTo>
                  <a:cubicBezTo>
                    <a:pt x="3617" y="9362"/>
                    <a:pt x="5076" y="10152"/>
                    <a:pt x="6444" y="11338"/>
                  </a:cubicBezTo>
                  <a:cubicBezTo>
                    <a:pt x="7113" y="11915"/>
                    <a:pt x="7751" y="12584"/>
                    <a:pt x="8481" y="13283"/>
                  </a:cubicBezTo>
                  <a:cubicBezTo>
                    <a:pt x="9210" y="13952"/>
                    <a:pt x="10000" y="14590"/>
                    <a:pt x="11003" y="14985"/>
                  </a:cubicBezTo>
                  <a:cubicBezTo>
                    <a:pt x="11507" y="15174"/>
                    <a:pt x="12059" y="15290"/>
                    <a:pt x="12606" y="15290"/>
                  </a:cubicBezTo>
                  <a:cubicBezTo>
                    <a:pt x="13115" y="15290"/>
                    <a:pt x="13619" y="15190"/>
                    <a:pt x="14073" y="14955"/>
                  </a:cubicBezTo>
                  <a:cubicBezTo>
                    <a:pt x="14985" y="14499"/>
                    <a:pt x="15745" y="13800"/>
                    <a:pt x="16566" y="13466"/>
                  </a:cubicBezTo>
                  <a:cubicBezTo>
                    <a:pt x="16899" y="13310"/>
                    <a:pt x="17248" y="13248"/>
                    <a:pt x="17608" y="13248"/>
                  </a:cubicBezTo>
                  <a:cubicBezTo>
                    <a:pt x="18233" y="13248"/>
                    <a:pt x="18889" y="13436"/>
                    <a:pt x="19545" y="13648"/>
                  </a:cubicBezTo>
                  <a:cubicBezTo>
                    <a:pt x="20061" y="13800"/>
                    <a:pt x="20608" y="13982"/>
                    <a:pt x="21186" y="14074"/>
                  </a:cubicBezTo>
                  <a:cubicBezTo>
                    <a:pt x="21432" y="14101"/>
                    <a:pt x="21690" y="14116"/>
                    <a:pt x="21952" y="14116"/>
                  </a:cubicBezTo>
                  <a:cubicBezTo>
                    <a:pt x="22273" y="14116"/>
                    <a:pt x="22601" y="14093"/>
                    <a:pt x="22918" y="14043"/>
                  </a:cubicBezTo>
                  <a:cubicBezTo>
                    <a:pt x="24104" y="13830"/>
                    <a:pt x="25198" y="13314"/>
                    <a:pt x="26080" y="12463"/>
                  </a:cubicBezTo>
                  <a:cubicBezTo>
                    <a:pt x="26992" y="11642"/>
                    <a:pt x="27447" y="10487"/>
                    <a:pt x="28086" y="9545"/>
                  </a:cubicBezTo>
                  <a:cubicBezTo>
                    <a:pt x="28420" y="9058"/>
                    <a:pt x="28815" y="8633"/>
                    <a:pt x="29302" y="8359"/>
                  </a:cubicBezTo>
                  <a:cubicBezTo>
                    <a:pt x="29788" y="8116"/>
                    <a:pt x="30365" y="8025"/>
                    <a:pt x="30943" y="7964"/>
                  </a:cubicBezTo>
                  <a:cubicBezTo>
                    <a:pt x="32128" y="7842"/>
                    <a:pt x="33283" y="7630"/>
                    <a:pt x="34347" y="7174"/>
                  </a:cubicBezTo>
                  <a:cubicBezTo>
                    <a:pt x="35411" y="6718"/>
                    <a:pt x="36414" y="6110"/>
                    <a:pt x="37296" y="5380"/>
                  </a:cubicBezTo>
                  <a:cubicBezTo>
                    <a:pt x="37478" y="5198"/>
                    <a:pt x="37691" y="5046"/>
                    <a:pt x="37904" y="4803"/>
                  </a:cubicBezTo>
                  <a:cubicBezTo>
                    <a:pt x="38086" y="4621"/>
                    <a:pt x="38268" y="4317"/>
                    <a:pt x="38238" y="3982"/>
                  </a:cubicBezTo>
                  <a:cubicBezTo>
                    <a:pt x="38147" y="3617"/>
                    <a:pt x="37934" y="3405"/>
                    <a:pt x="37691" y="3253"/>
                  </a:cubicBezTo>
                  <a:cubicBezTo>
                    <a:pt x="37478" y="3040"/>
                    <a:pt x="37235" y="2949"/>
                    <a:pt x="37022" y="2797"/>
                  </a:cubicBezTo>
                  <a:cubicBezTo>
                    <a:pt x="35168" y="1733"/>
                    <a:pt x="33131" y="1307"/>
                    <a:pt x="31399" y="1003"/>
                  </a:cubicBezTo>
                  <a:cubicBezTo>
                    <a:pt x="29606" y="699"/>
                    <a:pt x="28055" y="487"/>
                    <a:pt x="26718" y="304"/>
                  </a:cubicBezTo>
                  <a:cubicBezTo>
                    <a:pt x="25381" y="183"/>
                    <a:pt x="24317" y="122"/>
                    <a:pt x="23618" y="92"/>
                  </a:cubicBezTo>
                  <a:lnTo>
                    <a:pt x="22463" y="92"/>
                  </a:lnTo>
                  <a:cubicBezTo>
                    <a:pt x="22061" y="92"/>
                    <a:pt x="21842" y="129"/>
                    <a:pt x="21807" y="171"/>
                  </a:cubicBezTo>
                  <a:lnTo>
                    <a:pt x="21807" y="171"/>
                  </a:lnTo>
                  <a:cubicBezTo>
                    <a:pt x="21758" y="115"/>
                    <a:pt x="21532" y="55"/>
                    <a:pt x="211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7"/>
            <p:cNvSpPr/>
            <p:nvPr/>
          </p:nvSpPr>
          <p:spPr>
            <a:xfrm>
              <a:off x="23296950" y="13253725"/>
              <a:ext cx="949650" cy="94925"/>
            </a:xfrm>
            <a:custGeom>
              <a:avLst/>
              <a:gdLst/>
              <a:ahLst/>
              <a:cxnLst/>
              <a:rect l="l" t="t" r="r" b="b"/>
              <a:pathLst>
                <a:path w="37986" h="3797" extrusionOk="0">
                  <a:moveTo>
                    <a:pt x="37751" y="1"/>
                  </a:moveTo>
                  <a:cubicBezTo>
                    <a:pt x="37714" y="1"/>
                    <a:pt x="37670" y="4"/>
                    <a:pt x="37620" y="13"/>
                  </a:cubicBezTo>
                  <a:cubicBezTo>
                    <a:pt x="37620" y="13"/>
                    <a:pt x="34793" y="681"/>
                    <a:pt x="31085" y="1137"/>
                  </a:cubicBezTo>
                  <a:cubicBezTo>
                    <a:pt x="29200" y="1381"/>
                    <a:pt x="27072" y="1593"/>
                    <a:pt x="25005" y="1685"/>
                  </a:cubicBezTo>
                  <a:cubicBezTo>
                    <a:pt x="22908" y="1806"/>
                    <a:pt x="20811" y="1836"/>
                    <a:pt x="18987" y="1836"/>
                  </a:cubicBezTo>
                  <a:cubicBezTo>
                    <a:pt x="15340" y="1836"/>
                    <a:pt x="10628" y="1836"/>
                    <a:pt x="6859" y="2323"/>
                  </a:cubicBezTo>
                  <a:cubicBezTo>
                    <a:pt x="5005" y="2536"/>
                    <a:pt x="3333" y="2840"/>
                    <a:pt x="2209" y="3113"/>
                  </a:cubicBezTo>
                  <a:cubicBezTo>
                    <a:pt x="1601" y="3235"/>
                    <a:pt x="1145" y="3356"/>
                    <a:pt x="841" y="3447"/>
                  </a:cubicBezTo>
                  <a:cubicBezTo>
                    <a:pt x="537" y="3569"/>
                    <a:pt x="324" y="3599"/>
                    <a:pt x="324" y="3599"/>
                  </a:cubicBezTo>
                  <a:cubicBezTo>
                    <a:pt x="54" y="3689"/>
                    <a:pt x="1" y="3796"/>
                    <a:pt x="127" y="3796"/>
                  </a:cubicBezTo>
                  <a:cubicBezTo>
                    <a:pt x="171" y="3796"/>
                    <a:pt x="237" y="3783"/>
                    <a:pt x="324" y="3751"/>
                  </a:cubicBezTo>
                  <a:cubicBezTo>
                    <a:pt x="324" y="3751"/>
                    <a:pt x="537" y="3721"/>
                    <a:pt x="841" y="3630"/>
                  </a:cubicBezTo>
                  <a:cubicBezTo>
                    <a:pt x="1175" y="3508"/>
                    <a:pt x="1631" y="3417"/>
                    <a:pt x="2209" y="3295"/>
                  </a:cubicBezTo>
                  <a:cubicBezTo>
                    <a:pt x="3364" y="3022"/>
                    <a:pt x="5005" y="2748"/>
                    <a:pt x="6859" y="2566"/>
                  </a:cubicBezTo>
                  <a:cubicBezTo>
                    <a:pt x="10628" y="2140"/>
                    <a:pt x="15309" y="2232"/>
                    <a:pt x="18987" y="2201"/>
                  </a:cubicBezTo>
                  <a:cubicBezTo>
                    <a:pt x="20811" y="2201"/>
                    <a:pt x="22938" y="2140"/>
                    <a:pt x="25036" y="1988"/>
                  </a:cubicBezTo>
                  <a:cubicBezTo>
                    <a:pt x="27133" y="1897"/>
                    <a:pt x="29261" y="1654"/>
                    <a:pt x="31115" y="1381"/>
                  </a:cubicBezTo>
                  <a:cubicBezTo>
                    <a:pt x="34884" y="864"/>
                    <a:pt x="37650" y="226"/>
                    <a:pt x="37650" y="226"/>
                  </a:cubicBezTo>
                  <a:cubicBezTo>
                    <a:pt x="37964" y="147"/>
                    <a:pt x="37985" y="1"/>
                    <a:pt x="377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7"/>
            <p:cNvSpPr/>
            <p:nvPr/>
          </p:nvSpPr>
          <p:spPr>
            <a:xfrm>
              <a:off x="23310775" y="13332175"/>
              <a:ext cx="682975" cy="61325"/>
            </a:xfrm>
            <a:custGeom>
              <a:avLst/>
              <a:gdLst/>
              <a:ahLst/>
              <a:cxnLst/>
              <a:rect l="l" t="t" r="r" b="b"/>
              <a:pathLst>
                <a:path w="27319" h="2453" extrusionOk="0">
                  <a:moveTo>
                    <a:pt x="8920" y="1"/>
                  </a:moveTo>
                  <a:cubicBezTo>
                    <a:pt x="7564" y="1"/>
                    <a:pt x="6221" y="106"/>
                    <a:pt x="4999" y="188"/>
                  </a:cubicBezTo>
                  <a:cubicBezTo>
                    <a:pt x="3631" y="309"/>
                    <a:pt x="2446" y="461"/>
                    <a:pt x="1595" y="583"/>
                  </a:cubicBezTo>
                  <a:cubicBezTo>
                    <a:pt x="744" y="705"/>
                    <a:pt x="227" y="765"/>
                    <a:pt x="227" y="765"/>
                  </a:cubicBezTo>
                  <a:cubicBezTo>
                    <a:pt x="48" y="832"/>
                    <a:pt x="1" y="932"/>
                    <a:pt x="109" y="932"/>
                  </a:cubicBezTo>
                  <a:cubicBezTo>
                    <a:pt x="148" y="932"/>
                    <a:pt x="207" y="919"/>
                    <a:pt x="288" y="887"/>
                  </a:cubicBezTo>
                  <a:cubicBezTo>
                    <a:pt x="288" y="887"/>
                    <a:pt x="805" y="796"/>
                    <a:pt x="1656" y="735"/>
                  </a:cubicBezTo>
                  <a:cubicBezTo>
                    <a:pt x="2476" y="644"/>
                    <a:pt x="3662" y="553"/>
                    <a:pt x="5030" y="431"/>
                  </a:cubicBezTo>
                  <a:cubicBezTo>
                    <a:pt x="6130" y="356"/>
                    <a:pt x="7354" y="302"/>
                    <a:pt x="8600" y="302"/>
                  </a:cubicBezTo>
                  <a:cubicBezTo>
                    <a:pt x="8868" y="302"/>
                    <a:pt x="9137" y="304"/>
                    <a:pt x="9407" y="309"/>
                  </a:cubicBezTo>
                  <a:cubicBezTo>
                    <a:pt x="10926" y="340"/>
                    <a:pt x="12385" y="492"/>
                    <a:pt x="13692" y="735"/>
                  </a:cubicBezTo>
                  <a:cubicBezTo>
                    <a:pt x="16276" y="1161"/>
                    <a:pt x="19528" y="1981"/>
                    <a:pt x="22264" y="2285"/>
                  </a:cubicBezTo>
                  <a:cubicBezTo>
                    <a:pt x="23235" y="2415"/>
                    <a:pt x="24114" y="2452"/>
                    <a:pt x="24858" y="2452"/>
                  </a:cubicBezTo>
                  <a:cubicBezTo>
                    <a:pt x="25162" y="2452"/>
                    <a:pt x="25443" y="2446"/>
                    <a:pt x="25699" y="2437"/>
                  </a:cubicBezTo>
                  <a:cubicBezTo>
                    <a:pt x="26124" y="2437"/>
                    <a:pt x="26459" y="2407"/>
                    <a:pt x="26671" y="2376"/>
                  </a:cubicBezTo>
                  <a:cubicBezTo>
                    <a:pt x="26945" y="2316"/>
                    <a:pt x="27066" y="2316"/>
                    <a:pt x="27066" y="2316"/>
                  </a:cubicBezTo>
                  <a:cubicBezTo>
                    <a:pt x="27319" y="2287"/>
                    <a:pt x="27287" y="2130"/>
                    <a:pt x="27089" y="2130"/>
                  </a:cubicBezTo>
                  <a:cubicBezTo>
                    <a:pt x="27072" y="2130"/>
                    <a:pt x="27055" y="2131"/>
                    <a:pt x="27036" y="2133"/>
                  </a:cubicBezTo>
                  <a:cubicBezTo>
                    <a:pt x="27036" y="2133"/>
                    <a:pt x="26914" y="2133"/>
                    <a:pt x="26671" y="2164"/>
                  </a:cubicBezTo>
                  <a:cubicBezTo>
                    <a:pt x="26459" y="2164"/>
                    <a:pt x="26124" y="2224"/>
                    <a:pt x="25699" y="2224"/>
                  </a:cubicBezTo>
                  <a:cubicBezTo>
                    <a:pt x="25522" y="2231"/>
                    <a:pt x="25330" y="2234"/>
                    <a:pt x="25125" y="2234"/>
                  </a:cubicBezTo>
                  <a:cubicBezTo>
                    <a:pt x="24340" y="2234"/>
                    <a:pt x="23361" y="2180"/>
                    <a:pt x="22325" y="2012"/>
                  </a:cubicBezTo>
                  <a:cubicBezTo>
                    <a:pt x="19619" y="1677"/>
                    <a:pt x="16337" y="796"/>
                    <a:pt x="13723" y="401"/>
                  </a:cubicBezTo>
                  <a:cubicBezTo>
                    <a:pt x="12446" y="157"/>
                    <a:pt x="10926" y="6"/>
                    <a:pt x="9407" y="6"/>
                  </a:cubicBezTo>
                  <a:cubicBezTo>
                    <a:pt x="9244" y="2"/>
                    <a:pt x="9082" y="1"/>
                    <a:pt x="8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7"/>
            <p:cNvSpPr/>
            <p:nvPr/>
          </p:nvSpPr>
          <p:spPr>
            <a:xfrm>
              <a:off x="23297450" y="13351300"/>
              <a:ext cx="428250" cy="128525"/>
            </a:xfrm>
            <a:custGeom>
              <a:avLst/>
              <a:gdLst/>
              <a:ahLst/>
              <a:cxnLst/>
              <a:rect l="l" t="t" r="r" b="b"/>
              <a:pathLst>
                <a:path w="17130" h="5141" extrusionOk="0">
                  <a:moveTo>
                    <a:pt x="152" y="0"/>
                  </a:moveTo>
                  <a:cubicBezTo>
                    <a:pt x="0" y="0"/>
                    <a:pt x="0" y="152"/>
                    <a:pt x="152" y="213"/>
                  </a:cubicBezTo>
                  <a:cubicBezTo>
                    <a:pt x="152" y="213"/>
                    <a:pt x="517" y="213"/>
                    <a:pt x="1034" y="274"/>
                  </a:cubicBezTo>
                  <a:cubicBezTo>
                    <a:pt x="1581" y="304"/>
                    <a:pt x="2341" y="365"/>
                    <a:pt x="3192" y="578"/>
                  </a:cubicBezTo>
                  <a:cubicBezTo>
                    <a:pt x="4955" y="882"/>
                    <a:pt x="6961" y="1703"/>
                    <a:pt x="8572" y="2341"/>
                  </a:cubicBezTo>
                  <a:cubicBezTo>
                    <a:pt x="10152" y="3040"/>
                    <a:pt x="12158" y="3921"/>
                    <a:pt x="13891" y="4408"/>
                  </a:cubicBezTo>
                  <a:cubicBezTo>
                    <a:pt x="14742" y="4681"/>
                    <a:pt x="15502" y="4864"/>
                    <a:pt x="16049" y="4985"/>
                  </a:cubicBezTo>
                  <a:cubicBezTo>
                    <a:pt x="16566" y="5046"/>
                    <a:pt x="16931" y="5137"/>
                    <a:pt x="16931" y="5137"/>
                  </a:cubicBezTo>
                  <a:cubicBezTo>
                    <a:pt x="16944" y="5140"/>
                    <a:pt x="16957" y="5141"/>
                    <a:pt x="16969" y="5141"/>
                  </a:cubicBezTo>
                  <a:cubicBezTo>
                    <a:pt x="17116" y="5141"/>
                    <a:pt x="17129" y="4981"/>
                    <a:pt x="16961" y="4924"/>
                  </a:cubicBezTo>
                  <a:cubicBezTo>
                    <a:pt x="16961" y="4924"/>
                    <a:pt x="16627" y="4864"/>
                    <a:pt x="16079" y="4742"/>
                  </a:cubicBezTo>
                  <a:cubicBezTo>
                    <a:pt x="15563" y="4621"/>
                    <a:pt x="14803" y="4408"/>
                    <a:pt x="13952" y="4134"/>
                  </a:cubicBezTo>
                  <a:cubicBezTo>
                    <a:pt x="12280" y="3617"/>
                    <a:pt x="10304" y="2675"/>
                    <a:pt x="8724" y="2006"/>
                  </a:cubicBezTo>
                  <a:cubicBezTo>
                    <a:pt x="7113" y="1338"/>
                    <a:pt x="5015" y="578"/>
                    <a:pt x="3283" y="274"/>
                  </a:cubicBezTo>
                  <a:cubicBezTo>
                    <a:pt x="2401" y="92"/>
                    <a:pt x="1641" y="31"/>
                    <a:pt x="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7"/>
            <p:cNvSpPr/>
            <p:nvPr/>
          </p:nvSpPr>
          <p:spPr>
            <a:xfrm>
              <a:off x="23302150" y="13191625"/>
              <a:ext cx="860125" cy="153200"/>
            </a:xfrm>
            <a:custGeom>
              <a:avLst/>
              <a:gdLst/>
              <a:ahLst/>
              <a:cxnLst/>
              <a:rect l="l" t="t" r="r" b="b"/>
              <a:pathLst>
                <a:path w="34405" h="6128" extrusionOk="0">
                  <a:moveTo>
                    <a:pt x="34172" y="0"/>
                  </a:moveTo>
                  <a:cubicBezTo>
                    <a:pt x="34150" y="0"/>
                    <a:pt x="34125" y="2"/>
                    <a:pt x="34098" y="4"/>
                  </a:cubicBezTo>
                  <a:cubicBezTo>
                    <a:pt x="34098" y="4"/>
                    <a:pt x="33460" y="187"/>
                    <a:pt x="32396" y="339"/>
                  </a:cubicBezTo>
                  <a:cubicBezTo>
                    <a:pt x="31416" y="475"/>
                    <a:pt x="30095" y="587"/>
                    <a:pt x="28585" y="587"/>
                  </a:cubicBezTo>
                  <a:cubicBezTo>
                    <a:pt x="28409" y="587"/>
                    <a:pt x="28231" y="585"/>
                    <a:pt x="28050" y="582"/>
                  </a:cubicBezTo>
                  <a:cubicBezTo>
                    <a:pt x="26348" y="582"/>
                    <a:pt x="24372" y="430"/>
                    <a:pt x="22427" y="430"/>
                  </a:cubicBezTo>
                  <a:cubicBezTo>
                    <a:pt x="20451" y="430"/>
                    <a:pt x="18505" y="612"/>
                    <a:pt x="16834" y="886"/>
                  </a:cubicBezTo>
                  <a:cubicBezTo>
                    <a:pt x="13460" y="1372"/>
                    <a:pt x="9265" y="2588"/>
                    <a:pt x="6013" y="3773"/>
                  </a:cubicBezTo>
                  <a:cubicBezTo>
                    <a:pt x="4371" y="4381"/>
                    <a:pt x="2943" y="4898"/>
                    <a:pt x="1909" y="5293"/>
                  </a:cubicBezTo>
                  <a:cubicBezTo>
                    <a:pt x="876" y="5658"/>
                    <a:pt x="268" y="5901"/>
                    <a:pt x="268" y="5901"/>
                  </a:cubicBezTo>
                  <a:cubicBezTo>
                    <a:pt x="41" y="6014"/>
                    <a:pt x="1" y="6128"/>
                    <a:pt x="146" y="6128"/>
                  </a:cubicBezTo>
                  <a:cubicBezTo>
                    <a:pt x="195" y="6128"/>
                    <a:pt x="266" y="6114"/>
                    <a:pt x="359" y="6083"/>
                  </a:cubicBezTo>
                  <a:cubicBezTo>
                    <a:pt x="359" y="6083"/>
                    <a:pt x="967" y="5871"/>
                    <a:pt x="1970" y="5476"/>
                  </a:cubicBezTo>
                  <a:cubicBezTo>
                    <a:pt x="3004" y="5111"/>
                    <a:pt x="4463" y="4594"/>
                    <a:pt x="6074" y="4047"/>
                  </a:cubicBezTo>
                  <a:cubicBezTo>
                    <a:pt x="9356" y="2922"/>
                    <a:pt x="13521" y="1767"/>
                    <a:pt x="16864" y="1251"/>
                  </a:cubicBezTo>
                  <a:cubicBezTo>
                    <a:pt x="18566" y="1007"/>
                    <a:pt x="20451" y="855"/>
                    <a:pt x="22396" y="795"/>
                  </a:cubicBezTo>
                  <a:cubicBezTo>
                    <a:pt x="24341" y="795"/>
                    <a:pt x="26256" y="916"/>
                    <a:pt x="28019" y="916"/>
                  </a:cubicBezTo>
                  <a:cubicBezTo>
                    <a:pt x="29752" y="916"/>
                    <a:pt x="31272" y="795"/>
                    <a:pt x="32396" y="612"/>
                  </a:cubicBezTo>
                  <a:cubicBezTo>
                    <a:pt x="33460" y="430"/>
                    <a:pt x="34098" y="247"/>
                    <a:pt x="34098" y="247"/>
                  </a:cubicBezTo>
                  <a:cubicBezTo>
                    <a:pt x="34403" y="137"/>
                    <a:pt x="34405" y="0"/>
                    <a:pt x="34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7"/>
            <p:cNvSpPr/>
            <p:nvPr/>
          </p:nvSpPr>
          <p:spPr>
            <a:xfrm>
              <a:off x="23115075" y="13126225"/>
              <a:ext cx="144400" cy="141625"/>
            </a:xfrm>
            <a:custGeom>
              <a:avLst/>
              <a:gdLst/>
              <a:ahLst/>
              <a:cxnLst/>
              <a:rect l="l" t="t" r="r" b="b"/>
              <a:pathLst>
                <a:path w="5776" h="5665" extrusionOk="0">
                  <a:moveTo>
                    <a:pt x="2804" y="1"/>
                  </a:moveTo>
                  <a:cubicBezTo>
                    <a:pt x="2554" y="1"/>
                    <a:pt x="2296" y="44"/>
                    <a:pt x="2067" y="158"/>
                  </a:cubicBezTo>
                  <a:cubicBezTo>
                    <a:pt x="699" y="797"/>
                    <a:pt x="0" y="2256"/>
                    <a:pt x="304" y="3502"/>
                  </a:cubicBezTo>
                  <a:cubicBezTo>
                    <a:pt x="517" y="4170"/>
                    <a:pt x="882" y="4870"/>
                    <a:pt x="1459" y="5234"/>
                  </a:cubicBezTo>
                  <a:cubicBezTo>
                    <a:pt x="1876" y="5528"/>
                    <a:pt x="2376" y="5664"/>
                    <a:pt x="2882" y="5664"/>
                  </a:cubicBezTo>
                  <a:cubicBezTo>
                    <a:pt x="3633" y="5664"/>
                    <a:pt x="4398" y="5366"/>
                    <a:pt x="4924" y="4839"/>
                  </a:cubicBezTo>
                  <a:cubicBezTo>
                    <a:pt x="5745" y="3836"/>
                    <a:pt x="5775" y="2316"/>
                    <a:pt x="5076" y="1283"/>
                  </a:cubicBezTo>
                  <a:cubicBezTo>
                    <a:pt x="4772" y="888"/>
                    <a:pt x="4347" y="523"/>
                    <a:pt x="3921" y="280"/>
                  </a:cubicBezTo>
                  <a:cubicBezTo>
                    <a:pt x="3741" y="160"/>
                    <a:pt x="3285" y="1"/>
                    <a:pt x="2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7"/>
            <p:cNvSpPr/>
            <p:nvPr/>
          </p:nvSpPr>
          <p:spPr>
            <a:xfrm>
              <a:off x="23189725" y="13216875"/>
              <a:ext cx="427200" cy="515975"/>
            </a:xfrm>
            <a:custGeom>
              <a:avLst/>
              <a:gdLst/>
              <a:ahLst/>
              <a:cxnLst/>
              <a:rect l="l" t="t" r="r" b="b"/>
              <a:pathLst>
                <a:path w="17088" h="20639" extrusionOk="0">
                  <a:moveTo>
                    <a:pt x="1961" y="1"/>
                  </a:moveTo>
                  <a:cubicBezTo>
                    <a:pt x="919" y="1"/>
                    <a:pt x="1" y="860"/>
                    <a:pt x="54" y="1973"/>
                  </a:cubicBezTo>
                  <a:cubicBezTo>
                    <a:pt x="115" y="3098"/>
                    <a:pt x="418" y="4192"/>
                    <a:pt x="874" y="5225"/>
                  </a:cubicBezTo>
                  <a:cubicBezTo>
                    <a:pt x="1574" y="6836"/>
                    <a:pt x="2729" y="8235"/>
                    <a:pt x="3944" y="9481"/>
                  </a:cubicBezTo>
                  <a:cubicBezTo>
                    <a:pt x="4735" y="10271"/>
                    <a:pt x="5647" y="11092"/>
                    <a:pt x="6741" y="11335"/>
                  </a:cubicBezTo>
                  <a:cubicBezTo>
                    <a:pt x="6984" y="11426"/>
                    <a:pt x="7258" y="11426"/>
                    <a:pt x="7501" y="11457"/>
                  </a:cubicBezTo>
                  <a:cubicBezTo>
                    <a:pt x="8929" y="13675"/>
                    <a:pt x="10601" y="15681"/>
                    <a:pt x="12303" y="17688"/>
                  </a:cubicBezTo>
                  <a:cubicBezTo>
                    <a:pt x="13093" y="18630"/>
                    <a:pt x="13945" y="19603"/>
                    <a:pt x="15039" y="20271"/>
                  </a:cubicBezTo>
                  <a:cubicBezTo>
                    <a:pt x="15191" y="20393"/>
                    <a:pt x="15343" y="20454"/>
                    <a:pt x="15525" y="20545"/>
                  </a:cubicBezTo>
                  <a:cubicBezTo>
                    <a:pt x="15660" y="20609"/>
                    <a:pt x="15797" y="20639"/>
                    <a:pt x="15930" y="20639"/>
                  </a:cubicBezTo>
                  <a:cubicBezTo>
                    <a:pt x="16551" y="20639"/>
                    <a:pt x="17088" y="20004"/>
                    <a:pt x="16863" y="19329"/>
                  </a:cubicBezTo>
                  <a:cubicBezTo>
                    <a:pt x="16589" y="18569"/>
                    <a:pt x="16224" y="17840"/>
                    <a:pt x="15829" y="17171"/>
                  </a:cubicBezTo>
                  <a:cubicBezTo>
                    <a:pt x="14249" y="14344"/>
                    <a:pt x="12364" y="11639"/>
                    <a:pt x="10024" y="9481"/>
                  </a:cubicBezTo>
                  <a:cubicBezTo>
                    <a:pt x="10084" y="8630"/>
                    <a:pt x="9780" y="7779"/>
                    <a:pt x="9416" y="6988"/>
                  </a:cubicBezTo>
                  <a:cubicBezTo>
                    <a:pt x="8109" y="4435"/>
                    <a:pt x="6194" y="2186"/>
                    <a:pt x="3792" y="636"/>
                  </a:cubicBezTo>
                  <a:cubicBezTo>
                    <a:pt x="3367" y="362"/>
                    <a:pt x="2911" y="180"/>
                    <a:pt x="2425" y="58"/>
                  </a:cubicBezTo>
                  <a:cubicBezTo>
                    <a:pt x="2269" y="19"/>
                    <a:pt x="2113" y="1"/>
                    <a:pt x="1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7"/>
            <p:cNvSpPr/>
            <p:nvPr/>
          </p:nvSpPr>
          <p:spPr>
            <a:xfrm>
              <a:off x="23376550" y="13450850"/>
              <a:ext cx="69100" cy="54825"/>
            </a:xfrm>
            <a:custGeom>
              <a:avLst/>
              <a:gdLst/>
              <a:ahLst/>
              <a:cxnLst/>
              <a:rect l="l" t="t" r="r" b="b"/>
              <a:pathLst>
                <a:path w="2764" h="2193" extrusionOk="0">
                  <a:moveTo>
                    <a:pt x="2581" y="0"/>
                  </a:moveTo>
                  <a:cubicBezTo>
                    <a:pt x="2581" y="0"/>
                    <a:pt x="2399" y="122"/>
                    <a:pt x="2095" y="304"/>
                  </a:cubicBezTo>
                  <a:cubicBezTo>
                    <a:pt x="1821" y="517"/>
                    <a:pt x="1487" y="730"/>
                    <a:pt x="1213" y="912"/>
                  </a:cubicBezTo>
                  <a:cubicBezTo>
                    <a:pt x="940" y="1125"/>
                    <a:pt x="636" y="1429"/>
                    <a:pt x="423" y="1642"/>
                  </a:cubicBezTo>
                  <a:cubicBezTo>
                    <a:pt x="180" y="1885"/>
                    <a:pt x="28" y="2067"/>
                    <a:pt x="28" y="2067"/>
                  </a:cubicBezTo>
                  <a:cubicBezTo>
                    <a:pt x="0" y="2067"/>
                    <a:pt x="98" y="2193"/>
                    <a:pt x="139" y="2193"/>
                  </a:cubicBezTo>
                  <a:cubicBezTo>
                    <a:pt x="143" y="2193"/>
                    <a:pt x="146" y="2191"/>
                    <a:pt x="149" y="2189"/>
                  </a:cubicBezTo>
                  <a:cubicBezTo>
                    <a:pt x="149" y="2189"/>
                    <a:pt x="332" y="1976"/>
                    <a:pt x="605" y="1794"/>
                  </a:cubicBezTo>
                  <a:cubicBezTo>
                    <a:pt x="879" y="1611"/>
                    <a:pt x="1183" y="1338"/>
                    <a:pt x="1456" y="1155"/>
                  </a:cubicBezTo>
                  <a:cubicBezTo>
                    <a:pt x="1699" y="973"/>
                    <a:pt x="2003" y="730"/>
                    <a:pt x="2277" y="517"/>
                  </a:cubicBezTo>
                  <a:cubicBezTo>
                    <a:pt x="2551" y="304"/>
                    <a:pt x="2733" y="152"/>
                    <a:pt x="2733" y="152"/>
                  </a:cubicBezTo>
                  <a:cubicBezTo>
                    <a:pt x="2763" y="122"/>
                    <a:pt x="2702" y="0"/>
                    <a:pt x="2581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7"/>
            <p:cNvSpPr/>
            <p:nvPr/>
          </p:nvSpPr>
          <p:spPr>
            <a:xfrm>
              <a:off x="23399400" y="13484275"/>
              <a:ext cx="75125" cy="54325"/>
            </a:xfrm>
            <a:custGeom>
              <a:avLst/>
              <a:gdLst/>
              <a:ahLst/>
              <a:cxnLst/>
              <a:rect l="l" t="t" r="r" b="b"/>
              <a:pathLst>
                <a:path w="3005" h="2173" extrusionOk="0">
                  <a:moveTo>
                    <a:pt x="2852" y="1"/>
                  </a:moveTo>
                  <a:cubicBezTo>
                    <a:pt x="2852" y="1"/>
                    <a:pt x="1940" y="517"/>
                    <a:pt x="1363" y="912"/>
                  </a:cubicBezTo>
                  <a:cubicBezTo>
                    <a:pt x="785" y="1277"/>
                    <a:pt x="26" y="2007"/>
                    <a:pt x="26" y="2007"/>
                  </a:cubicBezTo>
                  <a:cubicBezTo>
                    <a:pt x="0" y="2058"/>
                    <a:pt x="81" y="2173"/>
                    <a:pt x="126" y="2173"/>
                  </a:cubicBezTo>
                  <a:cubicBezTo>
                    <a:pt x="135" y="2173"/>
                    <a:pt x="142" y="2169"/>
                    <a:pt x="147" y="2159"/>
                  </a:cubicBezTo>
                  <a:cubicBezTo>
                    <a:pt x="147" y="2159"/>
                    <a:pt x="1059" y="1612"/>
                    <a:pt x="1606" y="1216"/>
                  </a:cubicBezTo>
                  <a:cubicBezTo>
                    <a:pt x="2123" y="852"/>
                    <a:pt x="2974" y="183"/>
                    <a:pt x="2974" y="183"/>
                  </a:cubicBezTo>
                  <a:cubicBezTo>
                    <a:pt x="3004" y="183"/>
                    <a:pt x="2913" y="31"/>
                    <a:pt x="285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7"/>
            <p:cNvSpPr/>
            <p:nvPr/>
          </p:nvSpPr>
          <p:spPr>
            <a:xfrm>
              <a:off x="23425850" y="13521500"/>
              <a:ext cx="75275" cy="47150"/>
            </a:xfrm>
            <a:custGeom>
              <a:avLst/>
              <a:gdLst/>
              <a:ahLst/>
              <a:cxnLst/>
              <a:rect l="l" t="t" r="r" b="b"/>
              <a:pathLst>
                <a:path w="3011" h="1886" extrusionOk="0">
                  <a:moveTo>
                    <a:pt x="2858" y="1"/>
                  </a:moveTo>
                  <a:cubicBezTo>
                    <a:pt x="2858" y="1"/>
                    <a:pt x="1946" y="457"/>
                    <a:pt x="1369" y="791"/>
                  </a:cubicBezTo>
                  <a:cubicBezTo>
                    <a:pt x="852" y="1126"/>
                    <a:pt x="1" y="1734"/>
                    <a:pt x="1" y="1734"/>
                  </a:cubicBezTo>
                  <a:cubicBezTo>
                    <a:pt x="1" y="1734"/>
                    <a:pt x="92" y="1886"/>
                    <a:pt x="123" y="1886"/>
                  </a:cubicBezTo>
                  <a:cubicBezTo>
                    <a:pt x="123" y="1886"/>
                    <a:pt x="1034" y="1430"/>
                    <a:pt x="1612" y="1095"/>
                  </a:cubicBezTo>
                  <a:cubicBezTo>
                    <a:pt x="2129" y="761"/>
                    <a:pt x="2980" y="153"/>
                    <a:pt x="2980" y="153"/>
                  </a:cubicBezTo>
                  <a:cubicBezTo>
                    <a:pt x="3010" y="123"/>
                    <a:pt x="2919" y="1"/>
                    <a:pt x="2858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7"/>
            <p:cNvSpPr/>
            <p:nvPr/>
          </p:nvSpPr>
          <p:spPr>
            <a:xfrm>
              <a:off x="23455500" y="13555600"/>
              <a:ext cx="81250" cy="48775"/>
            </a:xfrm>
            <a:custGeom>
              <a:avLst/>
              <a:gdLst/>
              <a:ahLst/>
              <a:cxnLst/>
              <a:rect l="l" t="t" r="r" b="b"/>
              <a:pathLst>
                <a:path w="3250" h="1951" extrusionOk="0">
                  <a:moveTo>
                    <a:pt x="3125" y="1"/>
                  </a:moveTo>
                  <a:cubicBezTo>
                    <a:pt x="3117" y="1"/>
                    <a:pt x="3109" y="2"/>
                    <a:pt x="3101" y="5"/>
                  </a:cubicBezTo>
                  <a:cubicBezTo>
                    <a:pt x="3101" y="5"/>
                    <a:pt x="2098" y="400"/>
                    <a:pt x="1490" y="765"/>
                  </a:cubicBezTo>
                  <a:cubicBezTo>
                    <a:pt x="882" y="1099"/>
                    <a:pt x="0" y="1798"/>
                    <a:pt x="0" y="1798"/>
                  </a:cubicBezTo>
                  <a:cubicBezTo>
                    <a:pt x="0" y="1829"/>
                    <a:pt x="61" y="1950"/>
                    <a:pt x="122" y="1950"/>
                  </a:cubicBezTo>
                  <a:cubicBezTo>
                    <a:pt x="122" y="1950"/>
                    <a:pt x="1064" y="1403"/>
                    <a:pt x="1672" y="1069"/>
                  </a:cubicBezTo>
                  <a:cubicBezTo>
                    <a:pt x="2280" y="734"/>
                    <a:pt x="3222" y="157"/>
                    <a:pt x="3222" y="157"/>
                  </a:cubicBezTo>
                  <a:cubicBezTo>
                    <a:pt x="3250" y="129"/>
                    <a:pt x="3202" y="1"/>
                    <a:pt x="312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7"/>
            <p:cNvSpPr/>
            <p:nvPr/>
          </p:nvSpPr>
          <p:spPr>
            <a:xfrm>
              <a:off x="23487425" y="13605100"/>
              <a:ext cx="77525" cy="41825"/>
            </a:xfrm>
            <a:custGeom>
              <a:avLst/>
              <a:gdLst/>
              <a:ahLst/>
              <a:cxnLst/>
              <a:rect l="l" t="t" r="r" b="b"/>
              <a:pathLst>
                <a:path w="3101" h="1673" extrusionOk="0">
                  <a:moveTo>
                    <a:pt x="3009" y="1"/>
                  </a:moveTo>
                  <a:cubicBezTo>
                    <a:pt x="3009" y="1"/>
                    <a:pt x="2067" y="365"/>
                    <a:pt x="1489" y="669"/>
                  </a:cubicBezTo>
                  <a:cubicBezTo>
                    <a:pt x="912" y="973"/>
                    <a:pt x="61" y="1520"/>
                    <a:pt x="61" y="1520"/>
                  </a:cubicBezTo>
                  <a:cubicBezTo>
                    <a:pt x="0" y="1520"/>
                    <a:pt x="91" y="1672"/>
                    <a:pt x="122" y="1672"/>
                  </a:cubicBezTo>
                  <a:cubicBezTo>
                    <a:pt x="122" y="1672"/>
                    <a:pt x="1064" y="1277"/>
                    <a:pt x="1641" y="973"/>
                  </a:cubicBezTo>
                  <a:cubicBezTo>
                    <a:pt x="2219" y="669"/>
                    <a:pt x="3100" y="152"/>
                    <a:pt x="3100" y="152"/>
                  </a:cubicBezTo>
                  <a:cubicBezTo>
                    <a:pt x="3100" y="122"/>
                    <a:pt x="3009" y="1"/>
                    <a:pt x="300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7"/>
            <p:cNvSpPr/>
            <p:nvPr/>
          </p:nvSpPr>
          <p:spPr>
            <a:xfrm>
              <a:off x="23525400" y="13654500"/>
              <a:ext cx="66150" cy="34200"/>
            </a:xfrm>
            <a:custGeom>
              <a:avLst/>
              <a:gdLst/>
              <a:ahLst/>
              <a:cxnLst/>
              <a:rect l="l" t="t" r="r" b="b"/>
              <a:pathLst>
                <a:path w="2646" h="1368" extrusionOk="0">
                  <a:moveTo>
                    <a:pt x="2432" y="0"/>
                  </a:moveTo>
                  <a:cubicBezTo>
                    <a:pt x="2432" y="0"/>
                    <a:pt x="1673" y="304"/>
                    <a:pt x="1186" y="517"/>
                  </a:cubicBezTo>
                  <a:cubicBezTo>
                    <a:pt x="730" y="760"/>
                    <a:pt x="1" y="1216"/>
                    <a:pt x="1" y="1216"/>
                  </a:cubicBezTo>
                  <a:cubicBezTo>
                    <a:pt x="1" y="1216"/>
                    <a:pt x="62" y="1368"/>
                    <a:pt x="92" y="1368"/>
                  </a:cubicBezTo>
                  <a:cubicBezTo>
                    <a:pt x="92" y="1368"/>
                    <a:pt x="882" y="1064"/>
                    <a:pt x="1369" y="821"/>
                  </a:cubicBezTo>
                  <a:cubicBezTo>
                    <a:pt x="1885" y="608"/>
                    <a:pt x="2584" y="152"/>
                    <a:pt x="2584" y="152"/>
                  </a:cubicBezTo>
                  <a:cubicBezTo>
                    <a:pt x="2645" y="152"/>
                    <a:pt x="2554" y="0"/>
                    <a:pt x="243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7"/>
            <p:cNvSpPr/>
            <p:nvPr/>
          </p:nvSpPr>
          <p:spPr>
            <a:xfrm>
              <a:off x="23561875" y="13689450"/>
              <a:ext cx="52475" cy="28125"/>
            </a:xfrm>
            <a:custGeom>
              <a:avLst/>
              <a:gdLst/>
              <a:ahLst/>
              <a:cxnLst/>
              <a:rect l="l" t="t" r="r" b="b"/>
              <a:pathLst>
                <a:path w="2099" h="1125" extrusionOk="0">
                  <a:moveTo>
                    <a:pt x="1977" y="0"/>
                  </a:moveTo>
                  <a:cubicBezTo>
                    <a:pt x="1977" y="0"/>
                    <a:pt x="1338" y="213"/>
                    <a:pt x="943" y="426"/>
                  </a:cubicBezTo>
                  <a:cubicBezTo>
                    <a:pt x="578" y="608"/>
                    <a:pt x="31" y="973"/>
                    <a:pt x="31" y="973"/>
                  </a:cubicBezTo>
                  <a:cubicBezTo>
                    <a:pt x="1" y="973"/>
                    <a:pt x="62" y="1125"/>
                    <a:pt x="122" y="1125"/>
                  </a:cubicBezTo>
                  <a:cubicBezTo>
                    <a:pt x="122" y="1125"/>
                    <a:pt x="761" y="912"/>
                    <a:pt x="1125" y="730"/>
                  </a:cubicBezTo>
                  <a:cubicBezTo>
                    <a:pt x="1521" y="548"/>
                    <a:pt x="2037" y="152"/>
                    <a:pt x="2037" y="152"/>
                  </a:cubicBezTo>
                  <a:cubicBezTo>
                    <a:pt x="2098" y="152"/>
                    <a:pt x="2007" y="0"/>
                    <a:pt x="1977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7"/>
            <p:cNvSpPr/>
            <p:nvPr/>
          </p:nvSpPr>
          <p:spPr>
            <a:xfrm>
              <a:off x="23202450" y="13270725"/>
              <a:ext cx="18275" cy="19050"/>
            </a:xfrm>
            <a:custGeom>
              <a:avLst/>
              <a:gdLst/>
              <a:ahLst/>
              <a:cxnLst/>
              <a:rect l="l" t="t" r="r" b="b"/>
              <a:pathLst>
                <a:path w="731" h="762" extrusionOk="0">
                  <a:moveTo>
                    <a:pt x="244" y="214"/>
                  </a:moveTo>
                  <a:cubicBezTo>
                    <a:pt x="244" y="214"/>
                    <a:pt x="244" y="214"/>
                    <a:pt x="244" y="214"/>
                  </a:cubicBezTo>
                  <a:cubicBezTo>
                    <a:pt x="250" y="214"/>
                    <a:pt x="249" y="214"/>
                    <a:pt x="244" y="214"/>
                  </a:cubicBezTo>
                  <a:close/>
                  <a:moveTo>
                    <a:pt x="320" y="1"/>
                  </a:moveTo>
                  <a:cubicBezTo>
                    <a:pt x="174" y="1"/>
                    <a:pt x="97" y="184"/>
                    <a:pt x="122" y="184"/>
                  </a:cubicBezTo>
                  <a:cubicBezTo>
                    <a:pt x="122" y="209"/>
                    <a:pt x="222" y="213"/>
                    <a:pt x="244" y="214"/>
                  </a:cubicBezTo>
                  <a:lnTo>
                    <a:pt x="244" y="214"/>
                  </a:lnTo>
                  <a:cubicBezTo>
                    <a:pt x="244" y="210"/>
                    <a:pt x="245" y="208"/>
                    <a:pt x="247" y="208"/>
                  </a:cubicBezTo>
                  <a:cubicBezTo>
                    <a:pt x="259" y="208"/>
                    <a:pt x="300" y="275"/>
                    <a:pt x="274" y="275"/>
                  </a:cubicBezTo>
                  <a:cubicBezTo>
                    <a:pt x="274" y="305"/>
                    <a:pt x="274" y="305"/>
                    <a:pt x="305" y="366"/>
                  </a:cubicBezTo>
                  <a:lnTo>
                    <a:pt x="305" y="397"/>
                  </a:lnTo>
                  <a:lnTo>
                    <a:pt x="350" y="397"/>
                  </a:lnTo>
                  <a:cubicBezTo>
                    <a:pt x="350" y="405"/>
                    <a:pt x="350" y="414"/>
                    <a:pt x="341" y="414"/>
                  </a:cubicBezTo>
                  <a:cubicBezTo>
                    <a:pt x="335" y="414"/>
                    <a:pt x="324" y="409"/>
                    <a:pt x="305" y="397"/>
                  </a:cubicBezTo>
                  <a:cubicBezTo>
                    <a:pt x="274" y="366"/>
                    <a:pt x="274" y="305"/>
                    <a:pt x="274" y="305"/>
                  </a:cubicBezTo>
                  <a:lnTo>
                    <a:pt x="92" y="275"/>
                  </a:lnTo>
                  <a:cubicBezTo>
                    <a:pt x="92" y="275"/>
                    <a:pt x="1" y="366"/>
                    <a:pt x="92" y="579"/>
                  </a:cubicBezTo>
                  <a:cubicBezTo>
                    <a:pt x="122" y="640"/>
                    <a:pt x="213" y="761"/>
                    <a:pt x="365" y="761"/>
                  </a:cubicBezTo>
                  <a:cubicBezTo>
                    <a:pt x="457" y="761"/>
                    <a:pt x="578" y="670"/>
                    <a:pt x="669" y="579"/>
                  </a:cubicBezTo>
                  <a:cubicBezTo>
                    <a:pt x="730" y="397"/>
                    <a:pt x="669" y="305"/>
                    <a:pt x="609" y="214"/>
                  </a:cubicBezTo>
                  <a:cubicBezTo>
                    <a:pt x="578" y="153"/>
                    <a:pt x="548" y="62"/>
                    <a:pt x="426" y="32"/>
                  </a:cubicBezTo>
                  <a:cubicBezTo>
                    <a:pt x="388" y="10"/>
                    <a:pt x="352" y="1"/>
                    <a:pt x="32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7"/>
            <p:cNvSpPr/>
            <p:nvPr/>
          </p:nvSpPr>
          <p:spPr>
            <a:xfrm>
              <a:off x="23283750" y="13281375"/>
              <a:ext cx="16750" cy="16500"/>
            </a:xfrm>
            <a:custGeom>
              <a:avLst/>
              <a:gdLst/>
              <a:ahLst/>
              <a:cxnLst/>
              <a:rect l="l" t="t" r="r" b="b"/>
              <a:pathLst>
                <a:path w="670" h="660" extrusionOk="0">
                  <a:moveTo>
                    <a:pt x="214" y="183"/>
                  </a:moveTo>
                  <a:cubicBezTo>
                    <a:pt x="214" y="183"/>
                    <a:pt x="244" y="183"/>
                    <a:pt x="305" y="214"/>
                  </a:cubicBezTo>
                  <a:cubicBezTo>
                    <a:pt x="335" y="214"/>
                    <a:pt x="396" y="305"/>
                    <a:pt x="366" y="305"/>
                  </a:cubicBezTo>
                  <a:lnTo>
                    <a:pt x="335" y="305"/>
                  </a:lnTo>
                  <a:lnTo>
                    <a:pt x="305" y="335"/>
                  </a:lnTo>
                  <a:cubicBezTo>
                    <a:pt x="244" y="335"/>
                    <a:pt x="214" y="244"/>
                    <a:pt x="214" y="214"/>
                  </a:cubicBezTo>
                  <a:lnTo>
                    <a:pt x="214" y="183"/>
                  </a:lnTo>
                  <a:close/>
                  <a:moveTo>
                    <a:pt x="183" y="1"/>
                  </a:moveTo>
                  <a:cubicBezTo>
                    <a:pt x="183" y="1"/>
                    <a:pt x="168" y="78"/>
                    <a:pt x="181" y="133"/>
                  </a:cubicBezTo>
                  <a:lnTo>
                    <a:pt x="181" y="133"/>
                  </a:lnTo>
                  <a:lnTo>
                    <a:pt x="62" y="62"/>
                  </a:lnTo>
                  <a:cubicBezTo>
                    <a:pt x="62" y="62"/>
                    <a:pt x="31" y="92"/>
                    <a:pt x="1" y="214"/>
                  </a:cubicBezTo>
                  <a:cubicBezTo>
                    <a:pt x="1" y="335"/>
                    <a:pt x="1" y="518"/>
                    <a:pt x="183" y="639"/>
                  </a:cubicBezTo>
                  <a:cubicBezTo>
                    <a:pt x="196" y="652"/>
                    <a:pt x="235" y="659"/>
                    <a:pt x="284" y="659"/>
                  </a:cubicBezTo>
                  <a:cubicBezTo>
                    <a:pt x="354" y="659"/>
                    <a:pt x="447" y="645"/>
                    <a:pt x="518" y="609"/>
                  </a:cubicBezTo>
                  <a:cubicBezTo>
                    <a:pt x="670" y="518"/>
                    <a:pt x="670" y="244"/>
                    <a:pt x="639" y="214"/>
                  </a:cubicBezTo>
                  <a:cubicBezTo>
                    <a:pt x="518" y="1"/>
                    <a:pt x="366" y="1"/>
                    <a:pt x="30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7"/>
            <p:cNvSpPr/>
            <p:nvPr/>
          </p:nvSpPr>
          <p:spPr>
            <a:xfrm>
              <a:off x="23238925" y="13312125"/>
              <a:ext cx="18275" cy="16200"/>
            </a:xfrm>
            <a:custGeom>
              <a:avLst/>
              <a:gdLst/>
              <a:ahLst/>
              <a:cxnLst/>
              <a:rect l="l" t="t" r="r" b="b"/>
              <a:pathLst>
                <a:path w="731" h="648" extrusionOk="0">
                  <a:moveTo>
                    <a:pt x="391" y="0"/>
                  </a:moveTo>
                  <a:cubicBezTo>
                    <a:pt x="291" y="0"/>
                    <a:pt x="213" y="78"/>
                    <a:pt x="213" y="78"/>
                  </a:cubicBezTo>
                  <a:cubicBezTo>
                    <a:pt x="213" y="78"/>
                    <a:pt x="335" y="200"/>
                    <a:pt x="335" y="291"/>
                  </a:cubicBezTo>
                  <a:lnTo>
                    <a:pt x="365" y="321"/>
                  </a:lnTo>
                  <a:cubicBezTo>
                    <a:pt x="365" y="328"/>
                    <a:pt x="365" y="330"/>
                    <a:pt x="365" y="330"/>
                  </a:cubicBezTo>
                  <a:cubicBezTo>
                    <a:pt x="364" y="330"/>
                    <a:pt x="361" y="312"/>
                    <a:pt x="350" y="312"/>
                  </a:cubicBezTo>
                  <a:cubicBezTo>
                    <a:pt x="346" y="312"/>
                    <a:pt x="341" y="315"/>
                    <a:pt x="335" y="321"/>
                  </a:cubicBezTo>
                  <a:cubicBezTo>
                    <a:pt x="315" y="321"/>
                    <a:pt x="308" y="348"/>
                    <a:pt x="297" y="348"/>
                  </a:cubicBezTo>
                  <a:cubicBezTo>
                    <a:pt x="291" y="348"/>
                    <a:pt x="284" y="341"/>
                    <a:pt x="274" y="321"/>
                  </a:cubicBezTo>
                  <a:cubicBezTo>
                    <a:pt x="213" y="291"/>
                    <a:pt x="213" y="200"/>
                    <a:pt x="213" y="200"/>
                  </a:cubicBezTo>
                  <a:lnTo>
                    <a:pt x="61" y="78"/>
                  </a:lnTo>
                  <a:cubicBezTo>
                    <a:pt x="61" y="78"/>
                    <a:pt x="1" y="169"/>
                    <a:pt x="1" y="352"/>
                  </a:cubicBezTo>
                  <a:cubicBezTo>
                    <a:pt x="1" y="443"/>
                    <a:pt x="31" y="534"/>
                    <a:pt x="153" y="625"/>
                  </a:cubicBezTo>
                  <a:cubicBezTo>
                    <a:pt x="213" y="640"/>
                    <a:pt x="282" y="648"/>
                    <a:pt x="343" y="648"/>
                  </a:cubicBezTo>
                  <a:cubicBezTo>
                    <a:pt x="403" y="648"/>
                    <a:pt x="457" y="640"/>
                    <a:pt x="487" y="625"/>
                  </a:cubicBezTo>
                  <a:cubicBezTo>
                    <a:pt x="578" y="595"/>
                    <a:pt x="669" y="504"/>
                    <a:pt x="669" y="352"/>
                  </a:cubicBezTo>
                  <a:cubicBezTo>
                    <a:pt x="730" y="200"/>
                    <a:pt x="609" y="78"/>
                    <a:pt x="517" y="48"/>
                  </a:cubicBezTo>
                  <a:cubicBezTo>
                    <a:pt x="474" y="13"/>
                    <a:pt x="431" y="0"/>
                    <a:pt x="39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7"/>
            <p:cNvSpPr/>
            <p:nvPr/>
          </p:nvSpPr>
          <p:spPr>
            <a:xfrm>
              <a:off x="23238925" y="13236350"/>
              <a:ext cx="19025" cy="18800"/>
            </a:xfrm>
            <a:custGeom>
              <a:avLst/>
              <a:gdLst/>
              <a:ahLst/>
              <a:cxnLst/>
              <a:rect l="l" t="t" r="r" b="b"/>
              <a:pathLst>
                <a:path w="761" h="752" extrusionOk="0">
                  <a:moveTo>
                    <a:pt x="335" y="282"/>
                  </a:moveTo>
                  <a:cubicBezTo>
                    <a:pt x="335" y="282"/>
                    <a:pt x="365" y="373"/>
                    <a:pt x="335" y="373"/>
                  </a:cubicBezTo>
                  <a:cubicBezTo>
                    <a:pt x="335" y="434"/>
                    <a:pt x="274" y="465"/>
                    <a:pt x="274" y="465"/>
                  </a:cubicBezTo>
                  <a:cubicBezTo>
                    <a:pt x="213" y="465"/>
                    <a:pt x="183" y="434"/>
                    <a:pt x="183" y="373"/>
                  </a:cubicBezTo>
                  <a:lnTo>
                    <a:pt x="183" y="343"/>
                  </a:lnTo>
                  <a:lnTo>
                    <a:pt x="133" y="323"/>
                  </a:lnTo>
                  <a:lnTo>
                    <a:pt x="133" y="323"/>
                  </a:lnTo>
                  <a:cubicBezTo>
                    <a:pt x="140" y="325"/>
                    <a:pt x="150" y="326"/>
                    <a:pt x="162" y="326"/>
                  </a:cubicBezTo>
                  <a:cubicBezTo>
                    <a:pt x="207" y="326"/>
                    <a:pt x="274" y="313"/>
                    <a:pt x="274" y="313"/>
                  </a:cubicBezTo>
                  <a:cubicBezTo>
                    <a:pt x="274" y="313"/>
                    <a:pt x="305" y="282"/>
                    <a:pt x="335" y="282"/>
                  </a:cubicBezTo>
                  <a:close/>
                  <a:moveTo>
                    <a:pt x="402" y="1"/>
                  </a:moveTo>
                  <a:cubicBezTo>
                    <a:pt x="379" y="1"/>
                    <a:pt x="356" y="3"/>
                    <a:pt x="335" y="9"/>
                  </a:cubicBezTo>
                  <a:cubicBezTo>
                    <a:pt x="61" y="69"/>
                    <a:pt x="122" y="313"/>
                    <a:pt x="122" y="313"/>
                  </a:cubicBezTo>
                  <a:cubicBezTo>
                    <a:pt x="122" y="316"/>
                    <a:pt x="124" y="319"/>
                    <a:pt x="128" y="321"/>
                  </a:cubicBezTo>
                  <a:lnTo>
                    <a:pt x="128" y="321"/>
                  </a:lnTo>
                  <a:lnTo>
                    <a:pt x="31" y="282"/>
                  </a:lnTo>
                  <a:cubicBezTo>
                    <a:pt x="31" y="282"/>
                    <a:pt x="1" y="313"/>
                    <a:pt x="1" y="373"/>
                  </a:cubicBezTo>
                  <a:cubicBezTo>
                    <a:pt x="1" y="465"/>
                    <a:pt x="1" y="647"/>
                    <a:pt x="213" y="738"/>
                  </a:cubicBezTo>
                  <a:cubicBezTo>
                    <a:pt x="229" y="746"/>
                    <a:pt x="262" y="752"/>
                    <a:pt x="303" y="752"/>
                  </a:cubicBezTo>
                  <a:cubicBezTo>
                    <a:pt x="418" y="752"/>
                    <a:pt x="602" y="705"/>
                    <a:pt x="669" y="525"/>
                  </a:cubicBezTo>
                  <a:cubicBezTo>
                    <a:pt x="761" y="434"/>
                    <a:pt x="761" y="282"/>
                    <a:pt x="669" y="161"/>
                  </a:cubicBezTo>
                  <a:cubicBezTo>
                    <a:pt x="644" y="60"/>
                    <a:pt x="515" y="1"/>
                    <a:pt x="40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7"/>
            <p:cNvSpPr/>
            <p:nvPr/>
          </p:nvSpPr>
          <p:spPr>
            <a:xfrm>
              <a:off x="23241975" y="13279600"/>
              <a:ext cx="16725" cy="15900"/>
            </a:xfrm>
            <a:custGeom>
              <a:avLst/>
              <a:gdLst/>
              <a:ahLst/>
              <a:cxnLst/>
              <a:rect l="l" t="t" r="r" b="b"/>
              <a:pathLst>
                <a:path w="669" h="636" extrusionOk="0">
                  <a:moveTo>
                    <a:pt x="304" y="254"/>
                  </a:moveTo>
                  <a:lnTo>
                    <a:pt x="304" y="285"/>
                  </a:lnTo>
                  <a:cubicBezTo>
                    <a:pt x="304" y="300"/>
                    <a:pt x="289" y="308"/>
                    <a:pt x="270" y="308"/>
                  </a:cubicBezTo>
                  <a:cubicBezTo>
                    <a:pt x="251" y="308"/>
                    <a:pt x="228" y="300"/>
                    <a:pt x="213" y="285"/>
                  </a:cubicBezTo>
                  <a:lnTo>
                    <a:pt x="196" y="268"/>
                  </a:lnTo>
                  <a:lnTo>
                    <a:pt x="196" y="268"/>
                  </a:lnTo>
                  <a:cubicBezTo>
                    <a:pt x="217" y="267"/>
                    <a:pt x="235" y="263"/>
                    <a:pt x="243" y="254"/>
                  </a:cubicBezTo>
                  <a:close/>
                  <a:moveTo>
                    <a:pt x="360" y="0"/>
                  </a:moveTo>
                  <a:cubicBezTo>
                    <a:pt x="338" y="0"/>
                    <a:pt x="319" y="4"/>
                    <a:pt x="304" y="11"/>
                  </a:cubicBezTo>
                  <a:cubicBezTo>
                    <a:pt x="91" y="72"/>
                    <a:pt x="61" y="254"/>
                    <a:pt x="61" y="254"/>
                  </a:cubicBezTo>
                  <a:cubicBezTo>
                    <a:pt x="61" y="254"/>
                    <a:pt x="90" y="260"/>
                    <a:pt x="124" y="264"/>
                  </a:cubicBezTo>
                  <a:lnTo>
                    <a:pt x="124" y="264"/>
                  </a:lnTo>
                  <a:lnTo>
                    <a:pt x="0" y="285"/>
                  </a:lnTo>
                  <a:cubicBezTo>
                    <a:pt x="0" y="285"/>
                    <a:pt x="0" y="376"/>
                    <a:pt x="31" y="437"/>
                  </a:cubicBezTo>
                  <a:cubicBezTo>
                    <a:pt x="56" y="513"/>
                    <a:pt x="125" y="633"/>
                    <a:pt x="272" y="633"/>
                  </a:cubicBezTo>
                  <a:cubicBezTo>
                    <a:pt x="300" y="633"/>
                    <a:pt x="331" y="629"/>
                    <a:pt x="365" y="619"/>
                  </a:cubicBezTo>
                  <a:cubicBezTo>
                    <a:pt x="371" y="630"/>
                    <a:pt x="382" y="635"/>
                    <a:pt x="398" y="635"/>
                  </a:cubicBezTo>
                  <a:cubicBezTo>
                    <a:pt x="467" y="635"/>
                    <a:pt x="614" y="536"/>
                    <a:pt x="639" y="437"/>
                  </a:cubicBezTo>
                  <a:cubicBezTo>
                    <a:pt x="669" y="376"/>
                    <a:pt x="669" y="254"/>
                    <a:pt x="608" y="133"/>
                  </a:cubicBezTo>
                  <a:cubicBezTo>
                    <a:pt x="538" y="40"/>
                    <a:pt x="433" y="0"/>
                    <a:pt x="36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7"/>
            <p:cNvSpPr/>
            <p:nvPr/>
          </p:nvSpPr>
          <p:spPr>
            <a:xfrm>
              <a:off x="23253375" y="13376375"/>
              <a:ext cx="19775" cy="17050"/>
            </a:xfrm>
            <a:custGeom>
              <a:avLst/>
              <a:gdLst/>
              <a:ahLst/>
              <a:cxnLst/>
              <a:rect l="l" t="t" r="r" b="b"/>
              <a:pathLst>
                <a:path w="791" h="682" extrusionOk="0">
                  <a:moveTo>
                    <a:pt x="395" y="0"/>
                  </a:moveTo>
                  <a:cubicBezTo>
                    <a:pt x="183" y="0"/>
                    <a:pt x="152" y="183"/>
                    <a:pt x="152" y="183"/>
                  </a:cubicBezTo>
                  <a:cubicBezTo>
                    <a:pt x="152" y="213"/>
                    <a:pt x="304" y="213"/>
                    <a:pt x="335" y="304"/>
                  </a:cubicBezTo>
                  <a:cubicBezTo>
                    <a:pt x="335" y="304"/>
                    <a:pt x="348" y="277"/>
                    <a:pt x="366" y="277"/>
                  </a:cubicBezTo>
                  <a:cubicBezTo>
                    <a:pt x="375" y="277"/>
                    <a:pt x="385" y="284"/>
                    <a:pt x="395" y="304"/>
                  </a:cubicBezTo>
                  <a:cubicBezTo>
                    <a:pt x="456" y="304"/>
                    <a:pt x="395" y="335"/>
                    <a:pt x="395" y="335"/>
                  </a:cubicBezTo>
                  <a:cubicBezTo>
                    <a:pt x="365" y="335"/>
                    <a:pt x="365" y="365"/>
                    <a:pt x="304" y="365"/>
                  </a:cubicBezTo>
                  <a:cubicBezTo>
                    <a:pt x="213" y="335"/>
                    <a:pt x="183" y="304"/>
                    <a:pt x="183" y="304"/>
                  </a:cubicBezTo>
                  <a:cubicBezTo>
                    <a:pt x="152" y="304"/>
                    <a:pt x="0" y="365"/>
                    <a:pt x="0" y="365"/>
                  </a:cubicBezTo>
                  <a:cubicBezTo>
                    <a:pt x="0" y="365"/>
                    <a:pt x="0" y="487"/>
                    <a:pt x="152" y="608"/>
                  </a:cubicBezTo>
                  <a:cubicBezTo>
                    <a:pt x="197" y="653"/>
                    <a:pt x="274" y="681"/>
                    <a:pt x="360" y="681"/>
                  </a:cubicBezTo>
                  <a:cubicBezTo>
                    <a:pt x="391" y="681"/>
                    <a:pt x="424" y="677"/>
                    <a:pt x="456" y="669"/>
                  </a:cubicBezTo>
                  <a:cubicBezTo>
                    <a:pt x="578" y="639"/>
                    <a:pt x="669" y="548"/>
                    <a:pt x="699" y="487"/>
                  </a:cubicBezTo>
                  <a:cubicBezTo>
                    <a:pt x="760" y="396"/>
                    <a:pt x="790" y="244"/>
                    <a:pt x="699" y="152"/>
                  </a:cubicBezTo>
                  <a:cubicBezTo>
                    <a:pt x="638" y="31"/>
                    <a:pt x="517" y="0"/>
                    <a:pt x="39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7"/>
            <p:cNvSpPr/>
            <p:nvPr/>
          </p:nvSpPr>
          <p:spPr>
            <a:xfrm>
              <a:off x="23284525" y="13333050"/>
              <a:ext cx="16725" cy="19075"/>
            </a:xfrm>
            <a:custGeom>
              <a:avLst/>
              <a:gdLst/>
              <a:ahLst/>
              <a:cxnLst/>
              <a:rect l="l" t="t" r="r" b="b"/>
              <a:pathLst>
                <a:path w="669" h="763" extrusionOk="0">
                  <a:moveTo>
                    <a:pt x="273" y="225"/>
                  </a:moveTo>
                  <a:cubicBezTo>
                    <a:pt x="284" y="229"/>
                    <a:pt x="296" y="235"/>
                    <a:pt x="304" y="244"/>
                  </a:cubicBezTo>
                  <a:cubicBezTo>
                    <a:pt x="335" y="274"/>
                    <a:pt x="365" y="366"/>
                    <a:pt x="335" y="366"/>
                  </a:cubicBezTo>
                  <a:lnTo>
                    <a:pt x="304" y="366"/>
                  </a:lnTo>
                  <a:lnTo>
                    <a:pt x="274" y="396"/>
                  </a:lnTo>
                  <a:cubicBezTo>
                    <a:pt x="213" y="396"/>
                    <a:pt x="213" y="335"/>
                    <a:pt x="213" y="305"/>
                  </a:cubicBezTo>
                  <a:lnTo>
                    <a:pt x="274" y="274"/>
                  </a:lnTo>
                  <a:cubicBezTo>
                    <a:pt x="274" y="266"/>
                    <a:pt x="274" y="247"/>
                    <a:pt x="273" y="225"/>
                  </a:cubicBezTo>
                  <a:close/>
                  <a:moveTo>
                    <a:pt x="304" y="1"/>
                  </a:moveTo>
                  <a:cubicBezTo>
                    <a:pt x="304" y="1"/>
                    <a:pt x="289" y="76"/>
                    <a:pt x="259" y="142"/>
                  </a:cubicBezTo>
                  <a:lnTo>
                    <a:pt x="259" y="142"/>
                  </a:lnTo>
                  <a:cubicBezTo>
                    <a:pt x="250" y="114"/>
                    <a:pt x="236" y="92"/>
                    <a:pt x="213" y="92"/>
                  </a:cubicBezTo>
                  <a:cubicBezTo>
                    <a:pt x="213" y="92"/>
                    <a:pt x="152" y="92"/>
                    <a:pt x="61" y="153"/>
                  </a:cubicBezTo>
                  <a:cubicBezTo>
                    <a:pt x="31" y="183"/>
                    <a:pt x="0" y="274"/>
                    <a:pt x="0" y="366"/>
                  </a:cubicBezTo>
                  <a:cubicBezTo>
                    <a:pt x="0" y="426"/>
                    <a:pt x="0" y="548"/>
                    <a:pt x="61" y="609"/>
                  </a:cubicBezTo>
                  <a:cubicBezTo>
                    <a:pt x="61" y="677"/>
                    <a:pt x="181" y="763"/>
                    <a:pt x="305" y="763"/>
                  </a:cubicBezTo>
                  <a:cubicBezTo>
                    <a:pt x="346" y="763"/>
                    <a:pt x="388" y="753"/>
                    <a:pt x="426" y="730"/>
                  </a:cubicBezTo>
                  <a:cubicBezTo>
                    <a:pt x="578" y="700"/>
                    <a:pt x="669" y="457"/>
                    <a:pt x="639" y="426"/>
                  </a:cubicBezTo>
                  <a:cubicBezTo>
                    <a:pt x="639" y="153"/>
                    <a:pt x="487" y="92"/>
                    <a:pt x="426" y="62"/>
                  </a:cubicBezTo>
                  <a:cubicBezTo>
                    <a:pt x="335" y="1"/>
                    <a:pt x="304" y="1"/>
                    <a:pt x="30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7"/>
            <p:cNvSpPr/>
            <p:nvPr/>
          </p:nvSpPr>
          <p:spPr>
            <a:xfrm>
              <a:off x="23322525" y="13288975"/>
              <a:ext cx="15975" cy="15525"/>
            </a:xfrm>
            <a:custGeom>
              <a:avLst/>
              <a:gdLst/>
              <a:ahLst/>
              <a:cxnLst/>
              <a:rect l="l" t="t" r="r" b="b"/>
              <a:pathLst>
                <a:path w="639" h="621" extrusionOk="0">
                  <a:moveTo>
                    <a:pt x="304" y="214"/>
                  </a:moveTo>
                  <a:cubicBezTo>
                    <a:pt x="304" y="214"/>
                    <a:pt x="335" y="214"/>
                    <a:pt x="335" y="244"/>
                  </a:cubicBezTo>
                  <a:lnTo>
                    <a:pt x="304" y="214"/>
                  </a:lnTo>
                  <a:close/>
                  <a:moveTo>
                    <a:pt x="253" y="166"/>
                  </a:moveTo>
                  <a:cubicBezTo>
                    <a:pt x="273" y="193"/>
                    <a:pt x="293" y="214"/>
                    <a:pt x="304" y="214"/>
                  </a:cubicBezTo>
                  <a:cubicBezTo>
                    <a:pt x="297" y="244"/>
                    <a:pt x="287" y="256"/>
                    <a:pt x="278" y="256"/>
                  </a:cubicBezTo>
                  <a:cubicBezTo>
                    <a:pt x="257" y="256"/>
                    <a:pt x="239" y="194"/>
                    <a:pt x="253" y="166"/>
                  </a:cubicBezTo>
                  <a:close/>
                  <a:moveTo>
                    <a:pt x="183" y="1"/>
                  </a:moveTo>
                  <a:cubicBezTo>
                    <a:pt x="183" y="1"/>
                    <a:pt x="31" y="62"/>
                    <a:pt x="0" y="214"/>
                  </a:cubicBezTo>
                  <a:cubicBezTo>
                    <a:pt x="0" y="305"/>
                    <a:pt x="0" y="426"/>
                    <a:pt x="61" y="518"/>
                  </a:cubicBezTo>
                  <a:cubicBezTo>
                    <a:pt x="129" y="586"/>
                    <a:pt x="232" y="620"/>
                    <a:pt x="305" y="620"/>
                  </a:cubicBezTo>
                  <a:cubicBezTo>
                    <a:pt x="329" y="620"/>
                    <a:pt x="350" y="616"/>
                    <a:pt x="365" y="609"/>
                  </a:cubicBezTo>
                  <a:cubicBezTo>
                    <a:pt x="456" y="548"/>
                    <a:pt x="578" y="487"/>
                    <a:pt x="608" y="366"/>
                  </a:cubicBezTo>
                  <a:cubicBezTo>
                    <a:pt x="638" y="214"/>
                    <a:pt x="578" y="92"/>
                    <a:pt x="487" y="62"/>
                  </a:cubicBezTo>
                  <a:cubicBezTo>
                    <a:pt x="436" y="21"/>
                    <a:pt x="385" y="8"/>
                    <a:pt x="340" y="8"/>
                  </a:cubicBezTo>
                  <a:cubicBezTo>
                    <a:pt x="284" y="8"/>
                    <a:pt x="236" y="29"/>
                    <a:pt x="209" y="45"/>
                  </a:cubicBezTo>
                  <a:lnTo>
                    <a:pt x="209" y="45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7"/>
            <p:cNvSpPr/>
            <p:nvPr/>
          </p:nvSpPr>
          <p:spPr>
            <a:xfrm>
              <a:off x="23345650" y="13342175"/>
              <a:ext cx="19450" cy="19825"/>
            </a:xfrm>
            <a:custGeom>
              <a:avLst/>
              <a:gdLst/>
              <a:ahLst/>
              <a:cxnLst/>
              <a:rect l="l" t="t" r="r" b="b"/>
              <a:pathLst>
                <a:path w="778" h="793" extrusionOk="0">
                  <a:moveTo>
                    <a:pt x="352" y="1"/>
                  </a:moveTo>
                  <a:cubicBezTo>
                    <a:pt x="109" y="31"/>
                    <a:pt x="109" y="244"/>
                    <a:pt x="109" y="244"/>
                  </a:cubicBezTo>
                  <a:cubicBezTo>
                    <a:pt x="124" y="274"/>
                    <a:pt x="169" y="274"/>
                    <a:pt x="215" y="274"/>
                  </a:cubicBezTo>
                  <a:cubicBezTo>
                    <a:pt x="261" y="274"/>
                    <a:pt x="306" y="274"/>
                    <a:pt x="321" y="305"/>
                  </a:cubicBezTo>
                  <a:cubicBezTo>
                    <a:pt x="321" y="305"/>
                    <a:pt x="335" y="278"/>
                    <a:pt x="353" y="278"/>
                  </a:cubicBezTo>
                  <a:cubicBezTo>
                    <a:pt x="362" y="278"/>
                    <a:pt x="372" y="284"/>
                    <a:pt x="382" y="305"/>
                  </a:cubicBezTo>
                  <a:cubicBezTo>
                    <a:pt x="382" y="305"/>
                    <a:pt x="443" y="365"/>
                    <a:pt x="382" y="396"/>
                  </a:cubicBezTo>
                  <a:cubicBezTo>
                    <a:pt x="352" y="487"/>
                    <a:pt x="352" y="517"/>
                    <a:pt x="321" y="517"/>
                  </a:cubicBezTo>
                  <a:cubicBezTo>
                    <a:pt x="261" y="487"/>
                    <a:pt x="261" y="457"/>
                    <a:pt x="261" y="457"/>
                  </a:cubicBezTo>
                  <a:cubicBezTo>
                    <a:pt x="261" y="457"/>
                    <a:pt x="104" y="390"/>
                    <a:pt x="60" y="390"/>
                  </a:cubicBezTo>
                  <a:cubicBezTo>
                    <a:pt x="52" y="390"/>
                    <a:pt x="48" y="391"/>
                    <a:pt x="48" y="396"/>
                  </a:cubicBezTo>
                  <a:cubicBezTo>
                    <a:pt x="48" y="394"/>
                    <a:pt x="48" y="392"/>
                    <a:pt x="47" y="392"/>
                  </a:cubicBezTo>
                  <a:lnTo>
                    <a:pt x="47" y="392"/>
                  </a:lnTo>
                  <a:cubicBezTo>
                    <a:pt x="40" y="392"/>
                    <a:pt x="1" y="559"/>
                    <a:pt x="169" y="700"/>
                  </a:cubicBezTo>
                  <a:cubicBezTo>
                    <a:pt x="228" y="759"/>
                    <a:pt x="313" y="792"/>
                    <a:pt x="389" y="792"/>
                  </a:cubicBezTo>
                  <a:cubicBezTo>
                    <a:pt x="432" y="792"/>
                    <a:pt x="471" y="782"/>
                    <a:pt x="504" y="761"/>
                  </a:cubicBezTo>
                  <a:cubicBezTo>
                    <a:pt x="625" y="669"/>
                    <a:pt x="656" y="548"/>
                    <a:pt x="717" y="487"/>
                  </a:cubicBezTo>
                  <a:cubicBezTo>
                    <a:pt x="777" y="305"/>
                    <a:pt x="625" y="1"/>
                    <a:pt x="35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7"/>
            <p:cNvSpPr/>
            <p:nvPr/>
          </p:nvSpPr>
          <p:spPr>
            <a:xfrm>
              <a:off x="23305800" y="13385500"/>
              <a:ext cx="18250" cy="17500"/>
            </a:xfrm>
            <a:custGeom>
              <a:avLst/>
              <a:gdLst/>
              <a:ahLst/>
              <a:cxnLst/>
              <a:rect l="l" t="t" r="r" b="b"/>
              <a:pathLst>
                <a:path w="730" h="700" extrusionOk="0">
                  <a:moveTo>
                    <a:pt x="217" y="259"/>
                  </a:moveTo>
                  <a:lnTo>
                    <a:pt x="217" y="259"/>
                  </a:lnTo>
                  <a:cubicBezTo>
                    <a:pt x="256" y="259"/>
                    <a:pt x="292" y="262"/>
                    <a:pt x="304" y="274"/>
                  </a:cubicBezTo>
                  <a:cubicBezTo>
                    <a:pt x="335" y="289"/>
                    <a:pt x="350" y="289"/>
                    <a:pt x="358" y="289"/>
                  </a:cubicBezTo>
                  <a:cubicBezTo>
                    <a:pt x="365" y="289"/>
                    <a:pt x="365" y="289"/>
                    <a:pt x="365" y="304"/>
                  </a:cubicBezTo>
                  <a:lnTo>
                    <a:pt x="365" y="335"/>
                  </a:lnTo>
                  <a:lnTo>
                    <a:pt x="304" y="395"/>
                  </a:lnTo>
                  <a:cubicBezTo>
                    <a:pt x="274" y="335"/>
                    <a:pt x="274" y="304"/>
                    <a:pt x="274" y="304"/>
                  </a:cubicBezTo>
                  <a:lnTo>
                    <a:pt x="217" y="259"/>
                  </a:lnTo>
                  <a:close/>
                  <a:moveTo>
                    <a:pt x="365" y="0"/>
                  </a:moveTo>
                  <a:cubicBezTo>
                    <a:pt x="244" y="0"/>
                    <a:pt x="183" y="31"/>
                    <a:pt x="122" y="122"/>
                  </a:cubicBezTo>
                  <a:cubicBezTo>
                    <a:pt x="84" y="160"/>
                    <a:pt x="82" y="199"/>
                    <a:pt x="85" y="222"/>
                  </a:cubicBezTo>
                  <a:lnTo>
                    <a:pt x="85" y="222"/>
                  </a:lnTo>
                  <a:cubicBezTo>
                    <a:pt x="47" y="271"/>
                    <a:pt x="1" y="366"/>
                    <a:pt x="61" y="487"/>
                  </a:cubicBezTo>
                  <a:cubicBezTo>
                    <a:pt x="61" y="608"/>
                    <a:pt x="213" y="699"/>
                    <a:pt x="304" y="699"/>
                  </a:cubicBezTo>
                  <a:cubicBezTo>
                    <a:pt x="426" y="699"/>
                    <a:pt x="578" y="608"/>
                    <a:pt x="608" y="547"/>
                  </a:cubicBezTo>
                  <a:cubicBezTo>
                    <a:pt x="730" y="304"/>
                    <a:pt x="608" y="0"/>
                    <a:pt x="36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7"/>
            <p:cNvSpPr/>
            <p:nvPr/>
          </p:nvSpPr>
          <p:spPr>
            <a:xfrm>
              <a:off x="23381025" y="13427200"/>
              <a:ext cx="18275" cy="18625"/>
            </a:xfrm>
            <a:custGeom>
              <a:avLst/>
              <a:gdLst/>
              <a:ahLst/>
              <a:cxnLst/>
              <a:rect l="l" t="t" r="r" b="b"/>
              <a:pathLst>
                <a:path w="731" h="745" extrusionOk="0">
                  <a:moveTo>
                    <a:pt x="319" y="1"/>
                  </a:moveTo>
                  <a:cubicBezTo>
                    <a:pt x="291" y="1"/>
                    <a:pt x="274" y="4"/>
                    <a:pt x="274" y="4"/>
                  </a:cubicBezTo>
                  <a:cubicBezTo>
                    <a:pt x="274" y="34"/>
                    <a:pt x="274" y="186"/>
                    <a:pt x="305" y="186"/>
                  </a:cubicBezTo>
                  <a:cubicBezTo>
                    <a:pt x="305" y="186"/>
                    <a:pt x="396" y="186"/>
                    <a:pt x="426" y="278"/>
                  </a:cubicBezTo>
                  <a:cubicBezTo>
                    <a:pt x="457" y="338"/>
                    <a:pt x="426" y="338"/>
                    <a:pt x="396" y="399"/>
                  </a:cubicBezTo>
                  <a:cubicBezTo>
                    <a:pt x="376" y="399"/>
                    <a:pt x="369" y="413"/>
                    <a:pt x="349" y="413"/>
                  </a:cubicBezTo>
                  <a:cubicBezTo>
                    <a:pt x="338" y="413"/>
                    <a:pt x="325" y="409"/>
                    <a:pt x="305" y="399"/>
                  </a:cubicBezTo>
                  <a:cubicBezTo>
                    <a:pt x="274" y="338"/>
                    <a:pt x="274" y="308"/>
                    <a:pt x="274" y="308"/>
                  </a:cubicBezTo>
                  <a:lnTo>
                    <a:pt x="122" y="186"/>
                  </a:lnTo>
                  <a:cubicBezTo>
                    <a:pt x="122" y="186"/>
                    <a:pt x="1" y="308"/>
                    <a:pt x="61" y="490"/>
                  </a:cubicBezTo>
                  <a:cubicBezTo>
                    <a:pt x="61" y="581"/>
                    <a:pt x="153" y="703"/>
                    <a:pt x="274" y="733"/>
                  </a:cubicBezTo>
                  <a:cubicBezTo>
                    <a:pt x="312" y="741"/>
                    <a:pt x="348" y="745"/>
                    <a:pt x="382" y="745"/>
                  </a:cubicBezTo>
                  <a:cubicBezTo>
                    <a:pt x="483" y="745"/>
                    <a:pt x="563" y="711"/>
                    <a:pt x="609" y="642"/>
                  </a:cubicBezTo>
                  <a:cubicBezTo>
                    <a:pt x="700" y="581"/>
                    <a:pt x="730" y="460"/>
                    <a:pt x="730" y="338"/>
                  </a:cubicBezTo>
                  <a:cubicBezTo>
                    <a:pt x="730" y="247"/>
                    <a:pt x="669" y="126"/>
                    <a:pt x="578" y="95"/>
                  </a:cubicBezTo>
                  <a:cubicBezTo>
                    <a:pt x="477" y="14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7"/>
            <p:cNvSpPr/>
            <p:nvPr/>
          </p:nvSpPr>
          <p:spPr>
            <a:xfrm>
              <a:off x="23310350" y="13427750"/>
              <a:ext cx="19025" cy="18225"/>
            </a:xfrm>
            <a:custGeom>
              <a:avLst/>
              <a:gdLst/>
              <a:ahLst/>
              <a:cxnLst/>
              <a:rect l="l" t="t" r="r" b="b"/>
              <a:pathLst>
                <a:path w="761" h="729" extrusionOk="0">
                  <a:moveTo>
                    <a:pt x="183" y="12"/>
                  </a:moveTo>
                  <a:lnTo>
                    <a:pt x="183" y="12"/>
                  </a:lnTo>
                  <a:cubicBezTo>
                    <a:pt x="184" y="12"/>
                    <a:pt x="185" y="12"/>
                    <a:pt x="185" y="13"/>
                  </a:cubicBezTo>
                  <a:lnTo>
                    <a:pt x="185" y="13"/>
                  </a:lnTo>
                  <a:cubicBezTo>
                    <a:pt x="185" y="12"/>
                    <a:pt x="184" y="12"/>
                    <a:pt x="183" y="12"/>
                  </a:cubicBezTo>
                  <a:close/>
                  <a:moveTo>
                    <a:pt x="346" y="0"/>
                  </a:moveTo>
                  <a:cubicBezTo>
                    <a:pt x="286" y="0"/>
                    <a:pt x="244" y="12"/>
                    <a:pt x="244" y="12"/>
                  </a:cubicBezTo>
                  <a:cubicBezTo>
                    <a:pt x="214" y="73"/>
                    <a:pt x="305" y="164"/>
                    <a:pt x="305" y="164"/>
                  </a:cubicBezTo>
                  <a:cubicBezTo>
                    <a:pt x="305" y="164"/>
                    <a:pt x="335" y="164"/>
                    <a:pt x="366" y="256"/>
                  </a:cubicBezTo>
                  <a:cubicBezTo>
                    <a:pt x="396" y="316"/>
                    <a:pt x="366" y="286"/>
                    <a:pt x="335" y="316"/>
                  </a:cubicBezTo>
                  <a:cubicBezTo>
                    <a:pt x="283" y="316"/>
                    <a:pt x="261" y="336"/>
                    <a:pt x="246" y="336"/>
                  </a:cubicBezTo>
                  <a:cubicBezTo>
                    <a:pt x="234" y="336"/>
                    <a:pt x="227" y="325"/>
                    <a:pt x="214" y="286"/>
                  </a:cubicBezTo>
                  <a:cubicBezTo>
                    <a:pt x="214" y="225"/>
                    <a:pt x="244" y="164"/>
                    <a:pt x="244" y="164"/>
                  </a:cubicBezTo>
                  <a:cubicBezTo>
                    <a:pt x="244" y="164"/>
                    <a:pt x="215" y="20"/>
                    <a:pt x="185" y="13"/>
                  </a:cubicBezTo>
                  <a:lnTo>
                    <a:pt x="185" y="13"/>
                  </a:lnTo>
                  <a:cubicBezTo>
                    <a:pt x="202" y="18"/>
                    <a:pt x="30" y="109"/>
                    <a:pt x="1" y="286"/>
                  </a:cubicBezTo>
                  <a:cubicBezTo>
                    <a:pt x="1" y="407"/>
                    <a:pt x="1" y="529"/>
                    <a:pt x="92" y="620"/>
                  </a:cubicBezTo>
                  <a:cubicBezTo>
                    <a:pt x="153" y="701"/>
                    <a:pt x="241" y="728"/>
                    <a:pt x="328" y="728"/>
                  </a:cubicBezTo>
                  <a:cubicBezTo>
                    <a:pt x="372" y="728"/>
                    <a:pt x="416" y="722"/>
                    <a:pt x="457" y="711"/>
                  </a:cubicBezTo>
                  <a:cubicBezTo>
                    <a:pt x="548" y="681"/>
                    <a:pt x="670" y="590"/>
                    <a:pt x="700" y="438"/>
                  </a:cubicBezTo>
                  <a:cubicBezTo>
                    <a:pt x="761" y="286"/>
                    <a:pt x="670" y="164"/>
                    <a:pt x="609" y="104"/>
                  </a:cubicBezTo>
                  <a:cubicBezTo>
                    <a:pt x="524" y="19"/>
                    <a:pt x="421" y="0"/>
                    <a:pt x="34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7"/>
            <p:cNvSpPr/>
            <p:nvPr/>
          </p:nvSpPr>
          <p:spPr>
            <a:xfrm>
              <a:off x="23388625" y="13373075"/>
              <a:ext cx="18250" cy="17000"/>
            </a:xfrm>
            <a:custGeom>
              <a:avLst/>
              <a:gdLst/>
              <a:ahLst/>
              <a:cxnLst/>
              <a:rect l="l" t="t" r="r" b="b"/>
              <a:pathLst>
                <a:path w="730" h="680" extrusionOk="0">
                  <a:moveTo>
                    <a:pt x="344" y="1"/>
                  </a:moveTo>
                  <a:cubicBezTo>
                    <a:pt x="318" y="1"/>
                    <a:pt x="294" y="4"/>
                    <a:pt x="274" y="11"/>
                  </a:cubicBezTo>
                  <a:cubicBezTo>
                    <a:pt x="153" y="41"/>
                    <a:pt x="122" y="72"/>
                    <a:pt x="122" y="72"/>
                  </a:cubicBezTo>
                  <a:cubicBezTo>
                    <a:pt x="122" y="72"/>
                    <a:pt x="213" y="224"/>
                    <a:pt x="305" y="224"/>
                  </a:cubicBezTo>
                  <a:lnTo>
                    <a:pt x="365" y="224"/>
                  </a:lnTo>
                  <a:cubicBezTo>
                    <a:pt x="396" y="284"/>
                    <a:pt x="396" y="315"/>
                    <a:pt x="396" y="315"/>
                  </a:cubicBezTo>
                  <a:lnTo>
                    <a:pt x="365" y="315"/>
                  </a:lnTo>
                  <a:lnTo>
                    <a:pt x="365" y="345"/>
                  </a:lnTo>
                  <a:lnTo>
                    <a:pt x="305" y="345"/>
                  </a:lnTo>
                  <a:cubicBezTo>
                    <a:pt x="274" y="315"/>
                    <a:pt x="274" y="284"/>
                    <a:pt x="274" y="284"/>
                  </a:cubicBezTo>
                  <a:lnTo>
                    <a:pt x="122" y="163"/>
                  </a:lnTo>
                  <a:cubicBezTo>
                    <a:pt x="122" y="163"/>
                    <a:pt x="1" y="284"/>
                    <a:pt x="61" y="467"/>
                  </a:cubicBezTo>
                  <a:cubicBezTo>
                    <a:pt x="92" y="588"/>
                    <a:pt x="153" y="680"/>
                    <a:pt x="305" y="680"/>
                  </a:cubicBezTo>
                  <a:cubicBezTo>
                    <a:pt x="457" y="680"/>
                    <a:pt x="578" y="619"/>
                    <a:pt x="609" y="528"/>
                  </a:cubicBezTo>
                  <a:cubicBezTo>
                    <a:pt x="730" y="406"/>
                    <a:pt x="700" y="224"/>
                    <a:pt x="669" y="193"/>
                  </a:cubicBezTo>
                  <a:cubicBezTo>
                    <a:pt x="574" y="50"/>
                    <a:pt x="441" y="1"/>
                    <a:pt x="34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7"/>
            <p:cNvSpPr/>
            <p:nvPr/>
          </p:nvSpPr>
          <p:spPr>
            <a:xfrm>
              <a:off x="23352150" y="13397650"/>
              <a:ext cx="17500" cy="17025"/>
            </a:xfrm>
            <a:custGeom>
              <a:avLst/>
              <a:gdLst/>
              <a:ahLst/>
              <a:cxnLst/>
              <a:rect l="l" t="t" r="r" b="b"/>
              <a:pathLst>
                <a:path w="700" h="681" extrusionOk="0">
                  <a:moveTo>
                    <a:pt x="335" y="1"/>
                  </a:moveTo>
                  <a:cubicBezTo>
                    <a:pt x="213" y="61"/>
                    <a:pt x="183" y="92"/>
                    <a:pt x="183" y="92"/>
                  </a:cubicBezTo>
                  <a:cubicBezTo>
                    <a:pt x="183" y="92"/>
                    <a:pt x="244" y="244"/>
                    <a:pt x="274" y="244"/>
                  </a:cubicBezTo>
                  <a:lnTo>
                    <a:pt x="335" y="244"/>
                  </a:lnTo>
                  <a:cubicBezTo>
                    <a:pt x="365" y="274"/>
                    <a:pt x="365" y="304"/>
                    <a:pt x="365" y="304"/>
                  </a:cubicBezTo>
                  <a:lnTo>
                    <a:pt x="335" y="304"/>
                  </a:lnTo>
                  <a:cubicBezTo>
                    <a:pt x="335" y="304"/>
                    <a:pt x="335" y="331"/>
                    <a:pt x="317" y="331"/>
                  </a:cubicBezTo>
                  <a:cubicBezTo>
                    <a:pt x="308" y="331"/>
                    <a:pt x="294" y="325"/>
                    <a:pt x="274" y="304"/>
                  </a:cubicBezTo>
                  <a:cubicBezTo>
                    <a:pt x="244" y="274"/>
                    <a:pt x="244" y="244"/>
                    <a:pt x="244" y="244"/>
                  </a:cubicBezTo>
                  <a:lnTo>
                    <a:pt x="92" y="122"/>
                  </a:lnTo>
                  <a:cubicBezTo>
                    <a:pt x="92" y="122"/>
                    <a:pt x="1" y="244"/>
                    <a:pt x="31" y="426"/>
                  </a:cubicBezTo>
                  <a:cubicBezTo>
                    <a:pt x="61" y="517"/>
                    <a:pt x="122" y="608"/>
                    <a:pt x="244" y="669"/>
                  </a:cubicBezTo>
                  <a:cubicBezTo>
                    <a:pt x="274" y="677"/>
                    <a:pt x="305" y="681"/>
                    <a:pt x="334" y="681"/>
                  </a:cubicBezTo>
                  <a:cubicBezTo>
                    <a:pt x="422" y="681"/>
                    <a:pt x="502" y="646"/>
                    <a:pt x="548" y="578"/>
                  </a:cubicBezTo>
                  <a:cubicBezTo>
                    <a:pt x="669" y="456"/>
                    <a:pt x="700" y="274"/>
                    <a:pt x="669" y="244"/>
                  </a:cubicBezTo>
                  <a:cubicBezTo>
                    <a:pt x="609" y="61"/>
                    <a:pt x="396" y="1"/>
                    <a:pt x="33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7"/>
            <p:cNvSpPr/>
            <p:nvPr/>
          </p:nvSpPr>
          <p:spPr>
            <a:xfrm>
              <a:off x="23352150" y="13470800"/>
              <a:ext cx="17500" cy="17300"/>
            </a:xfrm>
            <a:custGeom>
              <a:avLst/>
              <a:gdLst/>
              <a:ahLst/>
              <a:cxnLst/>
              <a:rect l="l" t="t" r="r" b="b"/>
              <a:pathLst>
                <a:path w="700" h="692" extrusionOk="0">
                  <a:moveTo>
                    <a:pt x="386" y="1"/>
                  </a:moveTo>
                  <a:cubicBezTo>
                    <a:pt x="354" y="1"/>
                    <a:pt x="326" y="9"/>
                    <a:pt x="305" y="23"/>
                  </a:cubicBezTo>
                  <a:cubicBezTo>
                    <a:pt x="183" y="23"/>
                    <a:pt x="153" y="84"/>
                    <a:pt x="153" y="84"/>
                  </a:cubicBezTo>
                  <a:cubicBezTo>
                    <a:pt x="153" y="84"/>
                    <a:pt x="244" y="205"/>
                    <a:pt x="274" y="266"/>
                  </a:cubicBezTo>
                  <a:lnTo>
                    <a:pt x="335" y="266"/>
                  </a:lnTo>
                  <a:cubicBezTo>
                    <a:pt x="335" y="266"/>
                    <a:pt x="396" y="357"/>
                    <a:pt x="365" y="357"/>
                  </a:cubicBezTo>
                  <a:cubicBezTo>
                    <a:pt x="365" y="357"/>
                    <a:pt x="365" y="344"/>
                    <a:pt x="356" y="344"/>
                  </a:cubicBezTo>
                  <a:cubicBezTo>
                    <a:pt x="352" y="344"/>
                    <a:pt x="345" y="347"/>
                    <a:pt x="335" y="357"/>
                  </a:cubicBezTo>
                  <a:lnTo>
                    <a:pt x="274" y="388"/>
                  </a:lnTo>
                  <a:cubicBezTo>
                    <a:pt x="244" y="388"/>
                    <a:pt x="213" y="357"/>
                    <a:pt x="213" y="327"/>
                  </a:cubicBezTo>
                  <a:lnTo>
                    <a:pt x="213" y="236"/>
                  </a:lnTo>
                  <a:lnTo>
                    <a:pt x="61" y="114"/>
                  </a:lnTo>
                  <a:cubicBezTo>
                    <a:pt x="61" y="114"/>
                    <a:pt x="31" y="175"/>
                    <a:pt x="1" y="266"/>
                  </a:cubicBezTo>
                  <a:cubicBezTo>
                    <a:pt x="1" y="357"/>
                    <a:pt x="1" y="540"/>
                    <a:pt x="213" y="661"/>
                  </a:cubicBezTo>
                  <a:cubicBezTo>
                    <a:pt x="229" y="676"/>
                    <a:pt x="282" y="692"/>
                    <a:pt x="346" y="692"/>
                  </a:cubicBezTo>
                  <a:cubicBezTo>
                    <a:pt x="411" y="692"/>
                    <a:pt x="487" y="676"/>
                    <a:pt x="548" y="631"/>
                  </a:cubicBezTo>
                  <a:cubicBezTo>
                    <a:pt x="669" y="540"/>
                    <a:pt x="700" y="327"/>
                    <a:pt x="669" y="266"/>
                  </a:cubicBezTo>
                  <a:cubicBezTo>
                    <a:pt x="623" y="80"/>
                    <a:pt x="488" y="1"/>
                    <a:pt x="38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7"/>
            <p:cNvSpPr/>
            <p:nvPr/>
          </p:nvSpPr>
          <p:spPr>
            <a:xfrm>
              <a:off x="23223725" y="13336425"/>
              <a:ext cx="15225" cy="16725"/>
            </a:xfrm>
            <a:custGeom>
              <a:avLst/>
              <a:gdLst/>
              <a:ahLst/>
              <a:cxnLst/>
              <a:rect l="l" t="t" r="r" b="b"/>
              <a:pathLst>
                <a:path w="609" h="669" extrusionOk="0">
                  <a:moveTo>
                    <a:pt x="183" y="261"/>
                  </a:moveTo>
                  <a:cubicBezTo>
                    <a:pt x="183" y="261"/>
                    <a:pt x="214" y="261"/>
                    <a:pt x="305" y="291"/>
                  </a:cubicBezTo>
                  <a:lnTo>
                    <a:pt x="305" y="322"/>
                  </a:lnTo>
                  <a:lnTo>
                    <a:pt x="244" y="322"/>
                  </a:lnTo>
                  <a:cubicBezTo>
                    <a:pt x="244" y="322"/>
                    <a:pt x="244" y="349"/>
                    <a:pt x="235" y="349"/>
                  </a:cubicBezTo>
                  <a:cubicBezTo>
                    <a:pt x="230" y="349"/>
                    <a:pt x="224" y="342"/>
                    <a:pt x="214" y="322"/>
                  </a:cubicBezTo>
                  <a:cubicBezTo>
                    <a:pt x="183" y="291"/>
                    <a:pt x="183" y="261"/>
                    <a:pt x="183" y="261"/>
                  </a:cubicBezTo>
                  <a:close/>
                  <a:moveTo>
                    <a:pt x="313" y="1"/>
                  </a:moveTo>
                  <a:cubicBezTo>
                    <a:pt x="181" y="1"/>
                    <a:pt x="122" y="79"/>
                    <a:pt x="122" y="79"/>
                  </a:cubicBezTo>
                  <a:cubicBezTo>
                    <a:pt x="122" y="109"/>
                    <a:pt x="183" y="261"/>
                    <a:pt x="183" y="261"/>
                  </a:cubicBezTo>
                  <a:cubicBezTo>
                    <a:pt x="153" y="261"/>
                    <a:pt x="62" y="140"/>
                    <a:pt x="92" y="109"/>
                  </a:cubicBezTo>
                  <a:lnTo>
                    <a:pt x="92" y="109"/>
                  </a:lnTo>
                  <a:lnTo>
                    <a:pt x="31" y="170"/>
                  </a:lnTo>
                  <a:cubicBezTo>
                    <a:pt x="1" y="231"/>
                    <a:pt x="1" y="291"/>
                    <a:pt x="1" y="413"/>
                  </a:cubicBezTo>
                  <a:cubicBezTo>
                    <a:pt x="1" y="474"/>
                    <a:pt x="62" y="595"/>
                    <a:pt x="183" y="626"/>
                  </a:cubicBezTo>
                  <a:cubicBezTo>
                    <a:pt x="224" y="653"/>
                    <a:pt x="277" y="668"/>
                    <a:pt x="329" y="668"/>
                  </a:cubicBezTo>
                  <a:cubicBezTo>
                    <a:pt x="392" y="668"/>
                    <a:pt x="454" y="646"/>
                    <a:pt x="487" y="595"/>
                  </a:cubicBezTo>
                  <a:cubicBezTo>
                    <a:pt x="578" y="535"/>
                    <a:pt x="609" y="413"/>
                    <a:pt x="609" y="291"/>
                  </a:cubicBezTo>
                  <a:cubicBezTo>
                    <a:pt x="609" y="139"/>
                    <a:pt x="487" y="79"/>
                    <a:pt x="426" y="18"/>
                  </a:cubicBezTo>
                  <a:cubicBezTo>
                    <a:pt x="384" y="6"/>
                    <a:pt x="346" y="1"/>
                    <a:pt x="31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7" name="Google Shape;4277;p57"/>
          <p:cNvGrpSpPr/>
          <p:nvPr/>
        </p:nvGrpSpPr>
        <p:grpSpPr>
          <a:xfrm>
            <a:off x="5170485" y="1323654"/>
            <a:ext cx="1197765" cy="1124315"/>
            <a:chOff x="24565700" y="12152550"/>
            <a:chExt cx="1558575" cy="1463000"/>
          </a:xfrm>
        </p:grpSpPr>
        <p:sp>
          <p:nvSpPr>
            <p:cNvPr id="4278" name="Google Shape;4278;p57"/>
            <p:cNvSpPr/>
            <p:nvPr/>
          </p:nvSpPr>
          <p:spPr>
            <a:xfrm>
              <a:off x="24565700" y="12762550"/>
              <a:ext cx="889850" cy="550525"/>
            </a:xfrm>
            <a:custGeom>
              <a:avLst/>
              <a:gdLst/>
              <a:ahLst/>
              <a:cxnLst/>
              <a:rect l="l" t="t" r="r" b="b"/>
              <a:pathLst>
                <a:path w="35594" h="22021" extrusionOk="0">
                  <a:moveTo>
                    <a:pt x="5654" y="0"/>
                  </a:moveTo>
                  <a:cubicBezTo>
                    <a:pt x="4002" y="0"/>
                    <a:pt x="2354" y="358"/>
                    <a:pt x="1034" y="1301"/>
                  </a:cubicBezTo>
                  <a:cubicBezTo>
                    <a:pt x="730" y="1483"/>
                    <a:pt x="456" y="1757"/>
                    <a:pt x="305" y="2061"/>
                  </a:cubicBezTo>
                  <a:cubicBezTo>
                    <a:pt x="1" y="2699"/>
                    <a:pt x="335" y="3429"/>
                    <a:pt x="730" y="4036"/>
                  </a:cubicBezTo>
                  <a:cubicBezTo>
                    <a:pt x="2280" y="6346"/>
                    <a:pt x="4925" y="7775"/>
                    <a:pt x="6505" y="10146"/>
                  </a:cubicBezTo>
                  <a:cubicBezTo>
                    <a:pt x="8511" y="13185"/>
                    <a:pt x="8481" y="17441"/>
                    <a:pt x="11095" y="20025"/>
                  </a:cubicBezTo>
                  <a:cubicBezTo>
                    <a:pt x="12499" y="21410"/>
                    <a:pt x="14441" y="22021"/>
                    <a:pt x="16425" y="22021"/>
                  </a:cubicBezTo>
                  <a:cubicBezTo>
                    <a:pt x="17705" y="22021"/>
                    <a:pt x="19003" y="21766"/>
                    <a:pt x="20183" y="21301"/>
                  </a:cubicBezTo>
                  <a:cubicBezTo>
                    <a:pt x="23162" y="20146"/>
                    <a:pt x="25594" y="17866"/>
                    <a:pt x="27965" y="15617"/>
                  </a:cubicBezTo>
                  <a:cubicBezTo>
                    <a:pt x="30275" y="13368"/>
                    <a:pt x="32646" y="11058"/>
                    <a:pt x="35594" y="9720"/>
                  </a:cubicBezTo>
                  <a:lnTo>
                    <a:pt x="35108" y="8292"/>
                  </a:lnTo>
                  <a:cubicBezTo>
                    <a:pt x="33223" y="7319"/>
                    <a:pt x="31308" y="6407"/>
                    <a:pt x="29424" y="5465"/>
                  </a:cubicBezTo>
                  <a:cubicBezTo>
                    <a:pt x="27904" y="4705"/>
                    <a:pt x="26384" y="3976"/>
                    <a:pt x="24743" y="3459"/>
                  </a:cubicBezTo>
                  <a:cubicBezTo>
                    <a:pt x="21065" y="2243"/>
                    <a:pt x="17053" y="2213"/>
                    <a:pt x="13223" y="1392"/>
                  </a:cubicBezTo>
                  <a:cubicBezTo>
                    <a:pt x="11156" y="997"/>
                    <a:pt x="9150" y="298"/>
                    <a:pt x="7083" y="85"/>
                  </a:cubicBezTo>
                  <a:cubicBezTo>
                    <a:pt x="6611" y="30"/>
                    <a:pt x="6132" y="0"/>
                    <a:pt x="56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7"/>
            <p:cNvSpPr/>
            <p:nvPr/>
          </p:nvSpPr>
          <p:spPr>
            <a:xfrm>
              <a:off x="24591850" y="12788825"/>
              <a:ext cx="854600" cy="191625"/>
            </a:xfrm>
            <a:custGeom>
              <a:avLst/>
              <a:gdLst/>
              <a:ahLst/>
              <a:cxnLst/>
              <a:rect l="l" t="t" r="r" b="b"/>
              <a:pathLst>
                <a:path w="34184" h="7665" extrusionOk="0">
                  <a:moveTo>
                    <a:pt x="113" y="0"/>
                  </a:moveTo>
                  <a:cubicBezTo>
                    <a:pt x="0" y="0"/>
                    <a:pt x="52" y="72"/>
                    <a:pt x="292" y="159"/>
                  </a:cubicBezTo>
                  <a:cubicBezTo>
                    <a:pt x="292" y="159"/>
                    <a:pt x="930" y="402"/>
                    <a:pt x="2025" y="493"/>
                  </a:cubicBezTo>
                  <a:cubicBezTo>
                    <a:pt x="2828" y="602"/>
                    <a:pt x="3848" y="617"/>
                    <a:pt x="4997" y="617"/>
                  </a:cubicBezTo>
                  <a:cubicBezTo>
                    <a:pt x="5457" y="617"/>
                    <a:pt x="5937" y="615"/>
                    <a:pt x="6432" y="615"/>
                  </a:cubicBezTo>
                  <a:cubicBezTo>
                    <a:pt x="7313" y="615"/>
                    <a:pt x="8225" y="645"/>
                    <a:pt x="9168" y="767"/>
                  </a:cubicBezTo>
                  <a:cubicBezTo>
                    <a:pt x="10079" y="888"/>
                    <a:pt x="11052" y="1101"/>
                    <a:pt x="11994" y="1374"/>
                  </a:cubicBezTo>
                  <a:cubicBezTo>
                    <a:pt x="13848" y="1952"/>
                    <a:pt x="15642" y="2742"/>
                    <a:pt x="17162" y="3472"/>
                  </a:cubicBezTo>
                  <a:cubicBezTo>
                    <a:pt x="18712" y="4201"/>
                    <a:pt x="20414" y="5113"/>
                    <a:pt x="22207" y="5903"/>
                  </a:cubicBezTo>
                  <a:cubicBezTo>
                    <a:pt x="24031" y="6694"/>
                    <a:pt x="25946" y="7241"/>
                    <a:pt x="27678" y="7454"/>
                  </a:cubicBezTo>
                  <a:cubicBezTo>
                    <a:pt x="28665" y="7607"/>
                    <a:pt x="29585" y="7665"/>
                    <a:pt x="30396" y="7665"/>
                  </a:cubicBezTo>
                  <a:cubicBezTo>
                    <a:pt x="31034" y="7665"/>
                    <a:pt x="31604" y="7629"/>
                    <a:pt x="32086" y="7575"/>
                  </a:cubicBezTo>
                  <a:cubicBezTo>
                    <a:pt x="32663" y="7545"/>
                    <a:pt x="33089" y="7454"/>
                    <a:pt x="33393" y="7423"/>
                  </a:cubicBezTo>
                  <a:cubicBezTo>
                    <a:pt x="33697" y="7393"/>
                    <a:pt x="33849" y="7332"/>
                    <a:pt x="33849" y="7332"/>
                  </a:cubicBezTo>
                  <a:cubicBezTo>
                    <a:pt x="34183" y="7271"/>
                    <a:pt x="34153" y="7180"/>
                    <a:pt x="33758" y="7180"/>
                  </a:cubicBezTo>
                  <a:cubicBezTo>
                    <a:pt x="33758" y="7180"/>
                    <a:pt x="33606" y="7241"/>
                    <a:pt x="33302" y="7271"/>
                  </a:cubicBezTo>
                  <a:cubicBezTo>
                    <a:pt x="32998" y="7302"/>
                    <a:pt x="32542" y="7393"/>
                    <a:pt x="32025" y="7423"/>
                  </a:cubicBezTo>
                  <a:cubicBezTo>
                    <a:pt x="31575" y="7472"/>
                    <a:pt x="31057" y="7501"/>
                    <a:pt x="30489" y="7501"/>
                  </a:cubicBezTo>
                  <a:cubicBezTo>
                    <a:pt x="29636" y="7501"/>
                    <a:pt x="28669" y="7435"/>
                    <a:pt x="27648" y="7271"/>
                  </a:cubicBezTo>
                  <a:cubicBezTo>
                    <a:pt x="25946" y="6998"/>
                    <a:pt x="24031" y="6481"/>
                    <a:pt x="22238" y="5660"/>
                  </a:cubicBezTo>
                  <a:cubicBezTo>
                    <a:pt x="20505" y="4840"/>
                    <a:pt x="18803" y="3928"/>
                    <a:pt x="17222" y="3198"/>
                  </a:cubicBezTo>
                  <a:cubicBezTo>
                    <a:pt x="15703" y="2438"/>
                    <a:pt x="13940" y="1648"/>
                    <a:pt x="12025" y="1101"/>
                  </a:cubicBezTo>
                  <a:cubicBezTo>
                    <a:pt x="11113" y="858"/>
                    <a:pt x="10140" y="645"/>
                    <a:pt x="9168" y="554"/>
                  </a:cubicBezTo>
                  <a:cubicBezTo>
                    <a:pt x="8225" y="432"/>
                    <a:pt x="7283" y="432"/>
                    <a:pt x="6401" y="432"/>
                  </a:cubicBezTo>
                  <a:cubicBezTo>
                    <a:pt x="5824" y="432"/>
                    <a:pt x="5270" y="436"/>
                    <a:pt x="4747" y="436"/>
                  </a:cubicBezTo>
                  <a:cubicBezTo>
                    <a:pt x="3700" y="436"/>
                    <a:pt x="2774" y="422"/>
                    <a:pt x="2025" y="341"/>
                  </a:cubicBezTo>
                  <a:cubicBezTo>
                    <a:pt x="961" y="250"/>
                    <a:pt x="322" y="37"/>
                    <a:pt x="322" y="37"/>
                  </a:cubicBezTo>
                  <a:cubicBezTo>
                    <a:pt x="228" y="11"/>
                    <a:pt x="157" y="0"/>
                    <a:pt x="113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7"/>
            <p:cNvSpPr/>
            <p:nvPr/>
          </p:nvSpPr>
          <p:spPr>
            <a:xfrm>
              <a:off x="24635250" y="12867350"/>
              <a:ext cx="810975" cy="127750"/>
            </a:xfrm>
            <a:custGeom>
              <a:avLst/>
              <a:gdLst/>
              <a:ahLst/>
              <a:cxnLst/>
              <a:rect l="l" t="t" r="r" b="b"/>
              <a:pathLst>
                <a:path w="32439" h="5110" extrusionOk="0">
                  <a:moveTo>
                    <a:pt x="8971" y="1"/>
                  </a:moveTo>
                  <a:cubicBezTo>
                    <a:pt x="7939" y="1"/>
                    <a:pt x="6936" y="75"/>
                    <a:pt x="6003" y="179"/>
                  </a:cubicBezTo>
                  <a:cubicBezTo>
                    <a:pt x="4362" y="361"/>
                    <a:pt x="2963" y="665"/>
                    <a:pt x="1930" y="847"/>
                  </a:cubicBezTo>
                  <a:cubicBezTo>
                    <a:pt x="896" y="1091"/>
                    <a:pt x="289" y="1212"/>
                    <a:pt x="289" y="1212"/>
                  </a:cubicBezTo>
                  <a:cubicBezTo>
                    <a:pt x="53" y="1236"/>
                    <a:pt x="0" y="1332"/>
                    <a:pt x="157" y="1332"/>
                  </a:cubicBezTo>
                  <a:cubicBezTo>
                    <a:pt x="203" y="1332"/>
                    <a:pt x="267" y="1324"/>
                    <a:pt x="349" y="1303"/>
                  </a:cubicBezTo>
                  <a:cubicBezTo>
                    <a:pt x="349" y="1303"/>
                    <a:pt x="957" y="1151"/>
                    <a:pt x="1960" y="969"/>
                  </a:cubicBezTo>
                  <a:cubicBezTo>
                    <a:pt x="2994" y="787"/>
                    <a:pt x="4392" y="513"/>
                    <a:pt x="6033" y="331"/>
                  </a:cubicBezTo>
                  <a:cubicBezTo>
                    <a:pt x="6912" y="233"/>
                    <a:pt x="7842" y="170"/>
                    <a:pt x="8797" y="170"/>
                  </a:cubicBezTo>
                  <a:cubicBezTo>
                    <a:pt x="9627" y="170"/>
                    <a:pt x="10474" y="218"/>
                    <a:pt x="11322" y="331"/>
                  </a:cubicBezTo>
                  <a:cubicBezTo>
                    <a:pt x="13146" y="604"/>
                    <a:pt x="14878" y="1121"/>
                    <a:pt x="16368" y="1699"/>
                  </a:cubicBezTo>
                  <a:cubicBezTo>
                    <a:pt x="17888" y="2276"/>
                    <a:pt x="19559" y="2975"/>
                    <a:pt x="21262" y="3644"/>
                  </a:cubicBezTo>
                  <a:cubicBezTo>
                    <a:pt x="22994" y="4313"/>
                    <a:pt x="24818" y="4799"/>
                    <a:pt x="26429" y="5012"/>
                  </a:cubicBezTo>
                  <a:cubicBezTo>
                    <a:pt x="27039" y="5079"/>
                    <a:pt x="27628" y="5109"/>
                    <a:pt x="28181" y="5109"/>
                  </a:cubicBezTo>
                  <a:cubicBezTo>
                    <a:pt x="29114" y="5109"/>
                    <a:pt x="29944" y="5024"/>
                    <a:pt x="30593" y="4890"/>
                  </a:cubicBezTo>
                  <a:cubicBezTo>
                    <a:pt x="31079" y="4769"/>
                    <a:pt x="31505" y="4647"/>
                    <a:pt x="31748" y="4586"/>
                  </a:cubicBezTo>
                  <a:cubicBezTo>
                    <a:pt x="32022" y="4465"/>
                    <a:pt x="32174" y="4434"/>
                    <a:pt x="32174" y="4434"/>
                  </a:cubicBezTo>
                  <a:cubicBezTo>
                    <a:pt x="32394" y="4324"/>
                    <a:pt x="32439" y="4246"/>
                    <a:pt x="32319" y="4246"/>
                  </a:cubicBezTo>
                  <a:cubicBezTo>
                    <a:pt x="32274" y="4246"/>
                    <a:pt x="32205" y="4257"/>
                    <a:pt x="32113" y="4282"/>
                  </a:cubicBezTo>
                  <a:cubicBezTo>
                    <a:pt x="32113" y="4282"/>
                    <a:pt x="31930" y="4343"/>
                    <a:pt x="31687" y="4434"/>
                  </a:cubicBezTo>
                  <a:cubicBezTo>
                    <a:pt x="31414" y="4495"/>
                    <a:pt x="30988" y="4647"/>
                    <a:pt x="30502" y="4738"/>
                  </a:cubicBezTo>
                  <a:cubicBezTo>
                    <a:pt x="29937" y="4862"/>
                    <a:pt x="29209" y="4944"/>
                    <a:pt x="28377" y="4944"/>
                  </a:cubicBezTo>
                  <a:cubicBezTo>
                    <a:pt x="27774" y="4944"/>
                    <a:pt x="27118" y="4901"/>
                    <a:pt x="26429" y="4799"/>
                  </a:cubicBezTo>
                  <a:cubicBezTo>
                    <a:pt x="24848" y="4617"/>
                    <a:pt x="23055" y="4100"/>
                    <a:pt x="21353" y="3431"/>
                  </a:cubicBezTo>
                  <a:cubicBezTo>
                    <a:pt x="19651" y="2793"/>
                    <a:pt x="17979" y="2063"/>
                    <a:pt x="16459" y="1516"/>
                  </a:cubicBezTo>
                  <a:cubicBezTo>
                    <a:pt x="14970" y="939"/>
                    <a:pt x="13176" y="361"/>
                    <a:pt x="11353" y="148"/>
                  </a:cubicBezTo>
                  <a:cubicBezTo>
                    <a:pt x="10553" y="44"/>
                    <a:pt x="9753" y="1"/>
                    <a:pt x="8971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7"/>
            <p:cNvSpPr/>
            <p:nvPr/>
          </p:nvSpPr>
          <p:spPr>
            <a:xfrm>
              <a:off x="24739800" y="12981325"/>
              <a:ext cx="709350" cy="48175"/>
            </a:xfrm>
            <a:custGeom>
              <a:avLst/>
              <a:gdLst/>
              <a:ahLst/>
              <a:cxnLst/>
              <a:rect l="l" t="t" r="r" b="b"/>
              <a:pathLst>
                <a:path w="28374" h="1927" extrusionOk="0">
                  <a:moveTo>
                    <a:pt x="28303" y="0"/>
                  </a:moveTo>
                  <a:cubicBezTo>
                    <a:pt x="28269" y="0"/>
                    <a:pt x="28204" y="17"/>
                    <a:pt x="28113" y="58"/>
                  </a:cubicBezTo>
                  <a:cubicBezTo>
                    <a:pt x="28113" y="58"/>
                    <a:pt x="27627" y="179"/>
                    <a:pt x="26745" y="392"/>
                  </a:cubicBezTo>
                  <a:cubicBezTo>
                    <a:pt x="26289" y="483"/>
                    <a:pt x="25742" y="544"/>
                    <a:pt x="25195" y="665"/>
                  </a:cubicBezTo>
                  <a:cubicBezTo>
                    <a:pt x="24587" y="726"/>
                    <a:pt x="23888" y="787"/>
                    <a:pt x="23219" y="848"/>
                  </a:cubicBezTo>
                  <a:cubicBezTo>
                    <a:pt x="22606" y="887"/>
                    <a:pt x="21960" y="904"/>
                    <a:pt x="21297" y="904"/>
                  </a:cubicBezTo>
                  <a:cubicBezTo>
                    <a:pt x="18900" y="904"/>
                    <a:pt x="16273" y="687"/>
                    <a:pt x="14131" y="544"/>
                  </a:cubicBezTo>
                  <a:cubicBezTo>
                    <a:pt x="12549" y="421"/>
                    <a:pt x="10701" y="318"/>
                    <a:pt x="8872" y="318"/>
                  </a:cubicBezTo>
                  <a:cubicBezTo>
                    <a:pt x="7540" y="318"/>
                    <a:pt x="6217" y="373"/>
                    <a:pt x="5012" y="513"/>
                  </a:cubicBezTo>
                  <a:cubicBezTo>
                    <a:pt x="4313" y="635"/>
                    <a:pt x="3645" y="696"/>
                    <a:pt x="3067" y="848"/>
                  </a:cubicBezTo>
                  <a:cubicBezTo>
                    <a:pt x="2490" y="1000"/>
                    <a:pt x="1973" y="1152"/>
                    <a:pt x="1547" y="1273"/>
                  </a:cubicBezTo>
                  <a:cubicBezTo>
                    <a:pt x="727" y="1577"/>
                    <a:pt x="210" y="1760"/>
                    <a:pt x="210" y="1760"/>
                  </a:cubicBezTo>
                  <a:cubicBezTo>
                    <a:pt x="31" y="1827"/>
                    <a:pt x="0" y="1927"/>
                    <a:pt x="105" y="1927"/>
                  </a:cubicBezTo>
                  <a:cubicBezTo>
                    <a:pt x="143" y="1927"/>
                    <a:pt x="198" y="1914"/>
                    <a:pt x="271" y="1881"/>
                  </a:cubicBezTo>
                  <a:cubicBezTo>
                    <a:pt x="271" y="1881"/>
                    <a:pt x="757" y="1699"/>
                    <a:pt x="1578" y="1395"/>
                  </a:cubicBezTo>
                  <a:cubicBezTo>
                    <a:pt x="2003" y="1273"/>
                    <a:pt x="2550" y="1152"/>
                    <a:pt x="3098" y="1000"/>
                  </a:cubicBezTo>
                  <a:cubicBezTo>
                    <a:pt x="3675" y="878"/>
                    <a:pt x="4374" y="817"/>
                    <a:pt x="5043" y="696"/>
                  </a:cubicBezTo>
                  <a:cubicBezTo>
                    <a:pt x="6107" y="570"/>
                    <a:pt x="7270" y="522"/>
                    <a:pt x="8452" y="522"/>
                  </a:cubicBezTo>
                  <a:cubicBezTo>
                    <a:pt x="10412" y="522"/>
                    <a:pt x="12425" y="654"/>
                    <a:pt x="14131" y="787"/>
                  </a:cubicBezTo>
                  <a:cubicBezTo>
                    <a:pt x="16231" y="927"/>
                    <a:pt x="18796" y="1121"/>
                    <a:pt x="21168" y="1121"/>
                  </a:cubicBezTo>
                  <a:cubicBezTo>
                    <a:pt x="21886" y="1121"/>
                    <a:pt x="22586" y="1103"/>
                    <a:pt x="23250" y="1061"/>
                  </a:cubicBezTo>
                  <a:cubicBezTo>
                    <a:pt x="23979" y="969"/>
                    <a:pt x="24618" y="939"/>
                    <a:pt x="25226" y="817"/>
                  </a:cubicBezTo>
                  <a:cubicBezTo>
                    <a:pt x="25834" y="696"/>
                    <a:pt x="26350" y="635"/>
                    <a:pt x="26776" y="513"/>
                  </a:cubicBezTo>
                  <a:cubicBezTo>
                    <a:pt x="27627" y="301"/>
                    <a:pt x="28144" y="149"/>
                    <a:pt x="28144" y="149"/>
                  </a:cubicBezTo>
                  <a:cubicBezTo>
                    <a:pt x="28326" y="68"/>
                    <a:pt x="28373" y="0"/>
                    <a:pt x="28303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7"/>
            <p:cNvSpPr/>
            <p:nvPr/>
          </p:nvSpPr>
          <p:spPr>
            <a:xfrm>
              <a:off x="24801850" y="12985025"/>
              <a:ext cx="649150" cy="163225"/>
            </a:xfrm>
            <a:custGeom>
              <a:avLst/>
              <a:gdLst/>
              <a:ahLst/>
              <a:cxnLst/>
              <a:rect l="l" t="t" r="r" b="b"/>
              <a:pathLst>
                <a:path w="25966" h="6529" extrusionOk="0">
                  <a:moveTo>
                    <a:pt x="25662" y="1"/>
                  </a:moveTo>
                  <a:cubicBezTo>
                    <a:pt x="25662" y="1"/>
                    <a:pt x="25540" y="62"/>
                    <a:pt x="25358" y="183"/>
                  </a:cubicBezTo>
                  <a:cubicBezTo>
                    <a:pt x="25175" y="305"/>
                    <a:pt x="24871" y="457"/>
                    <a:pt x="24476" y="639"/>
                  </a:cubicBezTo>
                  <a:cubicBezTo>
                    <a:pt x="23716" y="973"/>
                    <a:pt x="22622" y="1399"/>
                    <a:pt x="21315" y="1703"/>
                  </a:cubicBezTo>
                  <a:cubicBezTo>
                    <a:pt x="20038" y="2037"/>
                    <a:pt x="18549" y="2220"/>
                    <a:pt x="17060" y="2372"/>
                  </a:cubicBezTo>
                  <a:cubicBezTo>
                    <a:pt x="15601" y="2524"/>
                    <a:pt x="14111" y="2615"/>
                    <a:pt x="12804" y="2676"/>
                  </a:cubicBezTo>
                  <a:cubicBezTo>
                    <a:pt x="11528" y="2797"/>
                    <a:pt x="10038" y="2919"/>
                    <a:pt x="8549" y="3101"/>
                  </a:cubicBezTo>
                  <a:cubicBezTo>
                    <a:pt x="7090" y="3344"/>
                    <a:pt x="5600" y="3648"/>
                    <a:pt x="4354" y="4104"/>
                  </a:cubicBezTo>
                  <a:cubicBezTo>
                    <a:pt x="3078" y="4560"/>
                    <a:pt x="2044" y="5077"/>
                    <a:pt x="1315" y="5533"/>
                  </a:cubicBezTo>
                  <a:cubicBezTo>
                    <a:pt x="919" y="5776"/>
                    <a:pt x="676" y="5958"/>
                    <a:pt x="464" y="6110"/>
                  </a:cubicBezTo>
                  <a:cubicBezTo>
                    <a:pt x="281" y="6262"/>
                    <a:pt x="160" y="6323"/>
                    <a:pt x="160" y="6323"/>
                  </a:cubicBezTo>
                  <a:cubicBezTo>
                    <a:pt x="27" y="6455"/>
                    <a:pt x="1" y="6529"/>
                    <a:pt x="58" y="6529"/>
                  </a:cubicBezTo>
                  <a:cubicBezTo>
                    <a:pt x="93" y="6529"/>
                    <a:pt x="159" y="6502"/>
                    <a:pt x="251" y="6445"/>
                  </a:cubicBezTo>
                  <a:cubicBezTo>
                    <a:pt x="251" y="6445"/>
                    <a:pt x="372" y="6384"/>
                    <a:pt x="555" y="6232"/>
                  </a:cubicBezTo>
                  <a:cubicBezTo>
                    <a:pt x="707" y="6110"/>
                    <a:pt x="1011" y="5928"/>
                    <a:pt x="1345" y="5685"/>
                  </a:cubicBezTo>
                  <a:cubicBezTo>
                    <a:pt x="2075" y="5259"/>
                    <a:pt x="3138" y="4742"/>
                    <a:pt x="4385" y="4317"/>
                  </a:cubicBezTo>
                  <a:cubicBezTo>
                    <a:pt x="5692" y="3891"/>
                    <a:pt x="7120" y="3587"/>
                    <a:pt x="8610" y="3405"/>
                  </a:cubicBezTo>
                  <a:cubicBezTo>
                    <a:pt x="10069" y="3223"/>
                    <a:pt x="11558" y="3101"/>
                    <a:pt x="12865" y="3040"/>
                  </a:cubicBezTo>
                  <a:cubicBezTo>
                    <a:pt x="14142" y="2949"/>
                    <a:pt x="15631" y="2888"/>
                    <a:pt x="17120" y="2736"/>
                  </a:cubicBezTo>
                  <a:cubicBezTo>
                    <a:pt x="18579" y="2584"/>
                    <a:pt x="20099" y="2341"/>
                    <a:pt x="21406" y="2007"/>
                  </a:cubicBezTo>
                  <a:cubicBezTo>
                    <a:pt x="22683" y="1672"/>
                    <a:pt x="23807" y="1247"/>
                    <a:pt x="24567" y="852"/>
                  </a:cubicBezTo>
                  <a:cubicBezTo>
                    <a:pt x="24932" y="669"/>
                    <a:pt x="25236" y="517"/>
                    <a:pt x="25449" y="396"/>
                  </a:cubicBezTo>
                  <a:cubicBezTo>
                    <a:pt x="25631" y="305"/>
                    <a:pt x="25753" y="213"/>
                    <a:pt x="25753" y="213"/>
                  </a:cubicBezTo>
                  <a:cubicBezTo>
                    <a:pt x="25966" y="62"/>
                    <a:pt x="25905" y="1"/>
                    <a:pt x="2566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7"/>
            <p:cNvSpPr/>
            <p:nvPr/>
          </p:nvSpPr>
          <p:spPr>
            <a:xfrm>
              <a:off x="24819225" y="13005425"/>
              <a:ext cx="638525" cy="223200"/>
            </a:xfrm>
            <a:custGeom>
              <a:avLst/>
              <a:gdLst/>
              <a:ahLst/>
              <a:cxnLst/>
              <a:rect l="l" t="t" r="r" b="b"/>
              <a:pathLst>
                <a:path w="25541" h="8928" extrusionOk="0">
                  <a:moveTo>
                    <a:pt x="25394" y="1"/>
                  </a:moveTo>
                  <a:cubicBezTo>
                    <a:pt x="25375" y="1"/>
                    <a:pt x="25355" y="2"/>
                    <a:pt x="25331" y="5"/>
                  </a:cubicBezTo>
                  <a:cubicBezTo>
                    <a:pt x="25331" y="5"/>
                    <a:pt x="24815" y="36"/>
                    <a:pt x="24024" y="340"/>
                  </a:cubicBezTo>
                  <a:cubicBezTo>
                    <a:pt x="23234" y="644"/>
                    <a:pt x="22140" y="1221"/>
                    <a:pt x="21015" y="1981"/>
                  </a:cubicBezTo>
                  <a:cubicBezTo>
                    <a:pt x="20438" y="2376"/>
                    <a:pt x="19860" y="2832"/>
                    <a:pt x="19313" y="3288"/>
                  </a:cubicBezTo>
                  <a:cubicBezTo>
                    <a:pt x="18735" y="3744"/>
                    <a:pt x="18036" y="4109"/>
                    <a:pt x="17398" y="4443"/>
                  </a:cubicBezTo>
                  <a:cubicBezTo>
                    <a:pt x="16061" y="5112"/>
                    <a:pt x="14632" y="5507"/>
                    <a:pt x="13355" y="5811"/>
                  </a:cubicBezTo>
                  <a:cubicBezTo>
                    <a:pt x="10802" y="6419"/>
                    <a:pt x="7428" y="6784"/>
                    <a:pt x="4784" y="7452"/>
                  </a:cubicBezTo>
                  <a:cubicBezTo>
                    <a:pt x="3477" y="7756"/>
                    <a:pt x="2322" y="8091"/>
                    <a:pt x="1531" y="8364"/>
                  </a:cubicBezTo>
                  <a:cubicBezTo>
                    <a:pt x="741" y="8607"/>
                    <a:pt x="224" y="8790"/>
                    <a:pt x="224" y="8790"/>
                  </a:cubicBezTo>
                  <a:cubicBezTo>
                    <a:pt x="3" y="8839"/>
                    <a:pt x="1" y="8928"/>
                    <a:pt x="137" y="8928"/>
                  </a:cubicBezTo>
                  <a:cubicBezTo>
                    <a:pt x="169" y="8928"/>
                    <a:pt x="208" y="8923"/>
                    <a:pt x="255" y="8911"/>
                  </a:cubicBezTo>
                  <a:cubicBezTo>
                    <a:pt x="255" y="8911"/>
                    <a:pt x="772" y="8759"/>
                    <a:pt x="1562" y="8486"/>
                  </a:cubicBezTo>
                  <a:cubicBezTo>
                    <a:pt x="2352" y="8212"/>
                    <a:pt x="3507" y="7908"/>
                    <a:pt x="4814" y="7604"/>
                  </a:cubicBezTo>
                  <a:cubicBezTo>
                    <a:pt x="7459" y="6966"/>
                    <a:pt x="10802" y="6662"/>
                    <a:pt x="13386" y="6054"/>
                  </a:cubicBezTo>
                  <a:cubicBezTo>
                    <a:pt x="14662" y="5781"/>
                    <a:pt x="16121" y="5325"/>
                    <a:pt x="17489" y="4656"/>
                  </a:cubicBezTo>
                  <a:cubicBezTo>
                    <a:pt x="18128" y="4291"/>
                    <a:pt x="18827" y="3896"/>
                    <a:pt x="19374" y="3440"/>
                  </a:cubicBezTo>
                  <a:cubicBezTo>
                    <a:pt x="19951" y="2984"/>
                    <a:pt x="20498" y="2528"/>
                    <a:pt x="21046" y="2133"/>
                  </a:cubicBezTo>
                  <a:cubicBezTo>
                    <a:pt x="22140" y="1373"/>
                    <a:pt x="23173" y="796"/>
                    <a:pt x="23994" y="492"/>
                  </a:cubicBezTo>
                  <a:cubicBezTo>
                    <a:pt x="24784" y="188"/>
                    <a:pt x="25271" y="127"/>
                    <a:pt x="25271" y="127"/>
                  </a:cubicBezTo>
                  <a:cubicBezTo>
                    <a:pt x="25514" y="100"/>
                    <a:pt x="25541" y="1"/>
                    <a:pt x="2539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7"/>
            <p:cNvSpPr/>
            <p:nvPr/>
          </p:nvSpPr>
          <p:spPr>
            <a:xfrm>
              <a:off x="25036075" y="13013900"/>
              <a:ext cx="503075" cy="601650"/>
            </a:xfrm>
            <a:custGeom>
              <a:avLst/>
              <a:gdLst/>
              <a:ahLst/>
              <a:cxnLst/>
              <a:rect l="l" t="t" r="r" b="b"/>
              <a:pathLst>
                <a:path w="20123" h="24066" extrusionOk="0">
                  <a:moveTo>
                    <a:pt x="15381" y="1"/>
                  </a:moveTo>
                  <a:cubicBezTo>
                    <a:pt x="11156" y="457"/>
                    <a:pt x="7295" y="2068"/>
                    <a:pt x="4317" y="5107"/>
                  </a:cubicBezTo>
                  <a:cubicBezTo>
                    <a:pt x="1368" y="8147"/>
                    <a:pt x="0" y="12919"/>
                    <a:pt x="1794" y="16810"/>
                  </a:cubicBezTo>
                  <a:cubicBezTo>
                    <a:pt x="2341" y="18086"/>
                    <a:pt x="3253" y="19241"/>
                    <a:pt x="4256" y="20214"/>
                  </a:cubicBezTo>
                  <a:cubicBezTo>
                    <a:pt x="6273" y="22307"/>
                    <a:pt x="9023" y="24065"/>
                    <a:pt x="11829" y="24065"/>
                  </a:cubicBezTo>
                  <a:cubicBezTo>
                    <a:pt x="12404" y="24065"/>
                    <a:pt x="12982" y="23991"/>
                    <a:pt x="13557" y="23831"/>
                  </a:cubicBezTo>
                  <a:cubicBezTo>
                    <a:pt x="15928" y="23162"/>
                    <a:pt x="17691" y="21095"/>
                    <a:pt x="18603" y="18816"/>
                  </a:cubicBezTo>
                  <a:cubicBezTo>
                    <a:pt x="19515" y="16536"/>
                    <a:pt x="19758" y="14044"/>
                    <a:pt x="19879" y="11612"/>
                  </a:cubicBezTo>
                  <a:cubicBezTo>
                    <a:pt x="20062" y="8663"/>
                    <a:pt x="20122" y="5624"/>
                    <a:pt x="19119" y="2888"/>
                  </a:cubicBezTo>
                  <a:lnTo>
                    <a:pt x="15381" y="1"/>
                  </a:ln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7"/>
            <p:cNvSpPr/>
            <p:nvPr/>
          </p:nvSpPr>
          <p:spPr>
            <a:xfrm>
              <a:off x="25260250" y="13108900"/>
              <a:ext cx="263700" cy="454600"/>
            </a:xfrm>
            <a:custGeom>
              <a:avLst/>
              <a:gdLst/>
              <a:ahLst/>
              <a:cxnLst/>
              <a:rect l="l" t="t" r="r" b="b"/>
              <a:pathLst>
                <a:path w="10548" h="18184" extrusionOk="0">
                  <a:moveTo>
                    <a:pt x="9788" y="0"/>
                  </a:moveTo>
                  <a:lnTo>
                    <a:pt x="9605" y="91"/>
                  </a:lnTo>
                  <a:cubicBezTo>
                    <a:pt x="7599" y="3465"/>
                    <a:pt x="3860" y="5471"/>
                    <a:pt x="1824" y="8815"/>
                  </a:cubicBezTo>
                  <a:cubicBezTo>
                    <a:pt x="1094" y="10000"/>
                    <a:pt x="578" y="11307"/>
                    <a:pt x="335" y="12675"/>
                  </a:cubicBezTo>
                  <a:cubicBezTo>
                    <a:pt x="0" y="14529"/>
                    <a:pt x="304" y="16748"/>
                    <a:pt x="1946" y="17751"/>
                  </a:cubicBezTo>
                  <a:cubicBezTo>
                    <a:pt x="2439" y="18050"/>
                    <a:pt x="3007" y="18183"/>
                    <a:pt x="3587" y="18183"/>
                  </a:cubicBezTo>
                  <a:cubicBezTo>
                    <a:pt x="4544" y="18183"/>
                    <a:pt x="5536" y="17821"/>
                    <a:pt x="6292" y="17234"/>
                  </a:cubicBezTo>
                  <a:cubicBezTo>
                    <a:pt x="8177" y="15745"/>
                    <a:pt x="8845" y="13253"/>
                    <a:pt x="9301" y="10912"/>
                  </a:cubicBezTo>
                  <a:cubicBezTo>
                    <a:pt x="10031" y="7356"/>
                    <a:pt x="10548" y="3587"/>
                    <a:pt x="9788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7"/>
            <p:cNvSpPr/>
            <p:nvPr/>
          </p:nvSpPr>
          <p:spPr>
            <a:xfrm>
              <a:off x="25400075" y="13104200"/>
              <a:ext cx="47125" cy="48975"/>
            </a:xfrm>
            <a:custGeom>
              <a:avLst/>
              <a:gdLst/>
              <a:ahLst/>
              <a:cxnLst/>
              <a:rect l="l" t="t" r="r" b="b"/>
              <a:pathLst>
                <a:path w="1885" h="1959" extrusionOk="0">
                  <a:moveTo>
                    <a:pt x="1590" y="139"/>
                  </a:moveTo>
                  <a:cubicBezTo>
                    <a:pt x="1608" y="157"/>
                    <a:pt x="1627" y="173"/>
                    <a:pt x="1641" y="188"/>
                  </a:cubicBezTo>
                  <a:cubicBezTo>
                    <a:pt x="1641" y="188"/>
                    <a:pt x="1646" y="186"/>
                    <a:pt x="1654" y="186"/>
                  </a:cubicBezTo>
                  <a:cubicBezTo>
                    <a:pt x="1674" y="186"/>
                    <a:pt x="1711" y="201"/>
                    <a:pt x="1733" y="310"/>
                  </a:cubicBezTo>
                  <a:cubicBezTo>
                    <a:pt x="1763" y="401"/>
                    <a:pt x="1763" y="462"/>
                    <a:pt x="1733" y="553"/>
                  </a:cubicBezTo>
                  <a:cubicBezTo>
                    <a:pt x="1702" y="614"/>
                    <a:pt x="1611" y="735"/>
                    <a:pt x="1581" y="857"/>
                  </a:cubicBezTo>
                  <a:cubicBezTo>
                    <a:pt x="1337" y="1252"/>
                    <a:pt x="821" y="1647"/>
                    <a:pt x="365" y="1708"/>
                  </a:cubicBezTo>
                  <a:lnTo>
                    <a:pt x="274" y="1708"/>
                  </a:lnTo>
                  <a:lnTo>
                    <a:pt x="274" y="1678"/>
                  </a:lnTo>
                  <a:cubicBezTo>
                    <a:pt x="274" y="1556"/>
                    <a:pt x="365" y="1465"/>
                    <a:pt x="426" y="1343"/>
                  </a:cubicBezTo>
                  <a:cubicBezTo>
                    <a:pt x="578" y="1070"/>
                    <a:pt x="730" y="887"/>
                    <a:pt x="942" y="705"/>
                  </a:cubicBezTo>
                  <a:cubicBezTo>
                    <a:pt x="1227" y="368"/>
                    <a:pt x="1512" y="186"/>
                    <a:pt x="1590" y="139"/>
                  </a:cubicBezTo>
                  <a:close/>
                  <a:moveTo>
                    <a:pt x="1562" y="1"/>
                  </a:moveTo>
                  <a:cubicBezTo>
                    <a:pt x="1558" y="1"/>
                    <a:pt x="1554" y="2"/>
                    <a:pt x="1550" y="6"/>
                  </a:cubicBezTo>
                  <a:cubicBezTo>
                    <a:pt x="1550" y="6"/>
                    <a:pt x="1155" y="188"/>
                    <a:pt x="790" y="553"/>
                  </a:cubicBezTo>
                  <a:cubicBezTo>
                    <a:pt x="578" y="735"/>
                    <a:pt x="365" y="948"/>
                    <a:pt x="213" y="1191"/>
                  </a:cubicBezTo>
                  <a:cubicBezTo>
                    <a:pt x="152" y="1313"/>
                    <a:pt x="30" y="1404"/>
                    <a:pt x="0" y="1617"/>
                  </a:cubicBezTo>
                  <a:lnTo>
                    <a:pt x="0" y="1769"/>
                  </a:lnTo>
                  <a:cubicBezTo>
                    <a:pt x="30" y="1799"/>
                    <a:pt x="61" y="1860"/>
                    <a:pt x="91" y="1921"/>
                  </a:cubicBezTo>
                  <a:cubicBezTo>
                    <a:pt x="167" y="1951"/>
                    <a:pt x="236" y="1959"/>
                    <a:pt x="289" y="1959"/>
                  </a:cubicBezTo>
                  <a:cubicBezTo>
                    <a:pt x="342" y="1959"/>
                    <a:pt x="380" y="1951"/>
                    <a:pt x="395" y="1951"/>
                  </a:cubicBezTo>
                  <a:cubicBezTo>
                    <a:pt x="942" y="1830"/>
                    <a:pt x="1520" y="1374"/>
                    <a:pt x="1733" y="887"/>
                  </a:cubicBezTo>
                  <a:lnTo>
                    <a:pt x="1854" y="553"/>
                  </a:lnTo>
                  <a:cubicBezTo>
                    <a:pt x="1885" y="431"/>
                    <a:pt x="1885" y="279"/>
                    <a:pt x="1854" y="188"/>
                  </a:cubicBezTo>
                  <a:cubicBezTo>
                    <a:pt x="1824" y="127"/>
                    <a:pt x="1763" y="36"/>
                    <a:pt x="1702" y="6"/>
                  </a:cubicBezTo>
                  <a:lnTo>
                    <a:pt x="1581" y="6"/>
                  </a:lnTo>
                  <a:cubicBezTo>
                    <a:pt x="1580" y="6"/>
                    <a:pt x="1579" y="6"/>
                    <a:pt x="1579" y="6"/>
                  </a:cubicBezTo>
                  <a:lnTo>
                    <a:pt x="1579" y="6"/>
                  </a:lnTo>
                  <a:cubicBezTo>
                    <a:pt x="1573" y="3"/>
                    <a:pt x="1567" y="1"/>
                    <a:pt x="1562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7"/>
            <p:cNvSpPr/>
            <p:nvPr/>
          </p:nvSpPr>
          <p:spPr>
            <a:xfrm>
              <a:off x="25322550" y="13146875"/>
              <a:ext cx="50950" cy="40300"/>
            </a:xfrm>
            <a:custGeom>
              <a:avLst/>
              <a:gdLst/>
              <a:ahLst/>
              <a:cxnLst/>
              <a:rect l="l" t="t" r="r" b="b"/>
              <a:pathLst>
                <a:path w="2038" h="1612" extrusionOk="0">
                  <a:moveTo>
                    <a:pt x="1794" y="1"/>
                  </a:moveTo>
                  <a:cubicBezTo>
                    <a:pt x="1794" y="1"/>
                    <a:pt x="1733" y="1"/>
                    <a:pt x="1581" y="62"/>
                  </a:cubicBezTo>
                  <a:cubicBezTo>
                    <a:pt x="1429" y="92"/>
                    <a:pt x="1216" y="153"/>
                    <a:pt x="1004" y="244"/>
                  </a:cubicBezTo>
                  <a:cubicBezTo>
                    <a:pt x="761" y="305"/>
                    <a:pt x="548" y="457"/>
                    <a:pt x="305" y="609"/>
                  </a:cubicBezTo>
                  <a:cubicBezTo>
                    <a:pt x="213" y="670"/>
                    <a:pt x="61" y="852"/>
                    <a:pt x="61" y="1004"/>
                  </a:cubicBezTo>
                  <a:cubicBezTo>
                    <a:pt x="1" y="1156"/>
                    <a:pt x="92" y="1308"/>
                    <a:pt x="153" y="1430"/>
                  </a:cubicBezTo>
                  <a:cubicBezTo>
                    <a:pt x="274" y="1521"/>
                    <a:pt x="426" y="1612"/>
                    <a:pt x="578" y="1612"/>
                  </a:cubicBezTo>
                  <a:cubicBezTo>
                    <a:pt x="761" y="1612"/>
                    <a:pt x="882" y="1521"/>
                    <a:pt x="1004" y="1490"/>
                  </a:cubicBezTo>
                  <a:cubicBezTo>
                    <a:pt x="1277" y="1369"/>
                    <a:pt x="1490" y="1217"/>
                    <a:pt x="1642" y="1034"/>
                  </a:cubicBezTo>
                  <a:cubicBezTo>
                    <a:pt x="1794" y="852"/>
                    <a:pt x="1916" y="670"/>
                    <a:pt x="1946" y="518"/>
                  </a:cubicBezTo>
                  <a:cubicBezTo>
                    <a:pt x="2037" y="366"/>
                    <a:pt x="2037" y="275"/>
                    <a:pt x="2037" y="275"/>
                  </a:cubicBezTo>
                  <a:cubicBezTo>
                    <a:pt x="2037" y="253"/>
                    <a:pt x="1976" y="232"/>
                    <a:pt x="1930" y="232"/>
                  </a:cubicBezTo>
                  <a:cubicBezTo>
                    <a:pt x="1911" y="232"/>
                    <a:pt x="1894" y="235"/>
                    <a:pt x="1885" y="244"/>
                  </a:cubicBezTo>
                  <a:cubicBezTo>
                    <a:pt x="1885" y="244"/>
                    <a:pt x="1885" y="305"/>
                    <a:pt x="1794" y="427"/>
                  </a:cubicBezTo>
                  <a:cubicBezTo>
                    <a:pt x="1764" y="578"/>
                    <a:pt x="1642" y="730"/>
                    <a:pt x="1490" y="882"/>
                  </a:cubicBezTo>
                  <a:cubicBezTo>
                    <a:pt x="1338" y="1034"/>
                    <a:pt x="1156" y="1186"/>
                    <a:pt x="913" y="1278"/>
                  </a:cubicBezTo>
                  <a:cubicBezTo>
                    <a:pt x="821" y="1308"/>
                    <a:pt x="700" y="1338"/>
                    <a:pt x="609" y="1338"/>
                  </a:cubicBezTo>
                  <a:cubicBezTo>
                    <a:pt x="517" y="1338"/>
                    <a:pt x="426" y="1308"/>
                    <a:pt x="396" y="1217"/>
                  </a:cubicBezTo>
                  <a:cubicBezTo>
                    <a:pt x="274" y="1126"/>
                    <a:pt x="274" y="882"/>
                    <a:pt x="457" y="761"/>
                  </a:cubicBezTo>
                  <a:cubicBezTo>
                    <a:pt x="578" y="700"/>
                    <a:pt x="639" y="609"/>
                    <a:pt x="761" y="548"/>
                  </a:cubicBezTo>
                  <a:cubicBezTo>
                    <a:pt x="882" y="518"/>
                    <a:pt x="973" y="427"/>
                    <a:pt x="1065" y="396"/>
                  </a:cubicBezTo>
                  <a:cubicBezTo>
                    <a:pt x="1277" y="305"/>
                    <a:pt x="1460" y="244"/>
                    <a:pt x="1612" y="214"/>
                  </a:cubicBezTo>
                  <a:cubicBezTo>
                    <a:pt x="1764" y="153"/>
                    <a:pt x="1824" y="123"/>
                    <a:pt x="1824" y="123"/>
                  </a:cubicBezTo>
                  <a:cubicBezTo>
                    <a:pt x="1885" y="123"/>
                    <a:pt x="1824" y="1"/>
                    <a:pt x="1794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7"/>
            <p:cNvSpPr/>
            <p:nvPr/>
          </p:nvSpPr>
          <p:spPr>
            <a:xfrm>
              <a:off x="25360550" y="13177925"/>
              <a:ext cx="50925" cy="50400"/>
            </a:xfrm>
            <a:custGeom>
              <a:avLst/>
              <a:gdLst/>
              <a:ahLst/>
              <a:cxnLst/>
              <a:rect l="l" t="t" r="r" b="b"/>
              <a:pathLst>
                <a:path w="2037" h="2016" extrusionOk="0">
                  <a:moveTo>
                    <a:pt x="1989" y="1"/>
                  </a:moveTo>
                  <a:cubicBezTo>
                    <a:pt x="1963" y="1"/>
                    <a:pt x="1944" y="31"/>
                    <a:pt x="1976" y="96"/>
                  </a:cubicBezTo>
                  <a:cubicBezTo>
                    <a:pt x="1976" y="96"/>
                    <a:pt x="1946" y="188"/>
                    <a:pt x="1915" y="340"/>
                  </a:cubicBezTo>
                  <a:cubicBezTo>
                    <a:pt x="1824" y="492"/>
                    <a:pt x="1763" y="674"/>
                    <a:pt x="1611" y="887"/>
                  </a:cubicBezTo>
                  <a:cubicBezTo>
                    <a:pt x="1459" y="1099"/>
                    <a:pt x="1307" y="1312"/>
                    <a:pt x="1064" y="1495"/>
                  </a:cubicBezTo>
                  <a:cubicBezTo>
                    <a:pt x="907" y="1652"/>
                    <a:pt x="717" y="1743"/>
                    <a:pt x="579" y="1743"/>
                  </a:cubicBezTo>
                  <a:cubicBezTo>
                    <a:pt x="530" y="1743"/>
                    <a:pt x="488" y="1731"/>
                    <a:pt x="456" y="1707"/>
                  </a:cubicBezTo>
                  <a:cubicBezTo>
                    <a:pt x="396" y="1647"/>
                    <a:pt x="304" y="1586"/>
                    <a:pt x="304" y="1464"/>
                  </a:cubicBezTo>
                  <a:cubicBezTo>
                    <a:pt x="304" y="1403"/>
                    <a:pt x="365" y="1282"/>
                    <a:pt x="426" y="1160"/>
                  </a:cubicBezTo>
                  <a:cubicBezTo>
                    <a:pt x="578" y="947"/>
                    <a:pt x="821" y="795"/>
                    <a:pt x="1034" y="644"/>
                  </a:cubicBezTo>
                  <a:cubicBezTo>
                    <a:pt x="1459" y="370"/>
                    <a:pt x="1824" y="218"/>
                    <a:pt x="1824" y="218"/>
                  </a:cubicBezTo>
                  <a:cubicBezTo>
                    <a:pt x="1915" y="218"/>
                    <a:pt x="1824" y="96"/>
                    <a:pt x="1794" y="96"/>
                  </a:cubicBezTo>
                  <a:cubicBezTo>
                    <a:pt x="1794" y="96"/>
                    <a:pt x="1429" y="218"/>
                    <a:pt x="912" y="492"/>
                  </a:cubicBezTo>
                  <a:cubicBezTo>
                    <a:pt x="700" y="583"/>
                    <a:pt x="426" y="735"/>
                    <a:pt x="213" y="1008"/>
                  </a:cubicBezTo>
                  <a:cubicBezTo>
                    <a:pt x="92" y="1160"/>
                    <a:pt x="0" y="1312"/>
                    <a:pt x="0" y="1495"/>
                  </a:cubicBezTo>
                  <a:cubicBezTo>
                    <a:pt x="61" y="1707"/>
                    <a:pt x="152" y="1799"/>
                    <a:pt x="274" y="1920"/>
                  </a:cubicBezTo>
                  <a:cubicBezTo>
                    <a:pt x="339" y="1985"/>
                    <a:pt x="431" y="2016"/>
                    <a:pt x="525" y="2016"/>
                  </a:cubicBezTo>
                  <a:cubicBezTo>
                    <a:pt x="606" y="2016"/>
                    <a:pt x="690" y="1993"/>
                    <a:pt x="760" y="1951"/>
                  </a:cubicBezTo>
                  <a:cubicBezTo>
                    <a:pt x="973" y="1890"/>
                    <a:pt x="1064" y="1799"/>
                    <a:pt x="1186" y="1707"/>
                  </a:cubicBezTo>
                  <a:cubicBezTo>
                    <a:pt x="1429" y="1464"/>
                    <a:pt x="1581" y="1191"/>
                    <a:pt x="1733" y="978"/>
                  </a:cubicBezTo>
                  <a:cubicBezTo>
                    <a:pt x="1885" y="704"/>
                    <a:pt x="1946" y="492"/>
                    <a:pt x="1976" y="340"/>
                  </a:cubicBezTo>
                  <a:cubicBezTo>
                    <a:pt x="2037" y="188"/>
                    <a:pt x="2037" y="66"/>
                    <a:pt x="2037" y="66"/>
                  </a:cubicBezTo>
                  <a:cubicBezTo>
                    <a:pt x="2037" y="24"/>
                    <a:pt x="2011" y="1"/>
                    <a:pt x="198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7"/>
            <p:cNvSpPr/>
            <p:nvPr/>
          </p:nvSpPr>
          <p:spPr>
            <a:xfrm>
              <a:off x="25261000" y="13206150"/>
              <a:ext cx="48650" cy="41825"/>
            </a:xfrm>
            <a:custGeom>
              <a:avLst/>
              <a:gdLst/>
              <a:ahLst/>
              <a:cxnLst/>
              <a:rect l="l" t="t" r="r" b="b"/>
              <a:pathLst>
                <a:path w="1946" h="1673" extrusionOk="0">
                  <a:moveTo>
                    <a:pt x="1703" y="1"/>
                  </a:moveTo>
                  <a:cubicBezTo>
                    <a:pt x="1703" y="1"/>
                    <a:pt x="1399" y="62"/>
                    <a:pt x="1004" y="305"/>
                  </a:cubicBezTo>
                  <a:cubicBezTo>
                    <a:pt x="791" y="396"/>
                    <a:pt x="578" y="548"/>
                    <a:pt x="396" y="761"/>
                  </a:cubicBezTo>
                  <a:cubicBezTo>
                    <a:pt x="305" y="822"/>
                    <a:pt x="183" y="943"/>
                    <a:pt x="122" y="1065"/>
                  </a:cubicBezTo>
                  <a:cubicBezTo>
                    <a:pt x="92" y="1156"/>
                    <a:pt x="1" y="1308"/>
                    <a:pt x="122" y="1521"/>
                  </a:cubicBezTo>
                  <a:cubicBezTo>
                    <a:pt x="153" y="1642"/>
                    <a:pt x="274" y="1673"/>
                    <a:pt x="335" y="1673"/>
                  </a:cubicBezTo>
                  <a:cubicBezTo>
                    <a:pt x="457" y="1673"/>
                    <a:pt x="487" y="1642"/>
                    <a:pt x="578" y="1642"/>
                  </a:cubicBezTo>
                  <a:cubicBezTo>
                    <a:pt x="730" y="1581"/>
                    <a:pt x="852" y="1551"/>
                    <a:pt x="943" y="1460"/>
                  </a:cubicBezTo>
                  <a:cubicBezTo>
                    <a:pt x="1216" y="1369"/>
                    <a:pt x="1399" y="1217"/>
                    <a:pt x="1551" y="1004"/>
                  </a:cubicBezTo>
                  <a:cubicBezTo>
                    <a:pt x="1703" y="822"/>
                    <a:pt x="1824" y="670"/>
                    <a:pt x="1855" y="518"/>
                  </a:cubicBezTo>
                  <a:cubicBezTo>
                    <a:pt x="1946" y="366"/>
                    <a:pt x="1946" y="305"/>
                    <a:pt x="1946" y="305"/>
                  </a:cubicBezTo>
                  <a:cubicBezTo>
                    <a:pt x="1946" y="274"/>
                    <a:pt x="1824" y="214"/>
                    <a:pt x="1764" y="214"/>
                  </a:cubicBezTo>
                  <a:cubicBezTo>
                    <a:pt x="1764" y="214"/>
                    <a:pt x="1672" y="578"/>
                    <a:pt x="1368" y="882"/>
                  </a:cubicBezTo>
                  <a:cubicBezTo>
                    <a:pt x="1247" y="1034"/>
                    <a:pt x="1064" y="1186"/>
                    <a:pt x="852" y="1247"/>
                  </a:cubicBezTo>
                  <a:lnTo>
                    <a:pt x="487" y="1369"/>
                  </a:lnTo>
                  <a:cubicBezTo>
                    <a:pt x="441" y="1384"/>
                    <a:pt x="396" y="1391"/>
                    <a:pt x="362" y="1391"/>
                  </a:cubicBezTo>
                  <a:cubicBezTo>
                    <a:pt x="327" y="1391"/>
                    <a:pt x="305" y="1384"/>
                    <a:pt x="305" y="1369"/>
                  </a:cubicBezTo>
                  <a:cubicBezTo>
                    <a:pt x="305" y="1369"/>
                    <a:pt x="305" y="1247"/>
                    <a:pt x="335" y="1186"/>
                  </a:cubicBezTo>
                  <a:cubicBezTo>
                    <a:pt x="396" y="1065"/>
                    <a:pt x="457" y="973"/>
                    <a:pt x="548" y="913"/>
                  </a:cubicBezTo>
                  <a:cubicBezTo>
                    <a:pt x="700" y="700"/>
                    <a:pt x="882" y="548"/>
                    <a:pt x="1064" y="457"/>
                  </a:cubicBezTo>
                  <a:cubicBezTo>
                    <a:pt x="1460" y="214"/>
                    <a:pt x="1764" y="92"/>
                    <a:pt x="1764" y="92"/>
                  </a:cubicBezTo>
                  <a:cubicBezTo>
                    <a:pt x="1794" y="92"/>
                    <a:pt x="1764" y="1"/>
                    <a:pt x="1703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7"/>
            <p:cNvSpPr/>
            <p:nvPr/>
          </p:nvSpPr>
          <p:spPr>
            <a:xfrm>
              <a:off x="25204775" y="13190650"/>
              <a:ext cx="57000" cy="36550"/>
            </a:xfrm>
            <a:custGeom>
              <a:avLst/>
              <a:gdLst/>
              <a:ahLst/>
              <a:cxnLst/>
              <a:rect l="l" t="t" r="r" b="b"/>
              <a:pathLst>
                <a:path w="2280" h="1462" extrusionOk="0">
                  <a:moveTo>
                    <a:pt x="2057" y="1"/>
                  </a:moveTo>
                  <a:cubicBezTo>
                    <a:pt x="1907" y="1"/>
                    <a:pt x="1682" y="20"/>
                    <a:pt x="1429" y="104"/>
                  </a:cubicBezTo>
                  <a:cubicBezTo>
                    <a:pt x="973" y="286"/>
                    <a:pt x="426" y="560"/>
                    <a:pt x="92" y="955"/>
                  </a:cubicBezTo>
                  <a:cubicBezTo>
                    <a:pt x="61" y="986"/>
                    <a:pt x="0" y="1107"/>
                    <a:pt x="61" y="1229"/>
                  </a:cubicBezTo>
                  <a:cubicBezTo>
                    <a:pt x="92" y="1320"/>
                    <a:pt x="152" y="1381"/>
                    <a:pt x="243" y="1411"/>
                  </a:cubicBezTo>
                  <a:cubicBezTo>
                    <a:pt x="333" y="1447"/>
                    <a:pt x="432" y="1461"/>
                    <a:pt x="524" y="1461"/>
                  </a:cubicBezTo>
                  <a:cubicBezTo>
                    <a:pt x="588" y="1461"/>
                    <a:pt x="649" y="1454"/>
                    <a:pt x="699" y="1442"/>
                  </a:cubicBezTo>
                  <a:cubicBezTo>
                    <a:pt x="973" y="1411"/>
                    <a:pt x="1216" y="1290"/>
                    <a:pt x="1429" y="1138"/>
                  </a:cubicBezTo>
                  <a:cubicBezTo>
                    <a:pt x="1642" y="986"/>
                    <a:pt x="1794" y="834"/>
                    <a:pt x="1885" y="742"/>
                  </a:cubicBezTo>
                  <a:cubicBezTo>
                    <a:pt x="1976" y="621"/>
                    <a:pt x="2037" y="530"/>
                    <a:pt x="2037" y="530"/>
                  </a:cubicBezTo>
                  <a:cubicBezTo>
                    <a:pt x="2037" y="509"/>
                    <a:pt x="1993" y="473"/>
                    <a:pt x="1947" y="473"/>
                  </a:cubicBezTo>
                  <a:cubicBezTo>
                    <a:pt x="1925" y="473"/>
                    <a:pt x="1904" y="480"/>
                    <a:pt x="1885" y="499"/>
                  </a:cubicBezTo>
                  <a:cubicBezTo>
                    <a:pt x="1885" y="499"/>
                    <a:pt x="1794" y="560"/>
                    <a:pt x="1733" y="682"/>
                  </a:cubicBezTo>
                  <a:cubicBezTo>
                    <a:pt x="1642" y="773"/>
                    <a:pt x="1490" y="925"/>
                    <a:pt x="1307" y="1046"/>
                  </a:cubicBezTo>
                  <a:cubicBezTo>
                    <a:pt x="1125" y="1138"/>
                    <a:pt x="851" y="1229"/>
                    <a:pt x="608" y="1259"/>
                  </a:cubicBezTo>
                  <a:cubicBezTo>
                    <a:pt x="517" y="1259"/>
                    <a:pt x="395" y="1259"/>
                    <a:pt x="304" y="1229"/>
                  </a:cubicBezTo>
                  <a:cubicBezTo>
                    <a:pt x="243" y="1138"/>
                    <a:pt x="243" y="1198"/>
                    <a:pt x="274" y="1107"/>
                  </a:cubicBezTo>
                  <a:cubicBezTo>
                    <a:pt x="547" y="803"/>
                    <a:pt x="1034" y="469"/>
                    <a:pt x="1459" y="317"/>
                  </a:cubicBezTo>
                  <a:cubicBezTo>
                    <a:pt x="1915" y="165"/>
                    <a:pt x="2250" y="165"/>
                    <a:pt x="2250" y="165"/>
                  </a:cubicBezTo>
                  <a:cubicBezTo>
                    <a:pt x="2280" y="104"/>
                    <a:pt x="2280" y="13"/>
                    <a:pt x="2250" y="13"/>
                  </a:cubicBezTo>
                  <a:cubicBezTo>
                    <a:pt x="2250" y="13"/>
                    <a:pt x="2178" y="1"/>
                    <a:pt x="2057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7"/>
            <p:cNvSpPr/>
            <p:nvPr/>
          </p:nvSpPr>
          <p:spPr>
            <a:xfrm>
              <a:off x="25288350" y="13232600"/>
              <a:ext cx="44100" cy="57350"/>
            </a:xfrm>
            <a:custGeom>
              <a:avLst/>
              <a:gdLst/>
              <a:ahLst/>
              <a:cxnLst/>
              <a:rect l="l" t="t" r="r" b="b"/>
              <a:pathLst>
                <a:path w="1764" h="2294" extrusionOk="0">
                  <a:moveTo>
                    <a:pt x="1658" y="1"/>
                  </a:moveTo>
                  <a:cubicBezTo>
                    <a:pt x="1652" y="1"/>
                    <a:pt x="1646" y="3"/>
                    <a:pt x="1642" y="7"/>
                  </a:cubicBezTo>
                  <a:cubicBezTo>
                    <a:pt x="1642" y="7"/>
                    <a:pt x="1308" y="189"/>
                    <a:pt x="913" y="523"/>
                  </a:cubicBezTo>
                  <a:cubicBezTo>
                    <a:pt x="730" y="736"/>
                    <a:pt x="548" y="949"/>
                    <a:pt x="396" y="1192"/>
                  </a:cubicBezTo>
                  <a:cubicBezTo>
                    <a:pt x="274" y="1283"/>
                    <a:pt x="244" y="1435"/>
                    <a:pt x="153" y="1557"/>
                  </a:cubicBezTo>
                  <a:cubicBezTo>
                    <a:pt x="92" y="1709"/>
                    <a:pt x="31" y="1800"/>
                    <a:pt x="1" y="1982"/>
                  </a:cubicBezTo>
                  <a:cubicBezTo>
                    <a:pt x="1" y="2043"/>
                    <a:pt x="1" y="2165"/>
                    <a:pt x="122" y="2256"/>
                  </a:cubicBezTo>
                  <a:cubicBezTo>
                    <a:pt x="183" y="2286"/>
                    <a:pt x="244" y="2294"/>
                    <a:pt x="297" y="2294"/>
                  </a:cubicBezTo>
                  <a:cubicBezTo>
                    <a:pt x="350" y="2294"/>
                    <a:pt x="396" y="2286"/>
                    <a:pt x="426" y="2286"/>
                  </a:cubicBezTo>
                  <a:cubicBezTo>
                    <a:pt x="609" y="2256"/>
                    <a:pt x="730" y="2134"/>
                    <a:pt x="852" y="2043"/>
                  </a:cubicBezTo>
                  <a:cubicBezTo>
                    <a:pt x="1065" y="1861"/>
                    <a:pt x="1247" y="1648"/>
                    <a:pt x="1429" y="1405"/>
                  </a:cubicBezTo>
                  <a:cubicBezTo>
                    <a:pt x="1733" y="949"/>
                    <a:pt x="1764" y="584"/>
                    <a:pt x="1764" y="584"/>
                  </a:cubicBezTo>
                  <a:cubicBezTo>
                    <a:pt x="1764" y="526"/>
                    <a:pt x="1715" y="505"/>
                    <a:pt x="1671" y="505"/>
                  </a:cubicBezTo>
                  <a:cubicBezTo>
                    <a:pt x="1646" y="505"/>
                    <a:pt x="1623" y="512"/>
                    <a:pt x="1612" y="523"/>
                  </a:cubicBezTo>
                  <a:cubicBezTo>
                    <a:pt x="1612" y="523"/>
                    <a:pt x="1521" y="919"/>
                    <a:pt x="1277" y="1283"/>
                  </a:cubicBezTo>
                  <a:cubicBezTo>
                    <a:pt x="1126" y="1466"/>
                    <a:pt x="974" y="1678"/>
                    <a:pt x="730" y="1830"/>
                  </a:cubicBezTo>
                  <a:cubicBezTo>
                    <a:pt x="609" y="1891"/>
                    <a:pt x="548" y="1982"/>
                    <a:pt x="426" y="1982"/>
                  </a:cubicBezTo>
                  <a:cubicBezTo>
                    <a:pt x="305" y="1982"/>
                    <a:pt x="305" y="1922"/>
                    <a:pt x="305" y="1891"/>
                  </a:cubicBezTo>
                  <a:cubicBezTo>
                    <a:pt x="305" y="1861"/>
                    <a:pt x="396" y="1709"/>
                    <a:pt x="426" y="1587"/>
                  </a:cubicBezTo>
                  <a:cubicBezTo>
                    <a:pt x="487" y="1466"/>
                    <a:pt x="548" y="1374"/>
                    <a:pt x="609" y="1253"/>
                  </a:cubicBezTo>
                  <a:cubicBezTo>
                    <a:pt x="730" y="1040"/>
                    <a:pt x="913" y="827"/>
                    <a:pt x="1065" y="645"/>
                  </a:cubicBezTo>
                  <a:cubicBezTo>
                    <a:pt x="1399" y="311"/>
                    <a:pt x="1703" y="128"/>
                    <a:pt x="1703" y="128"/>
                  </a:cubicBezTo>
                  <a:cubicBezTo>
                    <a:pt x="1756" y="76"/>
                    <a:pt x="1695" y="1"/>
                    <a:pt x="1658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7"/>
            <p:cNvSpPr/>
            <p:nvPr/>
          </p:nvSpPr>
          <p:spPr>
            <a:xfrm>
              <a:off x="25227575" y="13268325"/>
              <a:ext cx="29650" cy="55350"/>
            </a:xfrm>
            <a:custGeom>
              <a:avLst/>
              <a:gdLst/>
              <a:ahLst/>
              <a:cxnLst/>
              <a:rect l="l" t="t" r="r" b="b"/>
              <a:pathLst>
                <a:path w="1186" h="2214" extrusionOk="0">
                  <a:moveTo>
                    <a:pt x="937" y="0"/>
                  </a:moveTo>
                  <a:cubicBezTo>
                    <a:pt x="929" y="0"/>
                    <a:pt x="921" y="2"/>
                    <a:pt x="912" y="6"/>
                  </a:cubicBezTo>
                  <a:cubicBezTo>
                    <a:pt x="912" y="6"/>
                    <a:pt x="699" y="249"/>
                    <a:pt x="426" y="614"/>
                  </a:cubicBezTo>
                  <a:cubicBezTo>
                    <a:pt x="304" y="827"/>
                    <a:pt x="152" y="1070"/>
                    <a:pt x="91" y="1313"/>
                  </a:cubicBezTo>
                  <a:cubicBezTo>
                    <a:pt x="61" y="1435"/>
                    <a:pt x="0" y="1587"/>
                    <a:pt x="0" y="1739"/>
                  </a:cubicBezTo>
                  <a:cubicBezTo>
                    <a:pt x="0" y="1891"/>
                    <a:pt x="0" y="2043"/>
                    <a:pt x="152" y="2134"/>
                  </a:cubicBezTo>
                  <a:cubicBezTo>
                    <a:pt x="209" y="2191"/>
                    <a:pt x="278" y="2214"/>
                    <a:pt x="346" y="2214"/>
                  </a:cubicBezTo>
                  <a:cubicBezTo>
                    <a:pt x="460" y="2214"/>
                    <a:pt x="570" y="2149"/>
                    <a:pt x="608" y="2073"/>
                  </a:cubicBezTo>
                  <a:cubicBezTo>
                    <a:pt x="699" y="1982"/>
                    <a:pt x="760" y="1891"/>
                    <a:pt x="851" y="1769"/>
                  </a:cubicBezTo>
                  <a:cubicBezTo>
                    <a:pt x="973" y="1526"/>
                    <a:pt x="1064" y="1252"/>
                    <a:pt x="1125" y="1040"/>
                  </a:cubicBezTo>
                  <a:cubicBezTo>
                    <a:pt x="1186" y="584"/>
                    <a:pt x="1125" y="249"/>
                    <a:pt x="1125" y="249"/>
                  </a:cubicBezTo>
                  <a:cubicBezTo>
                    <a:pt x="1125" y="234"/>
                    <a:pt x="1094" y="227"/>
                    <a:pt x="1072" y="227"/>
                  </a:cubicBezTo>
                  <a:cubicBezTo>
                    <a:pt x="1049" y="227"/>
                    <a:pt x="1034" y="234"/>
                    <a:pt x="1064" y="249"/>
                  </a:cubicBezTo>
                  <a:cubicBezTo>
                    <a:pt x="1064" y="249"/>
                    <a:pt x="1125" y="584"/>
                    <a:pt x="1003" y="1009"/>
                  </a:cubicBezTo>
                  <a:cubicBezTo>
                    <a:pt x="912" y="1192"/>
                    <a:pt x="851" y="1435"/>
                    <a:pt x="699" y="1617"/>
                  </a:cubicBezTo>
                  <a:cubicBezTo>
                    <a:pt x="608" y="1739"/>
                    <a:pt x="547" y="1800"/>
                    <a:pt x="456" y="1891"/>
                  </a:cubicBezTo>
                  <a:cubicBezTo>
                    <a:pt x="426" y="1921"/>
                    <a:pt x="403" y="1929"/>
                    <a:pt x="380" y="1929"/>
                  </a:cubicBezTo>
                  <a:cubicBezTo>
                    <a:pt x="357" y="1929"/>
                    <a:pt x="335" y="1921"/>
                    <a:pt x="304" y="1921"/>
                  </a:cubicBezTo>
                  <a:cubicBezTo>
                    <a:pt x="274" y="1891"/>
                    <a:pt x="243" y="1800"/>
                    <a:pt x="243" y="1678"/>
                  </a:cubicBezTo>
                  <a:cubicBezTo>
                    <a:pt x="243" y="1617"/>
                    <a:pt x="274" y="1496"/>
                    <a:pt x="304" y="1374"/>
                  </a:cubicBezTo>
                  <a:cubicBezTo>
                    <a:pt x="395" y="1161"/>
                    <a:pt x="456" y="918"/>
                    <a:pt x="578" y="736"/>
                  </a:cubicBezTo>
                  <a:cubicBezTo>
                    <a:pt x="821" y="371"/>
                    <a:pt x="1034" y="97"/>
                    <a:pt x="1034" y="97"/>
                  </a:cubicBezTo>
                  <a:cubicBezTo>
                    <a:pt x="1034" y="71"/>
                    <a:pt x="989" y="0"/>
                    <a:pt x="937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7"/>
            <p:cNvSpPr/>
            <p:nvPr/>
          </p:nvSpPr>
          <p:spPr>
            <a:xfrm>
              <a:off x="25174375" y="13279750"/>
              <a:ext cx="35725" cy="54850"/>
            </a:xfrm>
            <a:custGeom>
              <a:avLst/>
              <a:gdLst/>
              <a:ahLst/>
              <a:cxnLst/>
              <a:rect l="l" t="t" r="r" b="b"/>
              <a:pathLst>
                <a:path w="1429" h="2194" extrusionOk="0">
                  <a:moveTo>
                    <a:pt x="1046" y="0"/>
                  </a:moveTo>
                  <a:cubicBezTo>
                    <a:pt x="1041" y="0"/>
                    <a:pt x="1037" y="2"/>
                    <a:pt x="1034" y="5"/>
                  </a:cubicBezTo>
                  <a:cubicBezTo>
                    <a:pt x="1034" y="5"/>
                    <a:pt x="760" y="248"/>
                    <a:pt x="517" y="613"/>
                  </a:cubicBezTo>
                  <a:cubicBezTo>
                    <a:pt x="396" y="826"/>
                    <a:pt x="274" y="1039"/>
                    <a:pt x="152" y="1282"/>
                  </a:cubicBezTo>
                  <a:cubicBezTo>
                    <a:pt x="122" y="1373"/>
                    <a:pt x="92" y="1525"/>
                    <a:pt x="61" y="1647"/>
                  </a:cubicBezTo>
                  <a:cubicBezTo>
                    <a:pt x="61" y="1738"/>
                    <a:pt x="1" y="1768"/>
                    <a:pt x="1" y="1829"/>
                  </a:cubicBezTo>
                  <a:cubicBezTo>
                    <a:pt x="1" y="1920"/>
                    <a:pt x="1" y="2072"/>
                    <a:pt x="92" y="2133"/>
                  </a:cubicBezTo>
                  <a:cubicBezTo>
                    <a:pt x="122" y="2133"/>
                    <a:pt x="152" y="2194"/>
                    <a:pt x="244" y="2194"/>
                  </a:cubicBezTo>
                  <a:cubicBezTo>
                    <a:pt x="578" y="2133"/>
                    <a:pt x="821" y="1951"/>
                    <a:pt x="973" y="1738"/>
                  </a:cubicBezTo>
                  <a:cubicBezTo>
                    <a:pt x="1125" y="1495"/>
                    <a:pt x="1186" y="1221"/>
                    <a:pt x="1216" y="1008"/>
                  </a:cubicBezTo>
                  <a:cubicBezTo>
                    <a:pt x="1277" y="765"/>
                    <a:pt x="1308" y="583"/>
                    <a:pt x="1338" y="431"/>
                  </a:cubicBezTo>
                  <a:cubicBezTo>
                    <a:pt x="1368" y="279"/>
                    <a:pt x="1429" y="218"/>
                    <a:pt x="1429" y="218"/>
                  </a:cubicBezTo>
                  <a:cubicBezTo>
                    <a:pt x="1429" y="173"/>
                    <a:pt x="1380" y="145"/>
                    <a:pt x="1306" y="145"/>
                  </a:cubicBezTo>
                  <a:cubicBezTo>
                    <a:pt x="1279" y="145"/>
                    <a:pt x="1249" y="149"/>
                    <a:pt x="1216" y="157"/>
                  </a:cubicBezTo>
                  <a:cubicBezTo>
                    <a:pt x="1216" y="157"/>
                    <a:pt x="1186" y="248"/>
                    <a:pt x="1156" y="400"/>
                  </a:cubicBezTo>
                  <a:cubicBezTo>
                    <a:pt x="1125" y="552"/>
                    <a:pt x="1064" y="735"/>
                    <a:pt x="1004" y="978"/>
                  </a:cubicBezTo>
                  <a:cubicBezTo>
                    <a:pt x="912" y="1191"/>
                    <a:pt x="852" y="1434"/>
                    <a:pt x="700" y="1616"/>
                  </a:cubicBezTo>
                  <a:cubicBezTo>
                    <a:pt x="578" y="1799"/>
                    <a:pt x="365" y="1951"/>
                    <a:pt x="213" y="1951"/>
                  </a:cubicBezTo>
                  <a:lnTo>
                    <a:pt x="213" y="1920"/>
                  </a:lnTo>
                  <a:cubicBezTo>
                    <a:pt x="213" y="1829"/>
                    <a:pt x="244" y="1799"/>
                    <a:pt x="244" y="1738"/>
                  </a:cubicBezTo>
                  <a:lnTo>
                    <a:pt x="365" y="1373"/>
                  </a:lnTo>
                  <a:cubicBezTo>
                    <a:pt x="426" y="1160"/>
                    <a:pt x="548" y="917"/>
                    <a:pt x="669" y="735"/>
                  </a:cubicBezTo>
                  <a:cubicBezTo>
                    <a:pt x="882" y="370"/>
                    <a:pt x="1125" y="127"/>
                    <a:pt x="1125" y="127"/>
                  </a:cubicBezTo>
                  <a:cubicBezTo>
                    <a:pt x="1152" y="100"/>
                    <a:pt x="1083" y="0"/>
                    <a:pt x="1046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7"/>
            <p:cNvSpPr/>
            <p:nvPr/>
          </p:nvSpPr>
          <p:spPr>
            <a:xfrm>
              <a:off x="25121175" y="13235800"/>
              <a:ext cx="51700" cy="54725"/>
            </a:xfrm>
            <a:custGeom>
              <a:avLst/>
              <a:gdLst/>
              <a:ahLst/>
              <a:cxnLst/>
              <a:rect l="l" t="t" r="r" b="b"/>
              <a:pathLst>
                <a:path w="2068" h="2189" extrusionOk="0">
                  <a:moveTo>
                    <a:pt x="1977" y="0"/>
                  </a:moveTo>
                  <a:cubicBezTo>
                    <a:pt x="1977" y="0"/>
                    <a:pt x="1612" y="61"/>
                    <a:pt x="1156" y="335"/>
                  </a:cubicBezTo>
                  <a:cubicBezTo>
                    <a:pt x="913" y="487"/>
                    <a:pt x="700" y="639"/>
                    <a:pt x="518" y="851"/>
                  </a:cubicBezTo>
                  <a:cubicBezTo>
                    <a:pt x="426" y="973"/>
                    <a:pt x="305" y="1095"/>
                    <a:pt x="244" y="1216"/>
                  </a:cubicBezTo>
                  <a:cubicBezTo>
                    <a:pt x="122" y="1307"/>
                    <a:pt x="92" y="1459"/>
                    <a:pt x="62" y="1611"/>
                  </a:cubicBezTo>
                  <a:cubicBezTo>
                    <a:pt x="1" y="1763"/>
                    <a:pt x="1" y="1976"/>
                    <a:pt x="153" y="2128"/>
                  </a:cubicBezTo>
                  <a:cubicBezTo>
                    <a:pt x="274" y="2189"/>
                    <a:pt x="366" y="2189"/>
                    <a:pt x="457" y="2189"/>
                  </a:cubicBezTo>
                  <a:cubicBezTo>
                    <a:pt x="548" y="2189"/>
                    <a:pt x="609" y="2158"/>
                    <a:pt x="700" y="2128"/>
                  </a:cubicBezTo>
                  <a:cubicBezTo>
                    <a:pt x="973" y="1976"/>
                    <a:pt x="1156" y="1763"/>
                    <a:pt x="1338" y="1581"/>
                  </a:cubicBezTo>
                  <a:cubicBezTo>
                    <a:pt x="1673" y="1216"/>
                    <a:pt x="1825" y="821"/>
                    <a:pt x="1825" y="821"/>
                  </a:cubicBezTo>
                  <a:cubicBezTo>
                    <a:pt x="1825" y="760"/>
                    <a:pt x="1733" y="699"/>
                    <a:pt x="1703" y="699"/>
                  </a:cubicBezTo>
                  <a:cubicBezTo>
                    <a:pt x="1703" y="699"/>
                    <a:pt x="1521" y="1034"/>
                    <a:pt x="1186" y="1398"/>
                  </a:cubicBezTo>
                  <a:cubicBezTo>
                    <a:pt x="1034" y="1550"/>
                    <a:pt x="791" y="1733"/>
                    <a:pt x="578" y="1854"/>
                  </a:cubicBezTo>
                  <a:cubicBezTo>
                    <a:pt x="513" y="1887"/>
                    <a:pt x="461" y="1902"/>
                    <a:pt x="420" y="1902"/>
                  </a:cubicBezTo>
                  <a:cubicBezTo>
                    <a:pt x="309" y="1902"/>
                    <a:pt x="283" y="1789"/>
                    <a:pt x="305" y="1611"/>
                  </a:cubicBezTo>
                  <a:cubicBezTo>
                    <a:pt x="335" y="1429"/>
                    <a:pt x="487" y="1216"/>
                    <a:pt x="700" y="1003"/>
                  </a:cubicBezTo>
                  <a:cubicBezTo>
                    <a:pt x="852" y="791"/>
                    <a:pt x="1065" y="639"/>
                    <a:pt x="1247" y="487"/>
                  </a:cubicBezTo>
                  <a:cubicBezTo>
                    <a:pt x="1642" y="183"/>
                    <a:pt x="2007" y="91"/>
                    <a:pt x="2007" y="91"/>
                  </a:cubicBezTo>
                  <a:cubicBezTo>
                    <a:pt x="2068" y="91"/>
                    <a:pt x="2007" y="0"/>
                    <a:pt x="1977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7"/>
            <p:cNvSpPr/>
            <p:nvPr/>
          </p:nvSpPr>
          <p:spPr>
            <a:xfrm>
              <a:off x="25115100" y="13326475"/>
              <a:ext cx="30425" cy="66075"/>
            </a:xfrm>
            <a:custGeom>
              <a:avLst/>
              <a:gdLst/>
              <a:ahLst/>
              <a:cxnLst/>
              <a:rect l="l" t="t" r="r" b="b"/>
              <a:pathLst>
                <a:path w="1217" h="2643" extrusionOk="0">
                  <a:moveTo>
                    <a:pt x="1095" y="416"/>
                  </a:moveTo>
                  <a:cubicBezTo>
                    <a:pt x="1086" y="416"/>
                    <a:pt x="1088" y="416"/>
                    <a:pt x="1095" y="418"/>
                  </a:cubicBezTo>
                  <a:lnTo>
                    <a:pt x="1095" y="418"/>
                  </a:lnTo>
                  <a:cubicBezTo>
                    <a:pt x="1095" y="416"/>
                    <a:pt x="1095" y="416"/>
                    <a:pt x="1095" y="416"/>
                  </a:cubicBezTo>
                  <a:close/>
                  <a:moveTo>
                    <a:pt x="642" y="0"/>
                  </a:moveTo>
                  <a:cubicBezTo>
                    <a:pt x="628" y="0"/>
                    <a:pt x="616" y="6"/>
                    <a:pt x="609" y="21"/>
                  </a:cubicBezTo>
                  <a:cubicBezTo>
                    <a:pt x="609" y="21"/>
                    <a:pt x="335" y="325"/>
                    <a:pt x="153" y="811"/>
                  </a:cubicBezTo>
                  <a:cubicBezTo>
                    <a:pt x="61" y="1085"/>
                    <a:pt x="1" y="1328"/>
                    <a:pt x="1" y="1632"/>
                  </a:cubicBezTo>
                  <a:lnTo>
                    <a:pt x="1" y="2057"/>
                  </a:lnTo>
                  <a:cubicBezTo>
                    <a:pt x="1" y="2179"/>
                    <a:pt x="1" y="2331"/>
                    <a:pt x="92" y="2483"/>
                  </a:cubicBezTo>
                  <a:cubicBezTo>
                    <a:pt x="183" y="2544"/>
                    <a:pt x="244" y="2635"/>
                    <a:pt x="365" y="2635"/>
                  </a:cubicBezTo>
                  <a:cubicBezTo>
                    <a:pt x="388" y="2640"/>
                    <a:pt x="408" y="2643"/>
                    <a:pt x="427" y="2643"/>
                  </a:cubicBezTo>
                  <a:cubicBezTo>
                    <a:pt x="510" y="2643"/>
                    <a:pt x="564" y="2593"/>
                    <a:pt x="639" y="2544"/>
                  </a:cubicBezTo>
                  <a:cubicBezTo>
                    <a:pt x="761" y="2452"/>
                    <a:pt x="852" y="2331"/>
                    <a:pt x="913" y="2179"/>
                  </a:cubicBezTo>
                  <a:cubicBezTo>
                    <a:pt x="1004" y="1905"/>
                    <a:pt x="1095" y="1632"/>
                    <a:pt x="1125" y="1389"/>
                  </a:cubicBezTo>
                  <a:cubicBezTo>
                    <a:pt x="1216" y="841"/>
                    <a:pt x="1156" y="477"/>
                    <a:pt x="1156" y="477"/>
                  </a:cubicBezTo>
                  <a:cubicBezTo>
                    <a:pt x="1156" y="434"/>
                    <a:pt x="1111" y="421"/>
                    <a:pt x="1095" y="418"/>
                  </a:cubicBezTo>
                  <a:lnTo>
                    <a:pt x="1095" y="418"/>
                  </a:lnTo>
                  <a:cubicBezTo>
                    <a:pt x="1095" y="445"/>
                    <a:pt x="1090" y="800"/>
                    <a:pt x="973" y="1267"/>
                  </a:cubicBezTo>
                  <a:cubicBezTo>
                    <a:pt x="913" y="1541"/>
                    <a:pt x="821" y="1784"/>
                    <a:pt x="700" y="2027"/>
                  </a:cubicBezTo>
                  <a:cubicBezTo>
                    <a:pt x="669" y="2148"/>
                    <a:pt x="609" y="2209"/>
                    <a:pt x="517" y="2300"/>
                  </a:cubicBezTo>
                  <a:cubicBezTo>
                    <a:pt x="492" y="2326"/>
                    <a:pt x="466" y="2335"/>
                    <a:pt x="443" y="2335"/>
                  </a:cubicBezTo>
                  <a:cubicBezTo>
                    <a:pt x="411" y="2335"/>
                    <a:pt x="383" y="2318"/>
                    <a:pt x="365" y="2300"/>
                  </a:cubicBezTo>
                  <a:cubicBezTo>
                    <a:pt x="335" y="2240"/>
                    <a:pt x="305" y="2088"/>
                    <a:pt x="305" y="1996"/>
                  </a:cubicBezTo>
                  <a:cubicBezTo>
                    <a:pt x="244" y="1875"/>
                    <a:pt x="244" y="1753"/>
                    <a:pt x="244" y="1601"/>
                  </a:cubicBezTo>
                  <a:cubicBezTo>
                    <a:pt x="244" y="1328"/>
                    <a:pt x="305" y="1085"/>
                    <a:pt x="365" y="841"/>
                  </a:cubicBezTo>
                  <a:cubicBezTo>
                    <a:pt x="487" y="385"/>
                    <a:pt x="700" y="82"/>
                    <a:pt x="700" y="82"/>
                  </a:cubicBezTo>
                  <a:cubicBezTo>
                    <a:pt x="746" y="58"/>
                    <a:pt x="687" y="0"/>
                    <a:pt x="642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7"/>
            <p:cNvSpPr/>
            <p:nvPr/>
          </p:nvSpPr>
          <p:spPr>
            <a:xfrm>
              <a:off x="25181975" y="13381875"/>
              <a:ext cx="30425" cy="60775"/>
            </a:xfrm>
            <a:custGeom>
              <a:avLst/>
              <a:gdLst/>
              <a:ahLst/>
              <a:cxnLst/>
              <a:rect l="l" t="t" r="r" b="b"/>
              <a:pathLst>
                <a:path w="1217" h="2431" extrusionOk="0">
                  <a:moveTo>
                    <a:pt x="901" y="1"/>
                  </a:moveTo>
                  <a:cubicBezTo>
                    <a:pt x="859" y="1"/>
                    <a:pt x="806" y="8"/>
                    <a:pt x="760" y="24"/>
                  </a:cubicBezTo>
                  <a:cubicBezTo>
                    <a:pt x="760" y="24"/>
                    <a:pt x="852" y="419"/>
                    <a:pt x="912" y="905"/>
                  </a:cubicBezTo>
                  <a:cubicBezTo>
                    <a:pt x="973" y="1179"/>
                    <a:pt x="1004" y="1422"/>
                    <a:pt x="973" y="1695"/>
                  </a:cubicBezTo>
                  <a:cubicBezTo>
                    <a:pt x="973" y="1969"/>
                    <a:pt x="852" y="2151"/>
                    <a:pt x="669" y="2151"/>
                  </a:cubicBezTo>
                  <a:cubicBezTo>
                    <a:pt x="456" y="2151"/>
                    <a:pt x="304" y="1999"/>
                    <a:pt x="274" y="1756"/>
                  </a:cubicBezTo>
                  <a:cubicBezTo>
                    <a:pt x="244" y="1513"/>
                    <a:pt x="244" y="1209"/>
                    <a:pt x="274" y="996"/>
                  </a:cubicBezTo>
                  <a:cubicBezTo>
                    <a:pt x="304" y="480"/>
                    <a:pt x="456" y="145"/>
                    <a:pt x="456" y="145"/>
                  </a:cubicBezTo>
                  <a:cubicBezTo>
                    <a:pt x="499" y="124"/>
                    <a:pt x="451" y="102"/>
                    <a:pt x="409" y="102"/>
                  </a:cubicBezTo>
                  <a:cubicBezTo>
                    <a:pt x="391" y="102"/>
                    <a:pt x="374" y="106"/>
                    <a:pt x="365" y="115"/>
                  </a:cubicBezTo>
                  <a:cubicBezTo>
                    <a:pt x="365" y="115"/>
                    <a:pt x="213" y="449"/>
                    <a:pt x="92" y="935"/>
                  </a:cubicBezTo>
                  <a:cubicBezTo>
                    <a:pt x="61" y="1179"/>
                    <a:pt x="0" y="1483"/>
                    <a:pt x="61" y="1787"/>
                  </a:cubicBezTo>
                  <a:cubicBezTo>
                    <a:pt x="92" y="1939"/>
                    <a:pt x="122" y="2121"/>
                    <a:pt x="244" y="2242"/>
                  </a:cubicBezTo>
                  <a:cubicBezTo>
                    <a:pt x="365" y="2394"/>
                    <a:pt x="548" y="2425"/>
                    <a:pt x="700" y="2425"/>
                  </a:cubicBezTo>
                  <a:cubicBezTo>
                    <a:pt x="719" y="2429"/>
                    <a:pt x="739" y="2431"/>
                    <a:pt x="760" y="2431"/>
                  </a:cubicBezTo>
                  <a:cubicBezTo>
                    <a:pt x="897" y="2431"/>
                    <a:pt x="1046" y="2344"/>
                    <a:pt x="1125" y="2212"/>
                  </a:cubicBezTo>
                  <a:cubicBezTo>
                    <a:pt x="1186" y="2060"/>
                    <a:pt x="1216" y="1908"/>
                    <a:pt x="1216" y="1756"/>
                  </a:cubicBezTo>
                  <a:cubicBezTo>
                    <a:pt x="1216" y="1452"/>
                    <a:pt x="1186" y="1179"/>
                    <a:pt x="1155" y="905"/>
                  </a:cubicBezTo>
                  <a:cubicBezTo>
                    <a:pt x="1064" y="419"/>
                    <a:pt x="973" y="24"/>
                    <a:pt x="973" y="24"/>
                  </a:cubicBezTo>
                  <a:cubicBezTo>
                    <a:pt x="973" y="8"/>
                    <a:pt x="943" y="1"/>
                    <a:pt x="90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7"/>
            <p:cNvSpPr/>
            <p:nvPr/>
          </p:nvSpPr>
          <p:spPr>
            <a:xfrm>
              <a:off x="25234400" y="13329050"/>
              <a:ext cx="30425" cy="60275"/>
            </a:xfrm>
            <a:custGeom>
              <a:avLst/>
              <a:gdLst/>
              <a:ahLst/>
              <a:cxnLst/>
              <a:rect l="l" t="t" r="r" b="b"/>
              <a:pathLst>
                <a:path w="1217" h="2411" extrusionOk="0">
                  <a:moveTo>
                    <a:pt x="1087" y="1"/>
                  </a:moveTo>
                  <a:cubicBezTo>
                    <a:pt x="1078" y="1"/>
                    <a:pt x="1070" y="3"/>
                    <a:pt x="1065" y="9"/>
                  </a:cubicBezTo>
                  <a:lnTo>
                    <a:pt x="913" y="161"/>
                  </a:lnTo>
                  <a:cubicBezTo>
                    <a:pt x="791" y="282"/>
                    <a:pt x="700" y="434"/>
                    <a:pt x="548" y="617"/>
                  </a:cubicBezTo>
                  <a:cubicBezTo>
                    <a:pt x="244" y="951"/>
                    <a:pt x="1" y="1589"/>
                    <a:pt x="153" y="2076"/>
                  </a:cubicBezTo>
                  <a:cubicBezTo>
                    <a:pt x="153" y="2106"/>
                    <a:pt x="183" y="2167"/>
                    <a:pt x="244" y="2258"/>
                  </a:cubicBezTo>
                  <a:cubicBezTo>
                    <a:pt x="274" y="2349"/>
                    <a:pt x="396" y="2410"/>
                    <a:pt x="487" y="2410"/>
                  </a:cubicBezTo>
                  <a:cubicBezTo>
                    <a:pt x="730" y="2380"/>
                    <a:pt x="791" y="2228"/>
                    <a:pt x="882" y="2106"/>
                  </a:cubicBezTo>
                  <a:cubicBezTo>
                    <a:pt x="1004" y="1863"/>
                    <a:pt x="1095" y="1620"/>
                    <a:pt x="1156" y="1377"/>
                  </a:cubicBezTo>
                  <a:cubicBezTo>
                    <a:pt x="1217" y="921"/>
                    <a:pt x="1186" y="586"/>
                    <a:pt x="1186" y="586"/>
                  </a:cubicBezTo>
                  <a:cubicBezTo>
                    <a:pt x="1186" y="574"/>
                    <a:pt x="1165" y="566"/>
                    <a:pt x="1141" y="566"/>
                  </a:cubicBezTo>
                  <a:cubicBezTo>
                    <a:pt x="1106" y="566"/>
                    <a:pt x="1065" y="581"/>
                    <a:pt x="1065" y="617"/>
                  </a:cubicBezTo>
                  <a:cubicBezTo>
                    <a:pt x="1065" y="617"/>
                    <a:pt x="1065" y="982"/>
                    <a:pt x="943" y="1377"/>
                  </a:cubicBezTo>
                  <a:cubicBezTo>
                    <a:pt x="913" y="1620"/>
                    <a:pt x="791" y="1833"/>
                    <a:pt x="700" y="2045"/>
                  </a:cubicBezTo>
                  <a:cubicBezTo>
                    <a:pt x="639" y="2106"/>
                    <a:pt x="548" y="2197"/>
                    <a:pt x="548" y="2197"/>
                  </a:cubicBezTo>
                  <a:cubicBezTo>
                    <a:pt x="548" y="2197"/>
                    <a:pt x="487" y="2137"/>
                    <a:pt x="457" y="2045"/>
                  </a:cubicBezTo>
                  <a:cubicBezTo>
                    <a:pt x="335" y="1650"/>
                    <a:pt x="487" y="1103"/>
                    <a:pt x="730" y="738"/>
                  </a:cubicBezTo>
                  <a:cubicBezTo>
                    <a:pt x="852" y="556"/>
                    <a:pt x="943" y="404"/>
                    <a:pt x="1034" y="282"/>
                  </a:cubicBezTo>
                  <a:cubicBezTo>
                    <a:pt x="1156" y="161"/>
                    <a:pt x="1186" y="100"/>
                    <a:pt x="1186" y="100"/>
                  </a:cubicBezTo>
                  <a:cubicBezTo>
                    <a:pt x="1186" y="50"/>
                    <a:pt x="1125" y="1"/>
                    <a:pt x="1087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7"/>
            <p:cNvSpPr/>
            <p:nvPr/>
          </p:nvSpPr>
          <p:spPr>
            <a:xfrm>
              <a:off x="25145500" y="13450550"/>
              <a:ext cx="34975" cy="52475"/>
            </a:xfrm>
            <a:custGeom>
              <a:avLst/>
              <a:gdLst/>
              <a:ahLst/>
              <a:cxnLst/>
              <a:rect l="l" t="t" r="r" b="b"/>
              <a:pathLst>
                <a:path w="1399" h="2099" extrusionOk="0">
                  <a:moveTo>
                    <a:pt x="76" y="0"/>
                  </a:moveTo>
                  <a:cubicBezTo>
                    <a:pt x="49" y="0"/>
                    <a:pt x="0" y="28"/>
                    <a:pt x="0" y="73"/>
                  </a:cubicBezTo>
                  <a:cubicBezTo>
                    <a:pt x="0" y="73"/>
                    <a:pt x="31" y="407"/>
                    <a:pt x="152" y="833"/>
                  </a:cubicBezTo>
                  <a:cubicBezTo>
                    <a:pt x="213" y="1046"/>
                    <a:pt x="304" y="1289"/>
                    <a:pt x="396" y="1502"/>
                  </a:cubicBezTo>
                  <a:cubicBezTo>
                    <a:pt x="487" y="1593"/>
                    <a:pt x="517" y="1684"/>
                    <a:pt x="608" y="1806"/>
                  </a:cubicBezTo>
                  <a:cubicBezTo>
                    <a:pt x="669" y="1897"/>
                    <a:pt x="760" y="1988"/>
                    <a:pt x="912" y="2079"/>
                  </a:cubicBezTo>
                  <a:cubicBezTo>
                    <a:pt x="945" y="2092"/>
                    <a:pt x="979" y="2098"/>
                    <a:pt x="1012" y="2098"/>
                  </a:cubicBezTo>
                  <a:cubicBezTo>
                    <a:pt x="1137" y="2098"/>
                    <a:pt x="1260" y="2016"/>
                    <a:pt x="1307" y="1897"/>
                  </a:cubicBezTo>
                  <a:cubicBezTo>
                    <a:pt x="1399" y="1745"/>
                    <a:pt x="1368" y="1532"/>
                    <a:pt x="1307" y="1441"/>
                  </a:cubicBezTo>
                  <a:cubicBezTo>
                    <a:pt x="1247" y="1198"/>
                    <a:pt x="1125" y="985"/>
                    <a:pt x="1064" y="772"/>
                  </a:cubicBezTo>
                  <a:cubicBezTo>
                    <a:pt x="852" y="407"/>
                    <a:pt x="760" y="103"/>
                    <a:pt x="760" y="103"/>
                  </a:cubicBezTo>
                  <a:cubicBezTo>
                    <a:pt x="760" y="94"/>
                    <a:pt x="750" y="91"/>
                    <a:pt x="735" y="91"/>
                  </a:cubicBezTo>
                  <a:cubicBezTo>
                    <a:pt x="700" y="91"/>
                    <a:pt x="639" y="112"/>
                    <a:pt x="639" y="134"/>
                  </a:cubicBezTo>
                  <a:cubicBezTo>
                    <a:pt x="639" y="134"/>
                    <a:pt x="700" y="438"/>
                    <a:pt x="852" y="863"/>
                  </a:cubicBezTo>
                  <a:cubicBezTo>
                    <a:pt x="943" y="1046"/>
                    <a:pt x="1004" y="1289"/>
                    <a:pt x="1095" y="1502"/>
                  </a:cubicBezTo>
                  <a:cubicBezTo>
                    <a:pt x="1150" y="1668"/>
                    <a:pt x="1079" y="1809"/>
                    <a:pt x="997" y="1809"/>
                  </a:cubicBezTo>
                  <a:cubicBezTo>
                    <a:pt x="989" y="1809"/>
                    <a:pt x="981" y="1808"/>
                    <a:pt x="973" y="1806"/>
                  </a:cubicBezTo>
                  <a:cubicBezTo>
                    <a:pt x="912" y="1806"/>
                    <a:pt x="760" y="1532"/>
                    <a:pt x="639" y="1350"/>
                  </a:cubicBezTo>
                  <a:cubicBezTo>
                    <a:pt x="517" y="1167"/>
                    <a:pt x="396" y="924"/>
                    <a:pt x="335" y="742"/>
                  </a:cubicBezTo>
                  <a:cubicBezTo>
                    <a:pt x="183" y="316"/>
                    <a:pt x="92" y="12"/>
                    <a:pt x="92" y="12"/>
                  </a:cubicBezTo>
                  <a:cubicBezTo>
                    <a:pt x="92" y="4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7"/>
            <p:cNvSpPr/>
            <p:nvPr/>
          </p:nvSpPr>
          <p:spPr>
            <a:xfrm>
              <a:off x="25210850" y="13477150"/>
              <a:ext cx="34225" cy="57300"/>
            </a:xfrm>
            <a:custGeom>
              <a:avLst/>
              <a:gdLst/>
              <a:ahLst/>
              <a:cxnLst/>
              <a:rect l="l" t="t" r="r" b="b"/>
              <a:pathLst>
                <a:path w="1369" h="2292" extrusionOk="0">
                  <a:moveTo>
                    <a:pt x="148" y="0"/>
                  </a:moveTo>
                  <a:cubicBezTo>
                    <a:pt x="133" y="0"/>
                    <a:pt x="122" y="4"/>
                    <a:pt x="122" y="12"/>
                  </a:cubicBezTo>
                  <a:cubicBezTo>
                    <a:pt x="122" y="12"/>
                    <a:pt x="0" y="316"/>
                    <a:pt x="31" y="833"/>
                  </a:cubicBezTo>
                  <a:cubicBezTo>
                    <a:pt x="31" y="1258"/>
                    <a:pt x="304" y="1836"/>
                    <a:pt x="639" y="2201"/>
                  </a:cubicBezTo>
                  <a:cubicBezTo>
                    <a:pt x="730" y="2231"/>
                    <a:pt x="760" y="2261"/>
                    <a:pt x="882" y="2292"/>
                  </a:cubicBezTo>
                  <a:cubicBezTo>
                    <a:pt x="943" y="2292"/>
                    <a:pt x="1095" y="2261"/>
                    <a:pt x="1125" y="2201"/>
                  </a:cubicBezTo>
                  <a:cubicBezTo>
                    <a:pt x="1247" y="2049"/>
                    <a:pt x="1247" y="1897"/>
                    <a:pt x="1277" y="1775"/>
                  </a:cubicBezTo>
                  <a:cubicBezTo>
                    <a:pt x="1368" y="1501"/>
                    <a:pt x="1368" y="1228"/>
                    <a:pt x="1338" y="1015"/>
                  </a:cubicBezTo>
                  <a:cubicBezTo>
                    <a:pt x="1277" y="559"/>
                    <a:pt x="1125" y="225"/>
                    <a:pt x="1125" y="225"/>
                  </a:cubicBezTo>
                  <a:cubicBezTo>
                    <a:pt x="1117" y="208"/>
                    <a:pt x="1106" y="200"/>
                    <a:pt x="1093" y="200"/>
                  </a:cubicBezTo>
                  <a:cubicBezTo>
                    <a:pt x="1061" y="200"/>
                    <a:pt x="1017" y="250"/>
                    <a:pt x="973" y="316"/>
                  </a:cubicBezTo>
                  <a:cubicBezTo>
                    <a:pt x="973" y="316"/>
                    <a:pt x="1095" y="620"/>
                    <a:pt x="1095" y="1076"/>
                  </a:cubicBezTo>
                  <a:cubicBezTo>
                    <a:pt x="1095" y="1289"/>
                    <a:pt x="1064" y="1532"/>
                    <a:pt x="1034" y="1775"/>
                  </a:cubicBezTo>
                  <a:cubicBezTo>
                    <a:pt x="973" y="1927"/>
                    <a:pt x="943" y="2049"/>
                    <a:pt x="912" y="2079"/>
                  </a:cubicBezTo>
                  <a:cubicBezTo>
                    <a:pt x="900" y="2092"/>
                    <a:pt x="892" y="2099"/>
                    <a:pt x="882" y="2099"/>
                  </a:cubicBezTo>
                  <a:cubicBezTo>
                    <a:pt x="866" y="2099"/>
                    <a:pt x="844" y="2084"/>
                    <a:pt x="791" y="2049"/>
                  </a:cubicBezTo>
                  <a:cubicBezTo>
                    <a:pt x="487" y="1745"/>
                    <a:pt x="213" y="1228"/>
                    <a:pt x="183" y="833"/>
                  </a:cubicBezTo>
                  <a:cubicBezTo>
                    <a:pt x="152" y="407"/>
                    <a:pt x="213" y="73"/>
                    <a:pt x="213" y="73"/>
                  </a:cubicBezTo>
                  <a:cubicBezTo>
                    <a:pt x="258" y="28"/>
                    <a:pt x="188" y="0"/>
                    <a:pt x="148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7"/>
            <p:cNvSpPr/>
            <p:nvPr/>
          </p:nvSpPr>
          <p:spPr>
            <a:xfrm>
              <a:off x="25154625" y="13163600"/>
              <a:ext cx="57000" cy="40500"/>
            </a:xfrm>
            <a:custGeom>
              <a:avLst/>
              <a:gdLst/>
              <a:ahLst/>
              <a:cxnLst/>
              <a:rect l="l" t="t" r="r" b="b"/>
              <a:pathLst>
                <a:path w="2280" h="1620" extrusionOk="0">
                  <a:moveTo>
                    <a:pt x="1763" y="1"/>
                  </a:moveTo>
                  <a:cubicBezTo>
                    <a:pt x="1763" y="1"/>
                    <a:pt x="1368" y="1"/>
                    <a:pt x="942" y="213"/>
                  </a:cubicBezTo>
                  <a:cubicBezTo>
                    <a:pt x="730" y="335"/>
                    <a:pt x="547" y="517"/>
                    <a:pt x="335" y="700"/>
                  </a:cubicBezTo>
                  <a:lnTo>
                    <a:pt x="122" y="1065"/>
                  </a:lnTo>
                  <a:cubicBezTo>
                    <a:pt x="91" y="1156"/>
                    <a:pt x="0" y="1368"/>
                    <a:pt x="152" y="1520"/>
                  </a:cubicBezTo>
                  <a:cubicBezTo>
                    <a:pt x="228" y="1596"/>
                    <a:pt x="312" y="1619"/>
                    <a:pt x="392" y="1619"/>
                  </a:cubicBezTo>
                  <a:cubicBezTo>
                    <a:pt x="471" y="1619"/>
                    <a:pt x="547" y="1596"/>
                    <a:pt x="608" y="1581"/>
                  </a:cubicBezTo>
                  <a:cubicBezTo>
                    <a:pt x="730" y="1551"/>
                    <a:pt x="851" y="1520"/>
                    <a:pt x="942" y="1429"/>
                  </a:cubicBezTo>
                  <a:cubicBezTo>
                    <a:pt x="1186" y="1308"/>
                    <a:pt x="1398" y="1156"/>
                    <a:pt x="1611" y="1065"/>
                  </a:cubicBezTo>
                  <a:cubicBezTo>
                    <a:pt x="1976" y="791"/>
                    <a:pt x="2249" y="548"/>
                    <a:pt x="2249" y="548"/>
                  </a:cubicBezTo>
                  <a:cubicBezTo>
                    <a:pt x="2280" y="517"/>
                    <a:pt x="2219" y="396"/>
                    <a:pt x="2158" y="396"/>
                  </a:cubicBezTo>
                  <a:cubicBezTo>
                    <a:pt x="2158" y="396"/>
                    <a:pt x="1915" y="639"/>
                    <a:pt x="1520" y="852"/>
                  </a:cubicBezTo>
                  <a:cubicBezTo>
                    <a:pt x="1338" y="973"/>
                    <a:pt x="1094" y="1095"/>
                    <a:pt x="882" y="1217"/>
                  </a:cubicBezTo>
                  <a:cubicBezTo>
                    <a:pt x="760" y="1277"/>
                    <a:pt x="639" y="1308"/>
                    <a:pt x="547" y="1368"/>
                  </a:cubicBezTo>
                  <a:cubicBezTo>
                    <a:pt x="502" y="1384"/>
                    <a:pt x="449" y="1391"/>
                    <a:pt x="407" y="1391"/>
                  </a:cubicBezTo>
                  <a:cubicBezTo>
                    <a:pt x="365" y="1391"/>
                    <a:pt x="335" y="1384"/>
                    <a:pt x="335" y="1368"/>
                  </a:cubicBezTo>
                  <a:cubicBezTo>
                    <a:pt x="304" y="1368"/>
                    <a:pt x="304" y="1277"/>
                    <a:pt x="335" y="1156"/>
                  </a:cubicBezTo>
                  <a:cubicBezTo>
                    <a:pt x="395" y="1065"/>
                    <a:pt x="456" y="943"/>
                    <a:pt x="547" y="852"/>
                  </a:cubicBezTo>
                  <a:cubicBezTo>
                    <a:pt x="639" y="669"/>
                    <a:pt x="851" y="517"/>
                    <a:pt x="1034" y="396"/>
                  </a:cubicBezTo>
                  <a:cubicBezTo>
                    <a:pt x="1398" y="183"/>
                    <a:pt x="1763" y="153"/>
                    <a:pt x="1763" y="153"/>
                  </a:cubicBezTo>
                  <a:cubicBezTo>
                    <a:pt x="1824" y="92"/>
                    <a:pt x="1794" y="1"/>
                    <a:pt x="1763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7"/>
            <p:cNvSpPr/>
            <p:nvPr/>
          </p:nvSpPr>
          <p:spPr>
            <a:xfrm>
              <a:off x="25249600" y="13129400"/>
              <a:ext cx="60825" cy="40975"/>
            </a:xfrm>
            <a:custGeom>
              <a:avLst/>
              <a:gdLst/>
              <a:ahLst/>
              <a:cxnLst/>
              <a:rect l="l" t="t" r="r" b="b"/>
              <a:pathLst>
                <a:path w="2433" h="1639" extrusionOk="0">
                  <a:moveTo>
                    <a:pt x="1946" y="1"/>
                  </a:moveTo>
                  <a:cubicBezTo>
                    <a:pt x="1946" y="1"/>
                    <a:pt x="1855" y="1"/>
                    <a:pt x="1703" y="31"/>
                  </a:cubicBezTo>
                  <a:cubicBezTo>
                    <a:pt x="1551" y="62"/>
                    <a:pt x="1338" y="92"/>
                    <a:pt x="1095" y="183"/>
                  </a:cubicBezTo>
                  <a:cubicBezTo>
                    <a:pt x="882" y="244"/>
                    <a:pt x="609" y="396"/>
                    <a:pt x="396" y="609"/>
                  </a:cubicBezTo>
                  <a:cubicBezTo>
                    <a:pt x="274" y="700"/>
                    <a:pt x="183" y="822"/>
                    <a:pt x="122" y="943"/>
                  </a:cubicBezTo>
                  <a:cubicBezTo>
                    <a:pt x="92" y="1065"/>
                    <a:pt x="1" y="1217"/>
                    <a:pt x="31" y="1399"/>
                  </a:cubicBezTo>
                  <a:cubicBezTo>
                    <a:pt x="92" y="1521"/>
                    <a:pt x="153" y="1581"/>
                    <a:pt x="274" y="1612"/>
                  </a:cubicBezTo>
                  <a:cubicBezTo>
                    <a:pt x="295" y="1632"/>
                    <a:pt x="318" y="1639"/>
                    <a:pt x="343" y="1639"/>
                  </a:cubicBezTo>
                  <a:cubicBezTo>
                    <a:pt x="392" y="1639"/>
                    <a:pt x="446" y="1612"/>
                    <a:pt x="487" y="1612"/>
                  </a:cubicBezTo>
                  <a:cubicBezTo>
                    <a:pt x="639" y="1612"/>
                    <a:pt x="761" y="1581"/>
                    <a:pt x="913" y="1551"/>
                  </a:cubicBezTo>
                  <a:cubicBezTo>
                    <a:pt x="1186" y="1460"/>
                    <a:pt x="1460" y="1369"/>
                    <a:pt x="1672" y="1247"/>
                  </a:cubicBezTo>
                  <a:cubicBezTo>
                    <a:pt x="2128" y="974"/>
                    <a:pt x="2402" y="700"/>
                    <a:pt x="2402" y="700"/>
                  </a:cubicBezTo>
                  <a:cubicBezTo>
                    <a:pt x="2432" y="670"/>
                    <a:pt x="2372" y="609"/>
                    <a:pt x="2250" y="609"/>
                  </a:cubicBezTo>
                  <a:cubicBezTo>
                    <a:pt x="2250" y="609"/>
                    <a:pt x="1946" y="852"/>
                    <a:pt x="1520" y="1065"/>
                  </a:cubicBezTo>
                  <a:cubicBezTo>
                    <a:pt x="1308" y="1126"/>
                    <a:pt x="1065" y="1247"/>
                    <a:pt x="791" y="1277"/>
                  </a:cubicBezTo>
                  <a:cubicBezTo>
                    <a:pt x="667" y="1330"/>
                    <a:pt x="482" y="1363"/>
                    <a:pt x="361" y="1363"/>
                  </a:cubicBezTo>
                  <a:cubicBezTo>
                    <a:pt x="273" y="1363"/>
                    <a:pt x="218" y="1346"/>
                    <a:pt x="244" y="1308"/>
                  </a:cubicBezTo>
                  <a:cubicBezTo>
                    <a:pt x="244" y="1277"/>
                    <a:pt x="274" y="1156"/>
                    <a:pt x="305" y="1065"/>
                  </a:cubicBezTo>
                  <a:cubicBezTo>
                    <a:pt x="396" y="943"/>
                    <a:pt x="457" y="822"/>
                    <a:pt x="548" y="761"/>
                  </a:cubicBezTo>
                  <a:cubicBezTo>
                    <a:pt x="730" y="609"/>
                    <a:pt x="943" y="457"/>
                    <a:pt x="1186" y="366"/>
                  </a:cubicBezTo>
                  <a:cubicBezTo>
                    <a:pt x="1399" y="305"/>
                    <a:pt x="1612" y="214"/>
                    <a:pt x="1764" y="183"/>
                  </a:cubicBezTo>
                  <a:cubicBezTo>
                    <a:pt x="1916" y="153"/>
                    <a:pt x="1976" y="92"/>
                    <a:pt x="1976" y="92"/>
                  </a:cubicBezTo>
                  <a:cubicBezTo>
                    <a:pt x="2007" y="92"/>
                    <a:pt x="1976" y="1"/>
                    <a:pt x="1946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7"/>
            <p:cNvSpPr/>
            <p:nvPr/>
          </p:nvSpPr>
          <p:spPr>
            <a:xfrm>
              <a:off x="25216175" y="13086025"/>
              <a:ext cx="60725" cy="39600"/>
            </a:xfrm>
            <a:custGeom>
              <a:avLst/>
              <a:gdLst/>
              <a:ahLst/>
              <a:cxnLst/>
              <a:rect l="l" t="t" r="r" b="b"/>
              <a:pathLst>
                <a:path w="2429" h="1584" extrusionOk="0">
                  <a:moveTo>
                    <a:pt x="1977" y="1"/>
                  </a:moveTo>
                  <a:cubicBezTo>
                    <a:pt x="1834" y="1"/>
                    <a:pt x="1533" y="16"/>
                    <a:pt x="1186" y="125"/>
                  </a:cubicBezTo>
                  <a:cubicBezTo>
                    <a:pt x="973" y="216"/>
                    <a:pt x="699" y="307"/>
                    <a:pt x="456" y="520"/>
                  </a:cubicBezTo>
                  <a:lnTo>
                    <a:pt x="152" y="824"/>
                  </a:lnTo>
                  <a:lnTo>
                    <a:pt x="61" y="1037"/>
                  </a:lnTo>
                  <a:cubicBezTo>
                    <a:pt x="0" y="1128"/>
                    <a:pt x="61" y="1219"/>
                    <a:pt x="91" y="1310"/>
                  </a:cubicBezTo>
                  <a:cubicBezTo>
                    <a:pt x="152" y="1462"/>
                    <a:pt x="304" y="1584"/>
                    <a:pt x="517" y="1584"/>
                  </a:cubicBezTo>
                  <a:cubicBezTo>
                    <a:pt x="699" y="1584"/>
                    <a:pt x="851" y="1493"/>
                    <a:pt x="973" y="1462"/>
                  </a:cubicBezTo>
                  <a:cubicBezTo>
                    <a:pt x="1216" y="1341"/>
                    <a:pt x="1459" y="1189"/>
                    <a:pt x="1672" y="1067"/>
                  </a:cubicBezTo>
                  <a:cubicBezTo>
                    <a:pt x="2098" y="824"/>
                    <a:pt x="2402" y="581"/>
                    <a:pt x="2402" y="581"/>
                  </a:cubicBezTo>
                  <a:cubicBezTo>
                    <a:pt x="2429" y="554"/>
                    <a:pt x="2383" y="454"/>
                    <a:pt x="2309" y="454"/>
                  </a:cubicBezTo>
                  <a:cubicBezTo>
                    <a:pt x="2300" y="454"/>
                    <a:pt x="2290" y="456"/>
                    <a:pt x="2280" y="459"/>
                  </a:cubicBezTo>
                  <a:cubicBezTo>
                    <a:pt x="2280" y="459"/>
                    <a:pt x="1946" y="702"/>
                    <a:pt x="1520" y="915"/>
                  </a:cubicBezTo>
                  <a:cubicBezTo>
                    <a:pt x="1307" y="1037"/>
                    <a:pt x="1064" y="1158"/>
                    <a:pt x="821" y="1280"/>
                  </a:cubicBezTo>
                  <a:cubicBezTo>
                    <a:pt x="702" y="1320"/>
                    <a:pt x="588" y="1342"/>
                    <a:pt x="493" y="1342"/>
                  </a:cubicBezTo>
                  <a:cubicBezTo>
                    <a:pt x="370" y="1342"/>
                    <a:pt x="278" y="1305"/>
                    <a:pt x="243" y="1219"/>
                  </a:cubicBezTo>
                  <a:cubicBezTo>
                    <a:pt x="152" y="1158"/>
                    <a:pt x="395" y="885"/>
                    <a:pt x="578" y="733"/>
                  </a:cubicBezTo>
                  <a:cubicBezTo>
                    <a:pt x="760" y="581"/>
                    <a:pt x="1003" y="429"/>
                    <a:pt x="1216" y="368"/>
                  </a:cubicBezTo>
                  <a:cubicBezTo>
                    <a:pt x="1672" y="155"/>
                    <a:pt x="2067" y="155"/>
                    <a:pt x="2067" y="155"/>
                  </a:cubicBezTo>
                  <a:cubicBezTo>
                    <a:pt x="2098" y="125"/>
                    <a:pt x="2098" y="3"/>
                    <a:pt x="2067" y="3"/>
                  </a:cubicBezTo>
                  <a:cubicBezTo>
                    <a:pt x="2067" y="3"/>
                    <a:pt x="2035" y="1"/>
                    <a:pt x="1977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7"/>
            <p:cNvSpPr/>
            <p:nvPr/>
          </p:nvSpPr>
          <p:spPr>
            <a:xfrm>
              <a:off x="25323325" y="13051900"/>
              <a:ext cx="57775" cy="30000"/>
            </a:xfrm>
            <a:custGeom>
              <a:avLst/>
              <a:gdLst/>
              <a:ahLst/>
              <a:cxnLst/>
              <a:rect l="l" t="t" r="r" b="b"/>
              <a:pathLst>
                <a:path w="2311" h="1200" extrusionOk="0">
                  <a:moveTo>
                    <a:pt x="1915" y="1"/>
                  </a:moveTo>
                  <a:cubicBezTo>
                    <a:pt x="1915" y="1"/>
                    <a:pt x="1581" y="1"/>
                    <a:pt x="1155" y="122"/>
                  </a:cubicBezTo>
                  <a:cubicBezTo>
                    <a:pt x="973" y="153"/>
                    <a:pt x="730" y="274"/>
                    <a:pt x="517" y="396"/>
                  </a:cubicBezTo>
                  <a:cubicBezTo>
                    <a:pt x="395" y="426"/>
                    <a:pt x="334" y="517"/>
                    <a:pt x="213" y="578"/>
                  </a:cubicBezTo>
                  <a:cubicBezTo>
                    <a:pt x="182" y="578"/>
                    <a:pt x="91" y="608"/>
                    <a:pt x="61" y="730"/>
                  </a:cubicBezTo>
                  <a:cubicBezTo>
                    <a:pt x="0" y="852"/>
                    <a:pt x="61" y="973"/>
                    <a:pt x="122" y="1034"/>
                  </a:cubicBezTo>
                  <a:cubicBezTo>
                    <a:pt x="325" y="1156"/>
                    <a:pt x="552" y="1199"/>
                    <a:pt x="779" y="1199"/>
                  </a:cubicBezTo>
                  <a:cubicBezTo>
                    <a:pt x="1062" y="1199"/>
                    <a:pt x="1345" y="1132"/>
                    <a:pt x="1581" y="1064"/>
                  </a:cubicBezTo>
                  <a:cubicBezTo>
                    <a:pt x="1945" y="973"/>
                    <a:pt x="2249" y="821"/>
                    <a:pt x="2249" y="821"/>
                  </a:cubicBezTo>
                  <a:cubicBezTo>
                    <a:pt x="2310" y="821"/>
                    <a:pt x="2249" y="700"/>
                    <a:pt x="2097" y="700"/>
                  </a:cubicBezTo>
                  <a:cubicBezTo>
                    <a:pt x="2097" y="700"/>
                    <a:pt x="1854" y="821"/>
                    <a:pt x="1429" y="912"/>
                  </a:cubicBezTo>
                  <a:cubicBezTo>
                    <a:pt x="1246" y="973"/>
                    <a:pt x="1003" y="1004"/>
                    <a:pt x="790" y="1004"/>
                  </a:cubicBezTo>
                  <a:cubicBezTo>
                    <a:pt x="669" y="1004"/>
                    <a:pt x="578" y="1004"/>
                    <a:pt x="486" y="973"/>
                  </a:cubicBezTo>
                  <a:cubicBezTo>
                    <a:pt x="395" y="973"/>
                    <a:pt x="274" y="912"/>
                    <a:pt x="243" y="882"/>
                  </a:cubicBezTo>
                  <a:cubicBezTo>
                    <a:pt x="243" y="882"/>
                    <a:pt x="213" y="882"/>
                    <a:pt x="334" y="821"/>
                  </a:cubicBezTo>
                  <a:cubicBezTo>
                    <a:pt x="395" y="730"/>
                    <a:pt x="456" y="700"/>
                    <a:pt x="578" y="608"/>
                  </a:cubicBezTo>
                  <a:cubicBezTo>
                    <a:pt x="790" y="456"/>
                    <a:pt x="1003" y="396"/>
                    <a:pt x="1185" y="304"/>
                  </a:cubicBezTo>
                  <a:cubicBezTo>
                    <a:pt x="1611" y="153"/>
                    <a:pt x="1915" y="153"/>
                    <a:pt x="1915" y="153"/>
                  </a:cubicBezTo>
                  <a:cubicBezTo>
                    <a:pt x="1945" y="122"/>
                    <a:pt x="1945" y="1"/>
                    <a:pt x="1915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7"/>
            <p:cNvSpPr/>
            <p:nvPr/>
          </p:nvSpPr>
          <p:spPr>
            <a:xfrm>
              <a:off x="25337750" y="13099025"/>
              <a:ext cx="44850" cy="28125"/>
            </a:xfrm>
            <a:custGeom>
              <a:avLst/>
              <a:gdLst/>
              <a:ahLst/>
              <a:cxnLst/>
              <a:rect l="l" t="t" r="r" b="b"/>
              <a:pathLst>
                <a:path w="1794" h="1125" extrusionOk="0">
                  <a:moveTo>
                    <a:pt x="1612" y="0"/>
                  </a:moveTo>
                  <a:cubicBezTo>
                    <a:pt x="1612" y="0"/>
                    <a:pt x="1338" y="0"/>
                    <a:pt x="1004" y="91"/>
                  </a:cubicBezTo>
                  <a:cubicBezTo>
                    <a:pt x="852" y="152"/>
                    <a:pt x="669" y="213"/>
                    <a:pt x="457" y="334"/>
                  </a:cubicBezTo>
                  <a:cubicBezTo>
                    <a:pt x="365" y="365"/>
                    <a:pt x="274" y="395"/>
                    <a:pt x="213" y="486"/>
                  </a:cubicBezTo>
                  <a:cubicBezTo>
                    <a:pt x="122" y="517"/>
                    <a:pt x="1" y="669"/>
                    <a:pt x="61" y="821"/>
                  </a:cubicBezTo>
                  <a:cubicBezTo>
                    <a:pt x="92" y="973"/>
                    <a:pt x="213" y="1064"/>
                    <a:pt x="305" y="1094"/>
                  </a:cubicBezTo>
                  <a:cubicBezTo>
                    <a:pt x="426" y="1125"/>
                    <a:pt x="548" y="1125"/>
                    <a:pt x="669" y="1125"/>
                  </a:cubicBezTo>
                  <a:lnTo>
                    <a:pt x="1216" y="1003"/>
                  </a:lnTo>
                  <a:cubicBezTo>
                    <a:pt x="1581" y="912"/>
                    <a:pt x="1794" y="760"/>
                    <a:pt x="1794" y="760"/>
                  </a:cubicBezTo>
                  <a:cubicBezTo>
                    <a:pt x="1794" y="718"/>
                    <a:pt x="1779" y="661"/>
                    <a:pt x="1739" y="661"/>
                  </a:cubicBezTo>
                  <a:cubicBezTo>
                    <a:pt x="1722" y="661"/>
                    <a:pt x="1700" y="671"/>
                    <a:pt x="1672" y="699"/>
                  </a:cubicBezTo>
                  <a:cubicBezTo>
                    <a:pt x="1672" y="699"/>
                    <a:pt x="1460" y="821"/>
                    <a:pt x="1125" y="912"/>
                  </a:cubicBezTo>
                  <a:cubicBezTo>
                    <a:pt x="973" y="942"/>
                    <a:pt x="760" y="942"/>
                    <a:pt x="578" y="942"/>
                  </a:cubicBezTo>
                  <a:cubicBezTo>
                    <a:pt x="517" y="942"/>
                    <a:pt x="426" y="942"/>
                    <a:pt x="365" y="912"/>
                  </a:cubicBezTo>
                  <a:cubicBezTo>
                    <a:pt x="274" y="851"/>
                    <a:pt x="244" y="821"/>
                    <a:pt x="244" y="821"/>
                  </a:cubicBezTo>
                  <a:cubicBezTo>
                    <a:pt x="213" y="821"/>
                    <a:pt x="396" y="638"/>
                    <a:pt x="548" y="547"/>
                  </a:cubicBezTo>
                  <a:cubicBezTo>
                    <a:pt x="700" y="456"/>
                    <a:pt x="882" y="365"/>
                    <a:pt x="1034" y="304"/>
                  </a:cubicBezTo>
                  <a:cubicBezTo>
                    <a:pt x="1338" y="152"/>
                    <a:pt x="1612" y="91"/>
                    <a:pt x="1612" y="91"/>
                  </a:cubicBezTo>
                  <a:cubicBezTo>
                    <a:pt x="1642" y="91"/>
                    <a:pt x="1642" y="0"/>
                    <a:pt x="1612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7"/>
            <p:cNvSpPr/>
            <p:nvPr/>
          </p:nvSpPr>
          <p:spPr>
            <a:xfrm>
              <a:off x="25479850" y="12152550"/>
              <a:ext cx="589700" cy="843900"/>
            </a:xfrm>
            <a:custGeom>
              <a:avLst/>
              <a:gdLst/>
              <a:ahLst/>
              <a:cxnLst/>
              <a:rect l="l" t="t" r="r" b="b"/>
              <a:pathLst>
                <a:path w="23588" h="33756" extrusionOk="0">
                  <a:moveTo>
                    <a:pt x="13633" y="0"/>
                  </a:moveTo>
                  <a:cubicBezTo>
                    <a:pt x="13343" y="0"/>
                    <a:pt x="13070" y="100"/>
                    <a:pt x="12797" y="199"/>
                  </a:cubicBezTo>
                  <a:cubicBezTo>
                    <a:pt x="10852" y="989"/>
                    <a:pt x="9362" y="2752"/>
                    <a:pt x="8451" y="4606"/>
                  </a:cubicBezTo>
                  <a:cubicBezTo>
                    <a:pt x="7539" y="6460"/>
                    <a:pt x="6992" y="8527"/>
                    <a:pt x="6232" y="10503"/>
                  </a:cubicBezTo>
                  <a:cubicBezTo>
                    <a:pt x="4803" y="14151"/>
                    <a:pt x="2645" y="17494"/>
                    <a:pt x="1672" y="21233"/>
                  </a:cubicBezTo>
                  <a:cubicBezTo>
                    <a:pt x="1186" y="22874"/>
                    <a:pt x="1004" y="24576"/>
                    <a:pt x="791" y="26248"/>
                  </a:cubicBezTo>
                  <a:cubicBezTo>
                    <a:pt x="517" y="28345"/>
                    <a:pt x="244" y="30473"/>
                    <a:pt x="1" y="32570"/>
                  </a:cubicBezTo>
                  <a:lnTo>
                    <a:pt x="882" y="33756"/>
                  </a:lnTo>
                  <a:cubicBezTo>
                    <a:pt x="3618" y="31993"/>
                    <a:pt x="6870" y="31324"/>
                    <a:pt x="10001" y="30595"/>
                  </a:cubicBezTo>
                  <a:cubicBezTo>
                    <a:pt x="13162" y="29865"/>
                    <a:pt x="16353" y="29105"/>
                    <a:pt x="19028" y="27221"/>
                  </a:cubicBezTo>
                  <a:cubicBezTo>
                    <a:pt x="21673" y="25306"/>
                    <a:pt x="23588" y="22053"/>
                    <a:pt x="22919" y="18892"/>
                  </a:cubicBezTo>
                  <a:cubicBezTo>
                    <a:pt x="22220" y="15275"/>
                    <a:pt x="18633" y="12995"/>
                    <a:pt x="17205" y="9622"/>
                  </a:cubicBezTo>
                  <a:cubicBezTo>
                    <a:pt x="16050" y="7038"/>
                    <a:pt x="16323" y="4029"/>
                    <a:pt x="15229" y="1445"/>
                  </a:cubicBezTo>
                  <a:cubicBezTo>
                    <a:pt x="14955" y="807"/>
                    <a:pt x="14499" y="108"/>
                    <a:pt x="13831" y="17"/>
                  </a:cubicBezTo>
                  <a:cubicBezTo>
                    <a:pt x="13764" y="5"/>
                    <a:pt x="13698" y="0"/>
                    <a:pt x="13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7"/>
            <p:cNvSpPr/>
            <p:nvPr/>
          </p:nvSpPr>
          <p:spPr>
            <a:xfrm>
              <a:off x="25479375" y="12157000"/>
              <a:ext cx="318225" cy="809925"/>
            </a:xfrm>
            <a:custGeom>
              <a:avLst/>
              <a:gdLst/>
              <a:ahLst/>
              <a:cxnLst/>
              <a:rect l="l" t="t" r="r" b="b"/>
              <a:pathLst>
                <a:path w="12729" h="32397" extrusionOk="0">
                  <a:moveTo>
                    <a:pt x="12688" y="1"/>
                  </a:moveTo>
                  <a:cubicBezTo>
                    <a:pt x="12656" y="1"/>
                    <a:pt x="12599" y="77"/>
                    <a:pt x="12543" y="234"/>
                  </a:cubicBezTo>
                  <a:cubicBezTo>
                    <a:pt x="12543" y="234"/>
                    <a:pt x="12360" y="842"/>
                    <a:pt x="11874" y="1845"/>
                  </a:cubicBezTo>
                  <a:cubicBezTo>
                    <a:pt x="11357" y="2787"/>
                    <a:pt x="10506" y="4094"/>
                    <a:pt x="9503" y="5523"/>
                  </a:cubicBezTo>
                  <a:cubicBezTo>
                    <a:pt x="9017" y="6252"/>
                    <a:pt x="8530" y="7042"/>
                    <a:pt x="8105" y="7924"/>
                  </a:cubicBezTo>
                  <a:cubicBezTo>
                    <a:pt x="7679" y="8805"/>
                    <a:pt x="7345" y="9717"/>
                    <a:pt x="7041" y="10659"/>
                  </a:cubicBezTo>
                  <a:cubicBezTo>
                    <a:pt x="6433" y="12544"/>
                    <a:pt x="6129" y="14459"/>
                    <a:pt x="5886" y="16161"/>
                  </a:cubicBezTo>
                  <a:cubicBezTo>
                    <a:pt x="5673" y="17833"/>
                    <a:pt x="5521" y="19778"/>
                    <a:pt x="5217" y="21723"/>
                  </a:cubicBezTo>
                  <a:cubicBezTo>
                    <a:pt x="4913" y="23638"/>
                    <a:pt x="4305" y="25523"/>
                    <a:pt x="3576" y="27103"/>
                  </a:cubicBezTo>
                  <a:cubicBezTo>
                    <a:pt x="2816" y="28714"/>
                    <a:pt x="1995" y="29961"/>
                    <a:pt x="1296" y="30842"/>
                  </a:cubicBezTo>
                  <a:cubicBezTo>
                    <a:pt x="962" y="31268"/>
                    <a:pt x="658" y="31602"/>
                    <a:pt x="476" y="31815"/>
                  </a:cubicBezTo>
                  <a:cubicBezTo>
                    <a:pt x="263" y="32058"/>
                    <a:pt x="172" y="32149"/>
                    <a:pt x="172" y="32149"/>
                  </a:cubicBezTo>
                  <a:cubicBezTo>
                    <a:pt x="26" y="32294"/>
                    <a:pt x="0" y="32396"/>
                    <a:pt x="48" y="32396"/>
                  </a:cubicBezTo>
                  <a:cubicBezTo>
                    <a:pt x="81" y="32396"/>
                    <a:pt x="147" y="32350"/>
                    <a:pt x="232" y="32240"/>
                  </a:cubicBezTo>
                  <a:lnTo>
                    <a:pt x="567" y="31876"/>
                  </a:lnTo>
                  <a:cubicBezTo>
                    <a:pt x="779" y="31663"/>
                    <a:pt x="1083" y="31328"/>
                    <a:pt x="1418" y="30903"/>
                  </a:cubicBezTo>
                  <a:cubicBezTo>
                    <a:pt x="2086" y="30052"/>
                    <a:pt x="2968" y="28775"/>
                    <a:pt x="3728" y="27164"/>
                  </a:cubicBezTo>
                  <a:cubicBezTo>
                    <a:pt x="4488" y="25584"/>
                    <a:pt x="5065" y="23669"/>
                    <a:pt x="5400" y="21754"/>
                  </a:cubicBezTo>
                  <a:cubicBezTo>
                    <a:pt x="5704" y="19808"/>
                    <a:pt x="5886" y="17863"/>
                    <a:pt x="6129" y="16191"/>
                  </a:cubicBezTo>
                  <a:cubicBezTo>
                    <a:pt x="6342" y="14520"/>
                    <a:pt x="6646" y="12574"/>
                    <a:pt x="7223" y="10720"/>
                  </a:cubicBezTo>
                  <a:cubicBezTo>
                    <a:pt x="7527" y="9778"/>
                    <a:pt x="7862" y="8866"/>
                    <a:pt x="8287" y="8015"/>
                  </a:cubicBezTo>
                  <a:cubicBezTo>
                    <a:pt x="8713" y="7164"/>
                    <a:pt x="9169" y="6374"/>
                    <a:pt x="9655" y="5644"/>
                  </a:cubicBezTo>
                  <a:cubicBezTo>
                    <a:pt x="10597" y="4185"/>
                    <a:pt x="11479" y="2909"/>
                    <a:pt x="11965" y="1905"/>
                  </a:cubicBezTo>
                  <a:cubicBezTo>
                    <a:pt x="12482" y="933"/>
                    <a:pt x="12664" y="295"/>
                    <a:pt x="12664" y="295"/>
                  </a:cubicBezTo>
                  <a:cubicBezTo>
                    <a:pt x="12729" y="100"/>
                    <a:pt x="12725" y="1"/>
                    <a:pt x="1268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7"/>
            <p:cNvSpPr/>
            <p:nvPr/>
          </p:nvSpPr>
          <p:spPr>
            <a:xfrm>
              <a:off x="25482175" y="12252675"/>
              <a:ext cx="381875" cy="716875"/>
            </a:xfrm>
            <a:custGeom>
              <a:avLst/>
              <a:gdLst/>
              <a:ahLst/>
              <a:cxnLst/>
              <a:rect l="l" t="t" r="r" b="b"/>
              <a:pathLst>
                <a:path w="15275" h="28675" extrusionOk="0">
                  <a:moveTo>
                    <a:pt x="15227" y="0"/>
                  </a:moveTo>
                  <a:cubicBezTo>
                    <a:pt x="15192" y="0"/>
                    <a:pt x="15116" y="43"/>
                    <a:pt x="15014" y="145"/>
                  </a:cubicBezTo>
                  <a:lnTo>
                    <a:pt x="13829" y="1331"/>
                  </a:lnTo>
                  <a:cubicBezTo>
                    <a:pt x="13130" y="2091"/>
                    <a:pt x="12096" y="3094"/>
                    <a:pt x="11032" y="4370"/>
                  </a:cubicBezTo>
                  <a:cubicBezTo>
                    <a:pt x="9969" y="5617"/>
                    <a:pt x="8874" y="7136"/>
                    <a:pt x="8054" y="8808"/>
                  </a:cubicBezTo>
                  <a:cubicBezTo>
                    <a:pt x="7233" y="10480"/>
                    <a:pt x="6747" y="12273"/>
                    <a:pt x="6382" y="13823"/>
                  </a:cubicBezTo>
                  <a:cubicBezTo>
                    <a:pt x="6017" y="15374"/>
                    <a:pt x="5713" y="17197"/>
                    <a:pt x="5318" y="18991"/>
                  </a:cubicBezTo>
                  <a:cubicBezTo>
                    <a:pt x="4953" y="20784"/>
                    <a:pt x="4406" y="22517"/>
                    <a:pt x="3707" y="24006"/>
                  </a:cubicBezTo>
                  <a:cubicBezTo>
                    <a:pt x="3008" y="25495"/>
                    <a:pt x="2126" y="26650"/>
                    <a:pt x="1427" y="27380"/>
                  </a:cubicBezTo>
                  <a:cubicBezTo>
                    <a:pt x="1063" y="27775"/>
                    <a:pt x="759" y="28018"/>
                    <a:pt x="546" y="28231"/>
                  </a:cubicBezTo>
                  <a:cubicBezTo>
                    <a:pt x="303" y="28413"/>
                    <a:pt x="212" y="28474"/>
                    <a:pt x="212" y="28474"/>
                  </a:cubicBezTo>
                  <a:cubicBezTo>
                    <a:pt x="58" y="28593"/>
                    <a:pt x="0" y="28674"/>
                    <a:pt x="27" y="28674"/>
                  </a:cubicBezTo>
                  <a:cubicBezTo>
                    <a:pt x="48" y="28674"/>
                    <a:pt x="122" y="28625"/>
                    <a:pt x="242" y="28504"/>
                  </a:cubicBezTo>
                  <a:cubicBezTo>
                    <a:pt x="242" y="28504"/>
                    <a:pt x="364" y="28444"/>
                    <a:pt x="576" y="28261"/>
                  </a:cubicBezTo>
                  <a:cubicBezTo>
                    <a:pt x="819" y="28049"/>
                    <a:pt x="1123" y="27805"/>
                    <a:pt x="1488" y="27410"/>
                  </a:cubicBezTo>
                  <a:cubicBezTo>
                    <a:pt x="2218" y="26681"/>
                    <a:pt x="3130" y="25526"/>
                    <a:pt x="3859" y="24036"/>
                  </a:cubicBezTo>
                  <a:cubicBezTo>
                    <a:pt x="4619" y="22547"/>
                    <a:pt x="5166" y="20754"/>
                    <a:pt x="5561" y="18991"/>
                  </a:cubicBezTo>
                  <a:cubicBezTo>
                    <a:pt x="5926" y="17167"/>
                    <a:pt x="6291" y="15374"/>
                    <a:pt x="6625" y="13823"/>
                  </a:cubicBezTo>
                  <a:cubicBezTo>
                    <a:pt x="6990" y="12243"/>
                    <a:pt x="7446" y="10480"/>
                    <a:pt x="8266" y="8839"/>
                  </a:cubicBezTo>
                  <a:cubicBezTo>
                    <a:pt x="9057" y="7197"/>
                    <a:pt x="10121" y="5677"/>
                    <a:pt x="11154" y="4431"/>
                  </a:cubicBezTo>
                  <a:cubicBezTo>
                    <a:pt x="12218" y="3185"/>
                    <a:pt x="13190" y="2151"/>
                    <a:pt x="13920" y="1392"/>
                  </a:cubicBezTo>
                  <a:cubicBezTo>
                    <a:pt x="14680" y="662"/>
                    <a:pt x="15105" y="206"/>
                    <a:pt x="15105" y="206"/>
                  </a:cubicBezTo>
                  <a:cubicBezTo>
                    <a:pt x="15247" y="83"/>
                    <a:pt x="15275" y="0"/>
                    <a:pt x="1522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7"/>
            <p:cNvSpPr/>
            <p:nvPr/>
          </p:nvSpPr>
          <p:spPr>
            <a:xfrm>
              <a:off x="25486700" y="12409625"/>
              <a:ext cx="427250" cy="566700"/>
            </a:xfrm>
            <a:custGeom>
              <a:avLst/>
              <a:gdLst/>
              <a:ahLst/>
              <a:cxnLst/>
              <a:rect l="l" t="t" r="r" b="b"/>
              <a:pathLst>
                <a:path w="17090" h="22668" extrusionOk="0">
                  <a:moveTo>
                    <a:pt x="17030" y="1"/>
                  </a:moveTo>
                  <a:cubicBezTo>
                    <a:pt x="16995" y="1"/>
                    <a:pt x="16930" y="31"/>
                    <a:pt x="16839" y="98"/>
                  </a:cubicBezTo>
                  <a:cubicBezTo>
                    <a:pt x="16839" y="98"/>
                    <a:pt x="16444" y="402"/>
                    <a:pt x="15715" y="919"/>
                  </a:cubicBezTo>
                  <a:cubicBezTo>
                    <a:pt x="15380" y="1223"/>
                    <a:pt x="14985" y="1588"/>
                    <a:pt x="14529" y="1983"/>
                  </a:cubicBezTo>
                  <a:cubicBezTo>
                    <a:pt x="14073" y="2409"/>
                    <a:pt x="13648" y="2895"/>
                    <a:pt x="13161" y="3442"/>
                  </a:cubicBezTo>
                  <a:cubicBezTo>
                    <a:pt x="11307" y="5600"/>
                    <a:pt x="9514" y="8640"/>
                    <a:pt x="8177" y="11071"/>
                  </a:cubicBezTo>
                  <a:cubicBezTo>
                    <a:pt x="6870" y="13503"/>
                    <a:pt x="5137" y="16573"/>
                    <a:pt x="3465" y="18853"/>
                  </a:cubicBezTo>
                  <a:cubicBezTo>
                    <a:pt x="3070" y="19400"/>
                    <a:pt x="2675" y="19916"/>
                    <a:pt x="2249" y="20372"/>
                  </a:cubicBezTo>
                  <a:cubicBezTo>
                    <a:pt x="1854" y="20798"/>
                    <a:pt x="1490" y="21223"/>
                    <a:pt x="1186" y="21527"/>
                  </a:cubicBezTo>
                  <a:cubicBezTo>
                    <a:pt x="517" y="22135"/>
                    <a:pt x="122" y="22470"/>
                    <a:pt x="122" y="22470"/>
                  </a:cubicBezTo>
                  <a:cubicBezTo>
                    <a:pt x="3" y="22588"/>
                    <a:pt x="0" y="22668"/>
                    <a:pt x="62" y="22668"/>
                  </a:cubicBezTo>
                  <a:cubicBezTo>
                    <a:pt x="96" y="22668"/>
                    <a:pt x="149" y="22645"/>
                    <a:pt x="213" y="22591"/>
                  </a:cubicBezTo>
                  <a:cubicBezTo>
                    <a:pt x="213" y="22591"/>
                    <a:pt x="578" y="22226"/>
                    <a:pt x="1277" y="21649"/>
                  </a:cubicBezTo>
                  <a:cubicBezTo>
                    <a:pt x="1611" y="21345"/>
                    <a:pt x="1945" y="20919"/>
                    <a:pt x="2371" y="20494"/>
                  </a:cubicBezTo>
                  <a:cubicBezTo>
                    <a:pt x="2797" y="20068"/>
                    <a:pt x="3161" y="19521"/>
                    <a:pt x="3617" y="18974"/>
                  </a:cubicBezTo>
                  <a:cubicBezTo>
                    <a:pt x="5350" y="16694"/>
                    <a:pt x="7082" y="13564"/>
                    <a:pt x="8420" y="11193"/>
                  </a:cubicBezTo>
                  <a:cubicBezTo>
                    <a:pt x="9757" y="8792"/>
                    <a:pt x="11490" y="5722"/>
                    <a:pt x="13313" y="3564"/>
                  </a:cubicBezTo>
                  <a:cubicBezTo>
                    <a:pt x="13800" y="3016"/>
                    <a:pt x="14225" y="2530"/>
                    <a:pt x="14651" y="2105"/>
                  </a:cubicBezTo>
                  <a:cubicBezTo>
                    <a:pt x="15076" y="1679"/>
                    <a:pt x="15441" y="1345"/>
                    <a:pt x="15776" y="1041"/>
                  </a:cubicBezTo>
                  <a:cubicBezTo>
                    <a:pt x="16505" y="524"/>
                    <a:pt x="16931" y="220"/>
                    <a:pt x="16931" y="220"/>
                  </a:cubicBezTo>
                  <a:cubicBezTo>
                    <a:pt x="17064" y="86"/>
                    <a:pt x="17090" y="1"/>
                    <a:pt x="1703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7"/>
            <p:cNvSpPr/>
            <p:nvPr/>
          </p:nvSpPr>
          <p:spPr>
            <a:xfrm>
              <a:off x="25489875" y="12527925"/>
              <a:ext cx="489300" cy="452300"/>
            </a:xfrm>
            <a:custGeom>
              <a:avLst/>
              <a:gdLst/>
              <a:ahLst/>
              <a:cxnLst/>
              <a:rect l="l" t="t" r="r" b="b"/>
              <a:pathLst>
                <a:path w="19572" h="18092" extrusionOk="0">
                  <a:moveTo>
                    <a:pt x="19426" y="0"/>
                  </a:moveTo>
                  <a:cubicBezTo>
                    <a:pt x="19392" y="0"/>
                    <a:pt x="19348" y="5"/>
                    <a:pt x="19296" y="17"/>
                  </a:cubicBezTo>
                  <a:lnTo>
                    <a:pt x="18962" y="139"/>
                  </a:lnTo>
                  <a:cubicBezTo>
                    <a:pt x="18749" y="230"/>
                    <a:pt x="18445" y="382"/>
                    <a:pt x="18050" y="534"/>
                  </a:cubicBezTo>
                  <a:cubicBezTo>
                    <a:pt x="17290" y="868"/>
                    <a:pt x="16256" y="1446"/>
                    <a:pt x="15193" y="2266"/>
                  </a:cubicBezTo>
                  <a:cubicBezTo>
                    <a:pt x="14129" y="3117"/>
                    <a:pt x="13065" y="4181"/>
                    <a:pt x="12092" y="5275"/>
                  </a:cubicBezTo>
                  <a:cubicBezTo>
                    <a:pt x="11089" y="6370"/>
                    <a:pt x="10177" y="7555"/>
                    <a:pt x="9417" y="8619"/>
                  </a:cubicBezTo>
                  <a:cubicBezTo>
                    <a:pt x="8627" y="9683"/>
                    <a:pt x="7746" y="10868"/>
                    <a:pt x="6834" y="12023"/>
                  </a:cubicBezTo>
                  <a:cubicBezTo>
                    <a:pt x="5922" y="13209"/>
                    <a:pt x="4949" y="14303"/>
                    <a:pt x="3946" y="15215"/>
                  </a:cubicBezTo>
                  <a:cubicBezTo>
                    <a:pt x="3004" y="16157"/>
                    <a:pt x="2062" y="16826"/>
                    <a:pt x="1332" y="17282"/>
                  </a:cubicBezTo>
                  <a:cubicBezTo>
                    <a:pt x="998" y="17494"/>
                    <a:pt x="694" y="17677"/>
                    <a:pt x="511" y="17768"/>
                  </a:cubicBezTo>
                  <a:cubicBezTo>
                    <a:pt x="299" y="17859"/>
                    <a:pt x="207" y="17920"/>
                    <a:pt x="207" y="17920"/>
                  </a:cubicBezTo>
                  <a:cubicBezTo>
                    <a:pt x="36" y="18006"/>
                    <a:pt x="0" y="18092"/>
                    <a:pt x="38" y="18092"/>
                  </a:cubicBezTo>
                  <a:cubicBezTo>
                    <a:pt x="53" y="18092"/>
                    <a:pt x="81" y="18077"/>
                    <a:pt x="116" y="18042"/>
                  </a:cubicBezTo>
                  <a:cubicBezTo>
                    <a:pt x="116" y="18042"/>
                    <a:pt x="238" y="18011"/>
                    <a:pt x="420" y="17890"/>
                  </a:cubicBezTo>
                  <a:cubicBezTo>
                    <a:pt x="663" y="17768"/>
                    <a:pt x="907" y="17616"/>
                    <a:pt x="1302" y="17403"/>
                  </a:cubicBezTo>
                  <a:cubicBezTo>
                    <a:pt x="2031" y="16978"/>
                    <a:pt x="3004" y="16309"/>
                    <a:pt x="4007" y="15397"/>
                  </a:cubicBezTo>
                  <a:cubicBezTo>
                    <a:pt x="5010" y="14455"/>
                    <a:pt x="6013" y="13330"/>
                    <a:pt x="6955" y="12175"/>
                  </a:cubicBezTo>
                  <a:cubicBezTo>
                    <a:pt x="7867" y="11020"/>
                    <a:pt x="8779" y="9804"/>
                    <a:pt x="9539" y="8771"/>
                  </a:cubicBezTo>
                  <a:cubicBezTo>
                    <a:pt x="10329" y="7737"/>
                    <a:pt x="11211" y="6552"/>
                    <a:pt x="12214" y="5427"/>
                  </a:cubicBezTo>
                  <a:cubicBezTo>
                    <a:pt x="13186" y="4333"/>
                    <a:pt x="14250" y="3269"/>
                    <a:pt x="15284" y="2418"/>
                  </a:cubicBezTo>
                  <a:cubicBezTo>
                    <a:pt x="16317" y="1598"/>
                    <a:pt x="17320" y="990"/>
                    <a:pt x="18080" y="625"/>
                  </a:cubicBezTo>
                  <a:cubicBezTo>
                    <a:pt x="18475" y="473"/>
                    <a:pt x="18779" y="321"/>
                    <a:pt x="18992" y="260"/>
                  </a:cubicBezTo>
                  <a:lnTo>
                    <a:pt x="19357" y="139"/>
                  </a:lnTo>
                  <a:cubicBezTo>
                    <a:pt x="19554" y="89"/>
                    <a:pt x="19571" y="0"/>
                    <a:pt x="1942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7"/>
            <p:cNvSpPr/>
            <p:nvPr/>
          </p:nvSpPr>
          <p:spPr>
            <a:xfrm>
              <a:off x="25502575" y="12584025"/>
              <a:ext cx="536000" cy="412650"/>
            </a:xfrm>
            <a:custGeom>
              <a:avLst/>
              <a:gdLst/>
              <a:ahLst/>
              <a:cxnLst/>
              <a:rect l="l" t="t" r="r" b="b"/>
              <a:pathLst>
                <a:path w="21440" h="16506" extrusionOk="0">
                  <a:moveTo>
                    <a:pt x="21381" y="1"/>
                  </a:moveTo>
                  <a:cubicBezTo>
                    <a:pt x="21346" y="1"/>
                    <a:pt x="21281" y="33"/>
                    <a:pt x="21189" y="113"/>
                  </a:cubicBezTo>
                  <a:cubicBezTo>
                    <a:pt x="21189" y="113"/>
                    <a:pt x="20764" y="417"/>
                    <a:pt x="20125" y="934"/>
                  </a:cubicBezTo>
                  <a:cubicBezTo>
                    <a:pt x="19487" y="1481"/>
                    <a:pt x="18575" y="2272"/>
                    <a:pt x="17572" y="3183"/>
                  </a:cubicBezTo>
                  <a:cubicBezTo>
                    <a:pt x="15566" y="5007"/>
                    <a:pt x="13438" y="7621"/>
                    <a:pt x="11554" y="9445"/>
                  </a:cubicBezTo>
                  <a:cubicBezTo>
                    <a:pt x="10581" y="10357"/>
                    <a:pt x="9457" y="11360"/>
                    <a:pt x="8149" y="12120"/>
                  </a:cubicBezTo>
                  <a:cubicBezTo>
                    <a:pt x="7511" y="12484"/>
                    <a:pt x="6842" y="12849"/>
                    <a:pt x="6143" y="13062"/>
                  </a:cubicBezTo>
                  <a:cubicBezTo>
                    <a:pt x="5475" y="13305"/>
                    <a:pt x="4745" y="13518"/>
                    <a:pt x="4137" y="13791"/>
                  </a:cubicBezTo>
                  <a:cubicBezTo>
                    <a:pt x="2891" y="14278"/>
                    <a:pt x="1827" y="14886"/>
                    <a:pt x="1128" y="15372"/>
                  </a:cubicBezTo>
                  <a:cubicBezTo>
                    <a:pt x="459" y="15889"/>
                    <a:pt x="95" y="16284"/>
                    <a:pt x="95" y="16284"/>
                  </a:cubicBezTo>
                  <a:cubicBezTo>
                    <a:pt x="6" y="16425"/>
                    <a:pt x="0" y="16505"/>
                    <a:pt x="40" y="16505"/>
                  </a:cubicBezTo>
                  <a:cubicBezTo>
                    <a:pt x="69" y="16505"/>
                    <a:pt x="122" y="16464"/>
                    <a:pt x="186" y="16375"/>
                  </a:cubicBezTo>
                  <a:cubicBezTo>
                    <a:pt x="186" y="16375"/>
                    <a:pt x="520" y="15980"/>
                    <a:pt x="1219" y="15494"/>
                  </a:cubicBezTo>
                  <a:cubicBezTo>
                    <a:pt x="1918" y="15007"/>
                    <a:pt x="2952" y="14430"/>
                    <a:pt x="4198" y="13943"/>
                  </a:cubicBezTo>
                  <a:cubicBezTo>
                    <a:pt x="4867" y="13670"/>
                    <a:pt x="5505" y="13427"/>
                    <a:pt x="6235" y="13214"/>
                  </a:cubicBezTo>
                  <a:cubicBezTo>
                    <a:pt x="6903" y="12971"/>
                    <a:pt x="7633" y="12636"/>
                    <a:pt x="8271" y="12272"/>
                  </a:cubicBezTo>
                  <a:cubicBezTo>
                    <a:pt x="9578" y="11512"/>
                    <a:pt x="10733" y="10509"/>
                    <a:pt x="11706" y="9597"/>
                  </a:cubicBezTo>
                  <a:cubicBezTo>
                    <a:pt x="13621" y="7773"/>
                    <a:pt x="15718" y="5159"/>
                    <a:pt x="17694" y="3305"/>
                  </a:cubicBezTo>
                  <a:cubicBezTo>
                    <a:pt x="18636" y="2393"/>
                    <a:pt x="19548" y="1572"/>
                    <a:pt x="20217" y="1056"/>
                  </a:cubicBezTo>
                  <a:cubicBezTo>
                    <a:pt x="20855" y="509"/>
                    <a:pt x="21280" y="205"/>
                    <a:pt x="21280" y="205"/>
                  </a:cubicBezTo>
                  <a:cubicBezTo>
                    <a:pt x="21413" y="91"/>
                    <a:pt x="21439" y="1"/>
                    <a:pt x="21381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7"/>
            <p:cNvSpPr/>
            <p:nvPr/>
          </p:nvSpPr>
          <p:spPr>
            <a:xfrm>
              <a:off x="25530000" y="12804475"/>
              <a:ext cx="594275" cy="497025"/>
            </a:xfrm>
            <a:custGeom>
              <a:avLst/>
              <a:gdLst/>
              <a:ahLst/>
              <a:cxnLst/>
              <a:rect l="l" t="t" r="r" b="b"/>
              <a:pathLst>
                <a:path w="23771" h="19881" extrusionOk="0">
                  <a:moveTo>
                    <a:pt x="12601" y="1"/>
                  </a:moveTo>
                  <a:cubicBezTo>
                    <a:pt x="11827" y="1"/>
                    <a:pt x="11056" y="77"/>
                    <a:pt x="10305" y="232"/>
                  </a:cubicBezTo>
                  <a:cubicBezTo>
                    <a:pt x="6141" y="1052"/>
                    <a:pt x="2706" y="3423"/>
                    <a:pt x="1" y="6676"/>
                  </a:cubicBezTo>
                  <a:lnTo>
                    <a:pt x="365" y="11357"/>
                  </a:lnTo>
                  <a:cubicBezTo>
                    <a:pt x="2098" y="13758"/>
                    <a:pt x="4682" y="15308"/>
                    <a:pt x="7174" y="16797"/>
                  </a:cubicBezTo>
                  <a:cubicBezTo>
                    <a:pt x="9332" y="18013"/>
                    <a:pt x="11551" y="19229"/>
                    <a:pt x="13952" y="19685"/>
                  </a:cubicBezTo>
                  <a:cubicBezTo>
                    <a:pt x="14578" y="19813"/>
                    <a:pt x="15227" y="19880"/>
                    <a:pt x="15877" y="19880"/>
                  </a:cubicBezTo>
                  <a:cubicBezTo>
                    <a:pt x="17692" y="19880"/>
                    <a:pt x="19518" y="19359"/>
                    <a:pt x="20883" y="18196"/>
                  </a:cubicBezTo>
                  <a:cubicBezTo>
                    <a:pt x="23557" y="15885"/>
                    <a:pt x="23770" y="11843"/>
                    <a:pt x="22980" y="8439"/>
                  </a:cubicBezTo>
                  <a:cubicBezTo>
                    <a:pt x="22676" y="7010"/>
                    <a:pt x="22220" y="5642"/>
                    <a:pt x="21460" y="4487"/>
                  </a:cubicBezTo>
                  <a:cubicBezTo>
                    <a:pt x="19619" y="1552"/>
                    <a:pt x="16089" y="1"/>
                    <a:pt x="12601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7"/>
            <p:cNvSpPr/>
            <p:nvPr/>
          </p:nvSpPr>
          <p:spPr>
            <a:xfrm>
              <a:off x="25563450" y="13047300"/>
              <a:ext cx="481025" cy="216525"/>
            </a:xfrm>
            <a:custGeom>
              <a:avLst/>
              <a:gdLst/>
              <a:ahLst/>
              <a:cxnLst/>
              <a:rect l="l" t="t" r="r" b="b"/>
              <a:pathLst>
                <a:path w="19241" h="8661" extrusionOk="0">
                  <a:moveTo>
                    <a:pt x="11585" y="1"/>
                  </a:moveTo>
                  <a:cubicBezTo>
                    <a:pt x="7874" y="1"/>
                    <a:pt x="4322" y="1773"/>
                    <a:pt x="618" y="1773"/>
                  </a:cubicBezTo>
                  <a:cubicBezTo>
                    <a:pt x="473" y="1773"/>
                    <a:pt x="328" y="1771"/>
                    <a:pt x="182" y="1765"/>
                  </a:cubicBezTo>
                  <a:lnTo>
                    <a:pt x="0" y="1856"/>
                  </a:lnTo>
                  <a:cubicBezTo>
                    <a:pt x="2584" y="4440"/>
                    <a:pt x="5988" y="6051"/>
                    <a:pt x="9423" y="7419"/>
                  </a:cubicBezTo>
                  <a:cubicBezTo>
                    <a:pt x="11004" y="8056"/>
                    <a:pt x="12729" y="8661"/>
                    <a:pt x="14412" y="8661"/>
                  </a:cubicBezTo>
                  <a:cubicBezTo>
                    <a:pt x="15058" y="8661"/>
                    <a:pt x="15699" y="8572"/>
                    <a:pt x="16323" y="8361"/>
                  </a:cubicBezTo>
                  <a:cubicBezTo>
                    <a:pt x="17812" y="7875"/>
                    <a:pt x="19089" y="6568"/>
                    <a:pt x="19180" y="5017"/>
                  </a:cubicBezTo>
                  <a:cubicBezTo>
                    <a:pt x="19241" y="3133"/>
                    <a:pt x="17538" y="1613"/>
                    <a:pt x="15806" y="884"/>
                  </a:cubicBezTo>
                  <a:cubicBezTo>
                    <a:pt x="14529" y="337"/>
                    <a:pt x="13131" y="33"/>
                    <a:pt x="11763" y="2"/>
                  </a:cubicBezTo>
                  <a:cubicBezTo>
                    <a:pt x="11704" y="1"/>
                    <a:pt x="11644" y="1"/>
                    <a:pt x="1158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7"/>
            <p:cNvSpPr/>
            <p:nvPr/>
          </p:nvSpPr>
          <p:spPr>
            <a:xfrm>
              <a:off x="25591550" y="13024550"/>
              <a:ext cx="61575" cy="27850"/>
            </a:xfrm>
            <a:custGeom>
              <a:avLst/>
              <a:gdLst/>
              <a:ahLst/>
              <a:cxnLst/>
              <a:rect l="l" t="t" r="r" b="b"/>
              <a:pathLst>
                <a:path w="2463" h="1114" extrusionOk="0">
                  <a:moveTo>
                    <a:pt x="1855" y="243"/>
                  </a:moveTo>
                  <a:cubicBezTo>
                    <a:pt x="2007" y="243"/>
                    <a:pt x="2159" y="243"/>
                    <a:pt x="2250" y="274"/>
                  </a:cubicBezTo>
                  <a:lnTo>
                    <a:pt x="2280" y="304"/>
                  </a:lnTo>
                  <a:lnTo>
                    <a:pt x="2220" y="395"/>
                  </a:lnTo>
                  <a:cubicBezTo>
                    <a:pt x="1935" y="709"/>
                    <a:pt x="1384" y="915"/>
                    <a:pt x="890" y="915"/>
                  </a:cubicBezTo>
                  <a:cubicBezTo>
                    <a:pt x="857" y="915"/>
                    <a:pt x="824" y="914"/>
                    <a:pt x="791" y="912"/>
                  </a:cubicBezTo>
                  <a:cubicBezTo>
                    <a:pt x="700" y="882"/>
                    <a:pt x="578" y="882"/>
                    <a:pt x="457" y="851"/>
                  </a:cubicBezTo>
                  <a:cubicBezTo>
                    <a:pt x="396" y="851"/>
                    <a:pt x="305" y="760"/>
                    <a:pt x="274" y="730"/>
                  </a:cubicBezTo>
                  <a:cubicBezTo>
                    <a:pt x="183" y="608"/>
                    <a:pt x="244" y="578"/>
                    <a:pt x="244" y="578"/>
                  </a:cubicBezTo>
                  <a:cubicBezTo>
                    <a:pt x="244" y="578"/>
                    <a:pt x="578" y="395"/>
                    <a:pt x="1065" y="304"/>
                  </a:cubicBezTo>
                  <a:cubicBezTo>
                    <a:pt x="1277" y="274"/>
                    <a:pt x="1612" y="243"/>
                    <a:pt x="1855" y="243"/>
                  </a:cubicBezTo>
                  <a:close/>
                  <a:moveTo>
                    <a:pt x="1824" y="0"/>
                  </a:moveTo>
                  <a:cubicBezTo>
                    <a:pt x="1521" y="0"/>
                    <a:pt x="1247" y="31"/>
                    <a:pt x="1004" y="122"/>
                  </a:cubicBezTo>
                  <a:cubicBezTo>
                    <a:pt x="487" y="274"/>
                    <a:pt x="153" y="456"/>
                    <a:pt x="153" y="456"/>
                  </a:cubicBezTo>
                  <a:cubicBezTo>
                    <a:pt x="146" y="456"/>
                    <a:pt x="144" y="462"/>
                    <a:pt x="145" y="470"/>
                  </a:cubicBezTo>
                  <a:lnTo>
                    <a:pt x="145" y="470"/>
                  </a:lnTo>
                  <a:cubicBezTo>
                    <a:pt x="142" y="470"/>
                    <a:pt x="139" y="470"/>
                    <a:pt x="136" y="470"/>
                  </a:cubicBezTo>
                  <a:cubicBezTo>
                    <a:pt x="107" y="470"/>
                    <a:pt x="73" y="475"/>
                    <a:pt x="31" y="487"/>
                  </a:cubicBezTo>
                  <a:cubicBezTo>
                    <a:pt x="31" y="487"/>
                    <a:pt x="1" y="547"/>
                    <a:pt x="1" y="608"/>
                  </a:cubicBezTo>
                  <a:cubicBezTo>
                    <a:pt x="1" y="699"/>
                    <a:pt x="1" y="760"/>
                    <a:pt x="92" y="851"/>
                  </a:cubicBezTo>
                  <a:cubicBezTo>
                    <a:pt x="122" y="912"/>
                    <a:pt x="214" y="1003"/>
                    <a:pt x="335" y="1034"/>
                  </a:cubicBezTo>
                  <a:cubicBezTo>
                    <a:pt x="457" y="1064"/>
                    <a:pt x="578" y="1064"/>
                    <a:pt x="730" y="1095"/>
                  </a:cubicBezTo>
                  <a:cubicBezTo>
                    <a:pt x="804" y="1108"/>
                    <a:pt x="882" y="1114"/>
                    <a:pt x="961" y="1114"/>
                  </a:cubicBezTo>
                  <a:cubicBezTo>
                    <a:pt x="1440" y="1114"/>
                    <a:pt x="1998" y="890"/>
                    <a:pt x="2311" y="578"/>
                  </a:cubicBezTo>
                  <a:cubicBezTo>
                    <a:pt x="2341" y="547"/>
                    <a:pt x="2463" y="456"/>
                    <a:pt x="2463" y="304"/>
                  </a:cubicBezTo>
                  <a:cubicBezTo>
                    <a:pt x="2463" y="243"/>
                    <a:pt x="2432" y="152"/>
                    <a:pt x="2402" y="122"/>
                  </a:cubicBezTo>
                  <a:cubicBezTo>
                    <a:pt x="2341" y="91"/>
                    <a:pt x="2311" y="31"/>
                    <a:pt x="2280" y="31"/>
                  </a:cubicBezTo>
                  <a:cubicBezTo>
                    <a:pt x="2128" y="0"/>
                    <a:pt x="1976" y="0"/>
                    <a:pt x="1824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7"/>
            <p:cNvSpPr/>
            <p:nvPr/>
          </p:nvSpPr>
          <p:spPr>
            <a:xfrm>
              <a:off x="25669975" y="12976475"/>
              <a:ext cx="51550" cy="36250"/>
            </a:xfrm>
            <a:custGeom>
              <a:avLst/>
              <a:gdLst/>
              <a:ahLst/>
              <a:cxnLst/>
              <a:rect l="l" t="t" r="r" b="b"/>
              <a:pathLst>
                <a:path w="2062" h="1450" extrusionOk="0">
                  <a:moveTo>
                    <a:pt x="1518" y="1"/>
                  </a:moveTo>
                  <a:cubicBezTo>
                    <a:pt x="1438" y="1"/>
                    <a:pt x="1362" y="24"/>
                    <a:pt x="1302" y="69"/>
                  </a:cubicBezTo>
                  <a:cubicBezTo>
                    <a:pt x="1058" y="130"/>
                    <a:pt x="815" y="252"/>
                    <a:pt x="633" y="404"/>
                  </a:cubicBezTo>
                  <a:cubicBezTo>
                    <a:pt x="450" y="555"/>
                    <a:pt x="298" y="677"/>
                    <a:pt x="177" y="799"/>
                  </a:cubicBezTo>
                  <a:lnTo>
                    <a:pt x="25" y="951"/>
                  </a:lnTo>
                  <a:cubicBezTo>
                    <a:pt x="0" y="975"/>
                    <a:pt x="35" y="1059"/>
                    <a:pt x="65" y="1059"/>
                  </a:cubicBezTo>
                  <a:cubicBezTo>
                    <a:pt x="73" y="1059"/>
                    <a:pt x="80" y="1054"/>
                    <a:pt x="86" y="1042"/>
                  </a:cubicBezTo>
                  <a:cubicBezTo>
                    <a:pt x="86" y="1042"/>
                    <a:pt x="177" y="981"/>
                    <a:pt x="298" y="890"/>
                  </a:cubicBezTo>
                  <a:cubicBezTo>
                    <a:pt x="390" y="768"/>
                    <a:pt x="542" y="677"/>
                    <a:pt x="754" y="555"/>
                  </a:cubicBezTo>
                  <a:cubicBezTo>
                    <a:pt x="937" y="404"/>
                    <a:pt x="1150" y="343"/>
                    <a:pt x="1393" y="252"/>
                  </a:cubicBezTo>
                  <a:cubicBezTo>
                    <a:pt x="1439" y="221"/>
                    <a:pt x="1486" y="207"/>
                    <a:pt x="1530" y="207"/>
                  </a:cubicBezTo>
                  <a:cubicBezTo>
                    <a:pt x="1658" y="207"/>
                    <a:pt x="1765" y="321"/>
                    <a:pt x="1788" y="434"/>
                  </a:cubicBezTo>
                  <a:cubicBezTo>
                    <a:pt x="1849" y="525"/>
                    <a:pt x="1849" y="586"/>
                    <a:pt x="1788" y="677"/>
                  </a:cubicBezTo>
                  <a:cubicBezTo>
                    <a:pt x="1757" y="738"/>
                    <a:pt x="1697" y="829"/>
                    <a:pt x="1575" y="890"/>
                  </a:cubicBezTo>
                  <a:cubicBezTo>
                    <a:pt x="1362" y="1011"/>
                    <a:pt x="1150" y="1133"/>
                    <a:pt x="937" y="1163"/>
                  </a:cubicBezTo>
                  <a:cubicBezTo>
                    <a:pt x="876" y="1174"/>
                    <a:pt x="812" y="1177"/>
                    <a:pt x="748" y="1177"/>
                  </a:cubicBezTo>
                  <a:cubicBezTo>
                    <a:pt x="619" y="1177"/>
                    <a:pt x="491" y="1163"/>
                    <a:pt x="390" y="1163"/>
                  </a:cubicBezTo>
                  <a:cubicBezTo>
                    <a:pt x="238" y="1163"/>
                    <a:pt x="177" y="1133"/>
                    <a:pt x="177" y="1133"/>
                  </a:cubicBezTo>
                  <a:cubicBezTo>
                    <a:pt x="86" y="1133"/>
                    <a:pt x="55" y="1255"/>
                    <a:pt x="146" y="1315"/>
                  </a:cubicBezTo>
                  <a:cubicBezTo>
                    <a:pt x="146" y="1315"/>
                    <a:pt x="207" y="1346"/>
                    <a:pt x="359" y="1407"/>
                  </a:cubicBezTo>
                  <a:cubicBezTo>
                    <a:pt x="467" y="1428"/>
                    <a:pt x="620" y="1450"/>
                    <a:pt x="775" y="1450"/>
                  </a:cubicBezTo>
                  <a:cubicBezTo>
                    <a:pt x="840" y="1450"/>
                    <a:pt x="905" y="1446"/>
                    <a:pt x="967" y="1437"/>
                  </a:cubicBezTo>
                  <a:cubicBezTo>
                    <a:pt x="1180" y="1407"/>
                    <a:pt x="1453" y="1315"/>
                    <a:pt x="1697" y="1163"/>
                  </a:cubicBezTo>
                  <a:cubicBezTo>
                    <a:pt x="1757" y="1103"/>
                    <a:pt x="1909" y="1011"/>
                    <a:pt x="2001" y="859"/>
                  </a:cubicBezTo>
                  <a:cubicBezTo>
                    <a:pt x="2061" y="707"/>
                    <a:pt x="2061" y="555"/>
                    <a:pt x="2031" y="404"/>
                  </a:cubicBezTo>
                  <a:cubicBezTo>
                    <a:pt x="2001" y="252"/>
                    <a:pt x="1909" y="130"/>
                    <a:pt x="1757" y="69"/>
                  </a:cubicBezTo>
                  <a:cubicBezTo>
                    <a:pt x="1681" y="24"/>
                    <a:pt x="1598" y="1"/>
                    <a:pt x="1518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7"/>
            <p:cNvSpPr/>
            <p:nvPr/>
          </p:nvSpPr>
          <p:spPr>
            <a:xfrm>
              <a:off x="25671350" y="13026825"/>
              <a:ext cx="63850" cy="31950"/>
            </a:xfrm>
            <a:custGeom>
              <a:avLst/>
              <a:gdLst/>
              <a:ahLst/>
              <a:cxnLst/>
              <a:rect l="l" t="t" r="r" b="b"/>
              <a:pathLst>
                <a:path w="2554" h="1278" extrusionOk="0">
                  <a:moveTo>
                    <a:pt x="1824" y="0"/>
                  </a:moveTo>
                  <a:cubicBezTo>
                    <a:pt x="1520" y="31"/>
                    <a:pt x="1216" y="183"/>
                    <a:pt x="973" y="304"/>
                  </a:cubicBezTo>
                  <a:cubicBezTo>
                    <a:pt x="487" y="517"/>
                    <a:pt x="183" y="791"/>
                    <a:pt x="183" y="791"/>
                  </a:cubicBezTo>
                  <a:cubicBezTo>
                    <a:pt x="156" y="818"/>
                    <a:pt x="201" y="917"/>
                    <a:pt x="254" y="917"/>
                  </a:cubicBezTo>
                  <a:cubicBezTo>
                    <a:pt x="261" y="917"/>
                    <a:pt x="267" y="916"/>
                    <a:pt x="274" y="912"/>
                  </a:cubicBezTo>
                  <a:cubicBezTo>
                    <a:pt x="274" y="912"/>
                    <a:pt x="608" y="669"/>
                    <a:pt x="1064" y="456"/>
                  </a:cubicBezTo>
                  <a:cubicBezTo>
                    <a:pt x="1277" y="335"/>
                    <a:pt x="1550" y="213"/>
                    <a:pt x="1824" y="213"/>
                  </a:cubicBezTo>
                  <a:cubicBezTo>
                    <a:pt x="1976" y="213"/>
                    <a:pt x="2098" y="213"/>
                    <a:pt x="2158" y="304"/>
                  </a:cubicBezTo>
                  <a:cubicBezTo>
                    <a:pt x="2250" y="365"/>
                    <a:pt x="2280" y="487"/>
                    <a:pt x="2280" y="548"/>
                  </a:cubicBezTo>
                  <a:cubicBezTo>
                    <a:pt x="2280" y="760"/>
                    <a:pt x="2037" y="912"/>
                    <a:pt x="1794" y="973"/>
                  </a:cubicBezTo>
                  <a:cubicBezTo>
                    <a:pt x="1520" y="1064"/>
                    <a:pt x="1247" y="1095"/>
                    <a:pt x="973" y="1095"/>
                  </a:cubicBezTo>
                  <a:cubicBezTo>
                    <a:pt x="730" y="1095"/>
                    <a:pt x="487" y="1064"/>
                    <a:pt x="335" y="1004"/>
                  </a:cubicBezTo>
                  <a:cubicBezTo>
                    <a:pt x="183" y="973"/>
                    <a:pt x="122" y="943"/>
                    <a:pt x="122" y="943"/>
                  </a:cubicBezTo>
                  <a:cubicBezTo>
                    <a:pt x="91" y="943"/>
                    <a:pt x="0" y="1064"/>
                    <a:pt x="31" y="1064"/>
                  </a:cubicBezTo>
                  <a:cubicBezTo>
                    <a:pt x="31" y="1064"/>
                    <a:pt x="152" y="1125"/>
                    <a:pt x="304" y="1156"/>
                  </a:cubicBezTo>
                  <a:cubicBezTo>
                    <a:pt x="487" y="1216"/>
                    <a:pt x="730" y="1277"/>
                    <a:pt x="973" y="1277"/>
                  </a:cubicBezTo>
                  <a:cubicBezTo>
                    <a:pt x="1247" y="1277"/>
                    <a:pt x="1550" y="1277"/>
                    <a:pt x="1854" y="1216"/>
                  </a:cubicBezTo>
                  <a:cubicBezTo>
                    <a:pt x="2006" y="1156"/>
                    <a:pt x="2158" y="1125"/>
                    <a:pt x="2310" y="1004"/>
                  </a:cubicBezTo>
                  <a:cubicBezTo>
                    <a:pt x="2432" y="912"/>
                    <a:pt x="2554" y="760"/>
                    <a:pt x="2554" y="548"/>
                  </a:cubicBezTo>
                  <a:cubicBezTo>
                    <a:pt x="2493" y="396"/>
                    <a:pt x="2462" y="213"/>
                    <a:pt x="2310" y="92"/>
                  </a:cubicBezTo>
                  <a:cubicBezTo>
                    <a:pt x="2158" y="0"/>
                    <a:pt x="1976" y="0"/>
                    <a:pt x="1824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57"/>
            <p:cNvSpPr/>
            <p:nvPr/>
          </p:nvSpPr>
          <p:spPr>
            <a:xfrm>
              <a:off x="25751250" y="12961575"/>
              <a:ext cx="56125" cy="28350"/>
            </a:xfrm>
            <a:custGeom>
              <a:avLst/>
              <a:gdLst/>
              <a:ahLst/>
              <a:cxnLst/>
              <a:rect l="l" t="t" r="r" b="b"/>
              <a:pathLst>
                <a:path w="2245" h="1134" extrusionOk="0">
                  <a:moveTo>
                    <a:pt x="1679" y="1"/>
                  </a:moveTo>
                  <a:cubicBezTo>
                    <a:pt x="1576" y="1"/>
                    <a:pt x="1478" y="36"/>
                    <a:pt x="1394" y="57"/>
                  </a:cubicBezTo>
                  <a:cubicBezTo>
                    <a:pt x="1181" y="118"/>
                    <a:pt x="908" y="209"/>
                    <a:pt x="725" y="331"/>
                  </a:cubicBezTo>
                  <a:cubicBezTo>
                    <a:pt x="300" y="544"/>
                    <a:pt x="26" y="787"/>
                    <a:pt x="26" y="787"/>
                  </a:cubicBezTo>
                  <a:cubicBezTo>
                    <a:pt x="0" y="813"/>
                    <a:pt x="41" y="884"/>
                    <a:pt x="92" y="884"/>
                  </a:cubicBezTo>
                  <a:cubicBezTo>
                    <a:pt x="100" y="884"/>
                    <a:pt x="109" y="882"/>
                    <a:pt x="117" y="878"/>
                  </a:cubicBezTo>
                  <a:cubicBezTo>
                    <a:pt x="117" y="878"/>
                    <a:pt x="361" y="665"/>
                    <a:pt x="786" y="513"/>
                  </a:cubicBezTo>
                  <a:cubicBezTo>
                    <a:pt x="1029" y="422"/>
                    <a:pt x="1242" y="361"/>
                    <a:pt x="1485" y="331"/>
                  </a:cubicBezTo>
                  <a:cubicBezTo>
                    <a:pt x="1576" y="270"/>
                    <a:pt x="1668" y="270"/>
                    <a:pt x="1789" y="270"/>
                  </a:cubicBezTo>
                  <a:cubicBezTo>
                    <a:pt x="1911" y="270"/>
                    <a:pt x="1972" y="331"/>
                    <a:pt x="1972" y="361"/>
                  </a:cubicBezTo>
                  <a:cubicBezTo>
                    <a:pt x="2002" y="361"/>
                    <a:pt x="1972" y="422"/>
                    <a:pt x="1911" y="513"/>
                  </a:cubicBezTo>
                  <a:cubicBezTo>
                    <a:pt x="1820" y="574"/>
                    <a:pt x="1759" y="665"/>
                    <a:pt x="1637" y="726"/>
                  </a:cubicBezTo>
                  <a:cubicBezTo>
                    <a:pt x="1455" y="848"/>
                    <a:pt x="1212" y="939"/>
                    <a:pt x="1029" y="969"/>
                  </a:cubicBezTo>
                  <a:cubicBezTo>
                    <a:pt x="923" y="984"/>
                    <a:pt x="824" y="990"/>
                    <a:pt x="736" y="990"/>
                  </a:cubicBezTo>
                  <a:cubicBezTo>
                    <a:pt x="471" y="990"/>
                    <a:pt x="300" y="939"/>
                    <a:pt x="300" y="939"/>
                  </a:cubicBezTo>
                  <a:cubicBezTo>
                    <a:pt x="275" y="939"/>
                    <a:pt x="250" y="999"/>
                    <a:pt x="225" y="1005"/>
                  </a:cubicBezTo>
                  <a:lnTo>
                    <a:pt x="225" y="1005"/>
                  </a:lnTo>
                  <a:cubicBezTo>
                    <a:pt x="214" y="1001"/>
                    <a:pt x="209" y="1000"/>
                    <a:pt x="209" y="1000"/>
                  </a:cubicBezTo>
                  <a:lnTo>
                    <a:pt x="209" y="1000"/>
                  </a:lnTo>
                  <a:cubicBezTo>
                    <a:pt x="213" y="1004"/>
                    <a:pt x="217" y="1006"/>
                    <a:pt x="222" y="1006"/>
                  </a:cubicBezTo>
                  <a:cubicBezTo>
                    <a:pt x="223" y="1006"/>
                    <a:pt x="224" y="1006"/>
                    <a:pt x="225" y="1005"/>
                  </a:cubicBezTo>
                  <a:lnTo>
                    <a:pt x="225" y="1005"/>
                  </a:lnTo>
                  <a:cubicBezTo>
                    <a:pt x="258" y="1017"/>
                    <a:pt x="338" y="1045"/>
                    <a:pt x="452" y="1091"/>
                  </a:cubicBezTo>
                  <a:cubicBezTo>
                    <a:pt x="538" y="1112"/>
                    <a:pt x="669" y="1134"/>
                    <a:pt x="825" y="1134"/>
                  </a:cubicBezTo>
                  <a:cubicBezTo>
                    <a:pt x="889" y="1134"/>
                    <a:pt x="958" y="1130"/>
                    <a:pt x="1029" y="1121"/>
                  </a:cubicBezTo>
                  <a:cubicBezTo>
                    <a:pt x="1242" y="1121"/>
                    <a:pt x="1516" y="1030"/>
                    <a:pt x="1728" y="878"/>
                  </a:cubicBezTo>
                  <a:cubicBezTo>
                    <a:pt x="1850" y="817"/>
                    <a:pt x="1972" y="726"/>
                    <a:pt x="2032" y="665"/>
                  </a:cubicBezTo>
                  <a:cubicBezTo>
                    <a:pt x="2124" y="604"/>
                    <a:pt x="2154" y="574"/>
                    <a:pt x="2184" y="513"/>
                  </a:cubicBezTo>
                  <a:cubicBezTo>
                    <a:pt x="2245" y="422"/>
                    <a:pt x="2245" y="331"/>
                    <a:pt x="2184" y="240"/>
                  </a:cubicBezTo>
                  <a:cubicBezTo>
                    <a:pt x="2124" y="57"/>
                    <a:pt x="1972" y="57"/>
                    <a:pt x="1820" y="27"/>
                  </a:cubicBezTo>
                  <a:cubicBezTo>
                    <a:pt x="1772" y="8"/>
                    <a:pt x="1725" y="1"/>
                    <a:pt x="167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57"/>
            <p:cNvSpPr/>
            <p:nvPr/>
          </p:nvSpPr>
          <p:spPr>
            <a:xfrm>
              <a:off x="25762675" y="12903725"/>
              <a:ext cx="59900" cy="34425"/>
            </a:xfrm>
            <a:custGeom>
              <a:avLst/>
              <a:gdLst/>
              <a:ahLst/>
              <a:cxnLst/>
              <a:rect l="l" t="t" r="r" b="b"/>
              <a:pathLst>
                <a:path w="2396" h="1377" extrusionOk="0">
                  <a:moveTo>
                    <a:pt x="2062" y="0"/>
                  </a:moveTo>
                  <a:cubicBezTo>
                    <a:pt x="1515" y="61"/>
                    <a:pt x="998" y="304"/>
                    <a:pt x="603" y="639"/>
                  </a:cubicBezTo>
                  <a:cubicBezTo>
                    <a:pt x="238" y="943"/>
                    <a:pt x="25" y="1307"/>
                    <a:pt x="25" y="1307"/>
                  </a:cubicBezTo>
                  <a:cubicBezTo>
                    <a:pt x="1" y="1332"/>
                    <a:pt x="75" y="1376"/>
                    <a:pt x="121" y="1376"/>
                  </a:cubicBezTo>
                  <a:cubicBezTo>
                    <a:pt x="132" y="1376"/>
                    <a:pt x="141" y="1374"/>
                    <a:pt x="147" y="1368"/>
                  </a:cubicBezTo>
                  <a:cubicBezTo>
                    <a:pt x="147" y="1368"/>
                    <a:pt x="329" y="1064"/>
                    <a:pt x="724" y="821"/>
                  </a:cubicBezTo>
                  <a:cubicBezTo>
                    <a:pt x="1089" y="517"/>
                    <a:pt x="1636" y="274"/>
                    <a:pt x="2062" y="244"/>
                  </a:cubicBezTo>
                  <a:cubicBezTo>
                    <a:pt x="2086" y="244"/>
                    <a:pt x="2101" y="239"/>
                    <a:pt x="2109" y="239"/>
                  </a:cubicBezTo>
                  <a:cubicBezTo>
                    <a:pt x="2122" y="239"/>
                    <a:pt x="2122" y="250"/>
                    <a:pt x="2122" y="304"/>
                  </a:cubicBezTo>
                  <a:cubicBezTo>
                    <a:pt x="2122" y="396"/>
                    <a:pt x="2031" y="456"/>
                    <a:pt x="1970" y="578"/>
                  </a:cubicBezTo>
                  <a:cubicBezTo>
                    <a:pt x="1819" y="760"/>
                    <a:pt x="1606" y="882"/>
                    <a:pt x="1393" y="1003"/>
                  </a:cubicBezTo>
                  <a:cubicBezTo>
                    <a:pt x="1211" y="1064"/>
                    <a:pt x="1028" y="1125"/>
                    <a:pt x="876" y="1155"/>
                  </a:cubicBezTo>
                  <a:cubicBezTo>
                    <a:pt x="724" y="1186"/>
                    <a:pt x="633" y="1186"/>
                    <a:pt x="633" y="1186"/>
                  </a:cubicBezTo>
                  <a:cubicBezTo>
                    <a:pt x="603" y="1186"/>
                    <a:pt x="603" y="1307"/>
                    <a:pt x="633" y="1368"/>
                  </a:cubicBezTo>
                  <a:lnTo>
                    <a:pt x="876" y="1368"/>
                  </a:lnTo>
                  <a:cubicBezTo>
                    <a:pt x="1028" y="1338"/>
                    <a:pt x="1241" y="1307"/>
                    <a:pt x="1484" y="1216"/>
                  </a:cubicBezTo>
                  <a:cubicBezTo>
                    <a:pt x="1697" y="1125"/>
                    <a:pt x="1970" y="943"/>
                    <a:pt x="2153" y="760"/>
                  </a:cubicBezTo>
                  <a:cubicBezTo>
                    <a:pt x="2244" y="699"/>
                    <a:pt x="2366" y="548"/>
                    <a:pt x="2396" y="396"/>
                  </a:cubicBezTo>
                  <a:cubicBezTo>
                    <a:pt x="2396" y="304"/>
                    <a:pt x="2396" y="183"/>
                    <a:pt x="2305" y="122"/>
                  </a:cubicBezTo>
                  <a:cubicBezTo>
                    <a:pt x="2244" y="0"/>
                    <a:pt x="2122" y="0"/>
                    <a:pt x="2062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7"/>
            <p:cNvSpPr/>
            <p:nvPr/>
          </p:nvSpPr>
          <p:spPr>
            <a:xfrm>
              <a:off x="25761850" y="13005550"/>
              <a:ext cx="66825" cy="25850"/>
            </a:xfrm>
            <a:custGeom>
              <a:avLst/>
              <a:gdLst/>
              <a:ahLst/>
              <a:cxnLst/>
              <a:rect l="l" t="t" r="r" b="b"/>
              <a:pathLst>
                <a:path w="2673" h="1034" extrusionOk="0">
                  <a:moveTo>
                    <a:pt x="1700" y="0"/>
                  </a:moveTo>
                  <a:cubicBezTo>
                    <a:pt x="1396" y="0"/>
                    <a:pt x="1122" y="31"/>
                    <a:pt x="879" y="122"/>
                  </a:cubicBezTo>
                  <a:cubicBezTo>
                    <a:pt x="362" y="244"/>
                    <a:pt x="28" y="426"/>
                    <a:pt x="28" y="426"/>
                  </a:cubicBezTo>
                  <a:cubicBezTo>
                    <a:pt x="1" y="453"/>
                    <a:pt x="46" y="552"/>
                    <a:pt x="99" y="552"/>
                  </a:cubicBezTo>
                  <a:cubicBezTo>
                    <a:pt x="106" y="552"/>
                    <a:pt x="112" y="551"/>
                    <a:pt x="119" y="548"/>
                  </a:cubicBezTo>
                  <a:cubicBezTo>
                    <a:pt x="119" y="548"/>
                    <a:pt x="393" y="335"/>
                    <a:pt x="909" y="274"/>
                  </a:cubicBezTo>
                  <a:cubicBezTo>
                    <a:pt x="1122" y="244"/>
                    <a:pt x="1396" y="244"/>
                    <a:pt x="1669" y="244"/>
                  </a:cubicBezTo>
                  <a:cubicBezTo>
                    <a:pt x="1791" y="244"/>
                    <a:pt x="1912" y="244"/>
                    <a:pt x="2034" y="274"/>
                  </a:cubicBezTo>
                  <a:cubicBezTo>
                    <a:pt x="2186" y="304"/>
                    <a:pt x="2307" y="304"/>
                    <a:pt x="2399" y="335"/>
                  </a:cubicBezTo>
                  <a:cubicBezTo>
                    <a:pt x="2429" y="365"/>
                    <a:pt x="2459" y="365"/>
                    <a:pt x="2399" y="456"/>
                  </a:cubicBezTo>
                  <a:cubicBezTo>
                    <a:pt x="2307" y="487"/>
                    <a:pt x="2186" y="578"/>
                    <a:pt x="2064" y="608"/>
                  </a:cubicBezTo>
                  <a:cubicBezTo>
                    <a:pt x="1821" y="730"/>
                    <a:pt x="1548" y="760"/>
                    <a:pt x="1304" y="760"/>
                  </a:cubicBezTo>
                  <a:cubicBezTo>
                    <a:pt x="1260" y="763"/>
                    <a:pt x="1217" y="764"/>
                    <a:pt x="1176" y="764"/>
                  </a:cubicBezTo>
                  <a:cubicBezTo>
                    <a:pt x="760" y="764"/>
                    <a:pt x="484" y="639"/>
                    <a:pt x="484" y="639"/>
                  </a:cubicBezTo>
                  <a:cubicBezTo>
                    <a:pt x="423" y="639"/>
                    <a:pt x="362" y="730"/>
                    <a:pt x="453" y="851"/>
                  </a:cubicBezTo>
                  <a:cubicBezTo>
                    <a:pt x="453" y="851"/>
                    <a:pt x="788" y="1034"/>
                    <a:pt x="1304" y="1034"/>
                  </a:cubicBezTo>
                  <a:cubicBezTo>
                    <a:pt x="1578" y="1034"/>
                    <a:pt x="1882" y="1003"/>
                    <a:pt x="2155" y="912"/>
                  </a:cubicBezTo>
                  <a:cubicBezTo>
                    <a:pt x="2307" y="882"/>
                    <a:pt x="2459" y="791"/>
                    <a:pt x="2581" y="700"/>
                  </a:cubicBezTo>
                  <a:cubicBezTo>
                    <a:pt x="2611" y="639"/>
                    <a:pt x="2672" y="548"/>
                    <a:pt x="2672" y="426"/>
                  </a:cubicBezTo>
                  <a:cubicBezTo>
                    <a:pt x="2672" y="304"/>
                    <a:pt x="2611" y="183"/>
                    <a:pt x="2520" y="152"/>
                  </a:cubicBezTo>
                  <a:cubicBezTo>
                    <a:pt x="2368" y="92"/>
                    <a:pt x="2277" y="92"/>
                    <a:pt x="2125" y="31"/>
                  </a:cubicBezTo>
                  <a:cubicBezTo>
                    <a:pt x="2003" y="0"/>
                    <a:pt x="1852" y="0"/>
                    <a:pt x="1700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7"/>
            <p:cNvSpPr/>
            <p:nvPr/>
          </p:nvSpPr>
          <p:spPr>
            <a:xfrm>
              <a:off x="25835475" y="12966800"/>
              <a:ext cx="56250" cy="24325"/>
            </a:xfrm>
            <a:custGeom>
              <a:avLst/>
              <a:gdLst/>
              <a:ahLst/>
              <a:cxnLst/>
              <a:rect l="l" t="t" r="r" b="b"/>
              <a:pathLst>
                <a:path w="2250" h="973" extrusionOk="0">
                  <a:moveTo>
                    <a:pt x="852" y="0"/>
                  </a:moveTo>
                  <a:cubicBezTo>
                    <a:pt x="396" y="0"/>
                    <a:pt x="62" y="61"/>
                    <a:pt x="62" y="61"/>
                  </a:cubicBezTo>
                  <a:cubicBezTo>
                    <a:pt x="1" y="61"/>
                    <a:pt x="62" y="183"/>
                    <a:pt x="92" y="183"/>
                  </a:cubicBezTo>
                  <a:cubicBezTo>
                    <a:pt x="92" y="183"/>
                    <a:pt x="286" y="144"/>
                    <a:pt x="598" y="144"/>
                  </a:cubicBezTo>
                  <a:cubicBezTo>
                    <a:pt x="676" y="144"/>
                    <a:pt x="761" y="146"/>
                    <a:pt x="852" y="152"/>
                  </a:cubicBezTo>
                  <a:cubicBezTo>
                    <a:pt x="1034" y="152"/>
                    <a:pt x="1308" y="183"/>
                    <a:pt x="1521" y="274"/>
                  </a:cubicBezTo>
                  <a:cubicBezTo>
                    <a:pt x="1642" y="304"/>
                    <a:pt x="1764" y="304"/>
                    <a:pt x="1825" y="365"/>
                  </a:cubicBezTo>
                  <a:cubicBezTo>
                    <a:pt x="1946" y="456"/>
                    <a:pt x="1976" y="517"/>
                    <a:pt x="1976" y="578"/>
                  </a:cubicBezTo>
                  <a:cubicBezTo>
                    <a:pt x="1976" y="578"/>
                    <a:pt x="1976" y="608"/>
                    <a:pt x="1885" y="639"/>
                  </a:cubicBezTo>
                  <a:cubicBezTo>
                    <a:pt x="1764" y="639"/>
                    <a:pt x="1642" y="669"/>
                    <a:pt x="1521" y="669"/>
                  </a:cubicBezTo>
                  <a:cubicBezTo>
                    <a:pt x="1458" y="687"/>
                    <a:pt x="1391" y="694"/>
                    <a:pt x="1322" y="694"/>
                  </a:cubicBezTo>
                  <a:cubicBezTo>
                    <a:pt x="1155" y="694"/>
                    <a:pt x="981" y="651"/>
                    <a:pt x="852" y="608"/>
                  </a:cubicBezTo>
                  <a:cubicBezTo>
                    <a:pt x="457" y="487"/>
                    <a:pt x="214" y="274"/>
                    <a:pt x="214" y="274"/>
                  </a:cubicBezTo>
                  <a:cubicBezTo>
                    <a:pt x="199" y="260"/>
                    <a:pt x="185" y="254"/>
                    <a:pt x="172" y="254"/>
                  </a:cubicBezTo>
                  <a:cubicBezTo>
                    <a:pt x="128" y="254"/>
                    <a:pt x="92" y="318"/>
                    <a:pt x="92" y="365"/>
                  </a:cubicBezTo>
                  <a:cubicBezTo>
                    <a:pt x="92" y="365"/>
                    <a:pt x="305" y="639"/>
                    <a:pt x="761" y="821"/>
                  </a:cubicBezTo>
                  <a:cubicBezTo>
                    <a:pt x="1004" y="912"/>
                    <a:pt x="1247" y="973"/>
                    <a:pt x="1521" y="973"/>
                  </a:cubicBezTo>
                  <a:cubicBezTo>
                    <a:pt x="1642" y="973"/>
                    <a:pt x="1794" y="973"/>
                    <a:pt x="1916" y="942"/>
                  </a:cubicBezTo>
                  <a:cubicBezTo>
                    <a:pt x="2068" y="942"/>
                    <a:pt x="2250" y="821"/>
                    <a:pt x="2250" y="608"/>
                  </a:cubicBezTo>
                  <a:cubicBezTo>
                    <a:pt x="2220" y="426"/>
                    <a:pt x="2098" y="304"/>
                    <a:pt x="1976" y="213"/>
                  </a:cubicBezTo>
                  <a:cubicBezTo>
                    <a:pt x="1855" y="152"/>
                    <a:pt x="1733" y="122"/>
                    <a:pt x="1612" y="61"/>
                  </a:cubicBezTo>
                  <a:cubicBezTo>
                    <a:pt x="1338" y="31"/>
                    <a:pt x="1065" y="0"/>
                    <a:pt x="852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7"/>
            <p:cNvSpPr/>
            <p:nvPr/>
          </p:nvSpPr>
          <p:spPr>
            <a:xfrm>
              <a:off x="25871200" y="12929550"/>
              <a:ext cx="59300" cy="25100"/>
            </a:xfrm>
            <a:custGeom>
              <a:avLst/>
              <a:gdLst/>
              <a:ahLst/>
              <a:cxnLst/>
              <a:rect l="l" t="t" r="r" b="b"/>
              <a:pathLst>
                <a:path w="2372" h="1004" extrusionOk="0">
                  <a:moveTo>
                    <a:pt x="851" y="1"/>
                  </a:moveTo>
                  <a:cubicBezTo>
                    <a:pt x="396" y="1"/>
                    <a:pt x="61" y="122"/>
                    <a:pt x="61" y="122"/>
                  </a:cubicBezTo>
                  <a:cubicBezTo>
                    <a:pt x="31" y="122"/>
                    <a:pt x="61" y="244"/>
                    <a:pt x="92" y="244"/>
                  </a:cubicBezTo>
                  <a:cubicBezTo>
                    <a:pt x="92" y="244"/>
                    <a:pt x="360" y="177"/>
                    <a:pt x="685" y="177"/>
                  </a:cubicBezTo>
                  <a:cubicBezTo>
                    <a:pt x="739" y="177"/>
                    <a:pt x="795" y="179"/>
                    <a:pt x="851" y="183"/>
                  </a:cubicBezTo>
                  <a:cubicBezTo>
                    <a:pt x="1064" y="244"/>
                    <a:pt x="1307" y="244"/>
                    <a:pt x="1551" y="305"/>
                  </a:cubicBezTo>
                  <a:lnTo>
                    <a:pt x="1885" y="426"/>
                  </a:lnTo>
                  <a:cubicBezTo>
                    <a:pt x="1915" y="457"/>
                    <a:pt x="2006" y="457"/>
                    <a:pt x="2037" y="487"/>
                  </a:cubicBezTo>
                  <a:cubicBezTo>
                    <a:pt x="2128" y="548"/>
                    <a:pt x="2067" y="548"/>
                    <a:pt x="2067" y="548"/>
                  </a:cubicBezTo>
                  <a:cubicBezTo>
                    <a:pt x="2006" y="639"/>
                    <a:pt x="1763" y="761"/>
                    <a:pt x="1551" y="761"/>
                  </a:cubicBezTo>
                  <a:cubicBezTo>
                    <a:pt x="1307" y="761"/>
                    <a:pt x="1095" y="730"/>
                    <a:pt x="851" y="639"/>
                  </a:cubicBezTo>
                  <a:cubicBezTo>
                    <a:pt x="639" y="578"/>
                    <a:pt x="456" y="487"/>
                    <a:pt x="304" y="457"/>
                  </a:cubicBezTo>
                  <a:cubicBezTo>
                    <a:pt x="152" y="426"/>
                    <a:pt x="61" y="426"/>
                    <a:pt x="61" y="426"/>
                  </a:cubicBezTo>
                  <a:cubicBezTo>
                    <a:pt x="0" y="426"/>
                    <a:pt x="0" y="548"/>
                    <a:pt x="61" y="548"/>
                  </a:cubicBezTo>
                  <a:cubicBezTo>
                    <a:pt x="61" y="548"/>
                    <a:pt x="152" y="578"/>
                    <a:pt x="304" y="609"/>
                  </a:cubicBezTo>
                  <a:cubicBezTo>
                    <a:pt x="396" y="700"/>
                    <a:pt x="608" y="761"/>
                    <a:pt x="821" y="852"/>
                  </a:cubicBezTo>
                  <a:cubicBezTo>
                    <a:pt x="1003" y="913"/>
                    <a:pt x="1307" y="1004"/>
                    <a:pt x="1581" y="1004"/>
                  </a:cubicBezTo>
                  <a:cubicBezTo>
                    <a:pt x="1855" y="1004"/>
                    <a:pt x="2158" y="913"/>
                    <a:pt x="2341" y="639"/>
                  </a:cubicBezTo>
                  <a:cubicBezTo>
                    <a:pt x="2371" y="609"/>
                    <a:pt x="2371" y="548"/>
                    <a:pt x="2371" y="487"/>
                  </a:cubicBezTo>
                  <a:cubicBezTo>
                    <a:pt x="2371" y="396"/>
                    <a:pt x="2219" y="274"/>
                    <a:pt x="2189" y="274"/>
                  </a:cubicBezTo>
                  <a:cubicBezTo>
                    <a:pt x="2128" y="244"/>
                    <a:pt x="2067" y="244"/>
                    <a:pt x="2006" y="183"/>
                  </a:cubicBezTo>
                  <a:cubicBezTo>
                    <a:pt x="1885" y="153"/>
                    <a:pt x="1733" y="122"/>
                    <a:pt x="1611" y="92"/>
                  </a:cubicBezTo>
                  <a:cubicBezTo>
                    <a:pt x="1368" y="1"/>
                    <a:pt x="1095" y="1"/>
                    <a:pt x="85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7"/>
            <p:cNvSpPr/>
            <p:nvPr/>
          </p:nvSpPr>
          <p:spPr>
            <a:xfrm>
              <a:off x="25853050" y="12861925"/>
              <a:ext cx="68325" cy="29575"/>
            </a:xfrm>
            <a:custGeom>
              <a:avLst/>
              <a:gdLst/>
              <a:ahLst/>
              <a:cxnLst/>
              <a:rect l="l" t="t" r="r" b="b"/>
              <a:pathLst>
                <a:path w="2733" h="1183" extrusionOk="0">
                  <a:moveTo>
                    <a:pt x="1973" y="1"/>
                  </a:moveTo>
                  <a:cubicBezTo>
                    <a:pt x="1851" y="1"/>
                    <a:pt x="1699" y="1"/>
                    <a:pt x="1547" y="31"/>
                  </a:cubicBezTo>
                  <a:cubicBezTo>
                    <a:pt x="1243" y="92"/>
                    <a:pt x="970" y="213"/>
                    <a:pt x="757" y="305"/>
                  </a:cubicBezTo>
                  <a:cubicBezTo>
                    <a:pt x="301" y="548"/>
                    <a:pt x="27" y="852"/>
                    <a:pt x="27" y="852"/>
                  </a:cubicBezTo>
                  <a:cubicBezTo>
                    <a:pt x="0" y="879"/>
                    <a:pt x="45" y="978"/>
                    <a:pt x="99" y="978"/>
                  </a:cubicBezTo>
                  <a:cubicBezTo>
                    <a:pt x="105" y="978"/>
                    <a:pt x="112" y="977"/>
                    <a:pt x="118" y="973"/>
                  </a:cubicBezTo>
                  <a:cubicBezTo>
                    <a:pt x="118" y="973"/>
                    <a:pt x="362" y="700"/>
                    <a:pt x="818" y="517"/>
                  </a:cubicBezTo>
                  <a:cubicBezTo>
                    <a:pt x="1061" y="426"/>
                    <a:pt x="1334" y="335"/>
                    <a:pt x="1577" y="305"/>
                  </a:cubicBezTo>
                  <a:cubicBezTo>
                    <a:pt x="1691" y="292"/>
                    <a:pt x="1804" y="285"/>
                    <a:pt x="1911" y="285"/>
                  </a:cubicBezTo>
                  <a:cubicBezTo>
                    <a:pt x="2062" y="285"/>
                    <a:pt x="2200" y="299"/>
                    <a:pt x="2307" y="335"/>
                  </a:cubicBezTo>
                  <a:cubicBezTo>
                    <a:pt x="2550" y="426"/>
                    <a:pt x="2581" y="578"/>
                    <a:pt x="2337" y="700"/>
                  </a:cubicBezTo>
                  <a:cubicBezTo>
                    <a:pt x="2125" y="791"/>
                    <a:pt x="1851" y="913"/>
                    <a:pt x="1638" y="973"/>
                  </a:cubicBezTo>
                  <a:cubicBezTo>
                    <a:pt x="1328" y="1028"/>
                    <a:pt x="1073" y="1039"/>
                    <a:pt x="918" y="1039"/>
                  </a:cubicBezTo>
                  <a:cubicBezTo>
                    <a:pt x="815" y="1039"/>
                    <a:pt x="757" y="1034"/>
                    <a:pt x="757" y="1034"/>
                  </a:cubicBezTo>
                  <a:cubicBezTo>
                    <a:pt x="666" y="1034"/>
                    <a:pt x="666" y="1156"/>
                    <a:pt x="757" y="1156"/>
                  </a:cubicBezTo>
                  <a:cubicBezTo>
                    <a:pt x="757" y="1156"/>
                    <a:pt x="919" y="1183"/>
                    <a:pt x="1189" y="1183"/>
                  </a:cubicBezTo>
                  <a:cubicBezTo>
                    <a:pt x="1324" y="1183"/>
                    <a:pt x="1486" y="1176"/>
                    <a:pt x="1669" y="1156"/>
                  </a:cubicBezTo>
                  <a:cubicBezTo>
                    <a:pt x="1942" y="1125"/>
                    <a:pt x="2185" y="1034"/>
                    <a:pt x="2459" y="913"/>
                  </a:cubicBezTo>
                  <a:cubicBezTo>
                    <a:pt x="2489" y="882"/>
                    <a:pt x="2581" y="852"/>
                    <a:pt x="2641" y="761"/>
                  </a:cubicBezTo>
                  <a:cubicBezTo>
                    <a:pt x="2702" y="700"/>
                    <a:pt x="2732" y="578"/>
                    <a:pt x="2732" y="457"/>
                  </a:cubicBezTo>
                  <a:cubicBezTo>
                    <a:pt x="2702" y="244"/>
                    <a:pt x="2489" y="122"/>
                    <a:pt x="2398" y="92"/>
                  </a:cubicBezTo>
                  <a:cubicBezTo>
                    <a:pt x="2277" y="1"/>
                    <a:pt x="2125" y="1"/>
                    <a:pt x="1973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7"/>
            <p:cNvSpPr/>
            <p:nvPr/>
          </p:nvSpPr>
          <p:spPr>
            <a:xfrm>
              <a:off x="25948700" y="12898275"/>
              <a:ext cx="61575" cy="35675"/>
            </a:xfrm>
            <a:custGeom>
              <a:avLst/>
              <a:gdLst/>
              <a:ahLst/>
              <a:cxnLst/>
              <a:rect l="l" t="t" r="r" b="b"/>
              <a:pathLst>
                <a:path w="2463" h="1427" extrusionOk="0">
                  <a:moveTo>
                    <a:pt x="255" y="1"/>
                  </a:moveTo>
                  <a:cubicBezTo>
                    <a:pt x="150" y="1"/>
                    <a:pt x="92" y="6"/>
                    <a:pt x="92" y="6"/>
                  </a:cubicBezTo>
                  <a:cubicBezTo>
                    <a:pt x="1" y="36"/>
                    <a:pt x="31" y="158"/>
                    <a:pt x="92" y="158"/>
                  </a:cubicBezTo>
                  <a:cubicBezTo>
                    <a:pt x="92" y="158"/>
                    <a:pt x="122" y="155"/>
                    <a:pt x="175" y="155"/>
                  </a:cubicBezTo>
                  <a:cubicBezTo>
                    <a:pt x="308" y="155"/>
                    <a:pt x="587" y="171"/>
                    <a:pt x="913" y="279"/>
                  </a:cubicBezTo>
                  <a:cubicBezTo>
                    <a:pt x="1125" y="340"/>
                    <a:pt x="1399" y="462"/>
                    <a:pt x="1642" y="614"/>
                  </a:cubicBezTo>
                  <a:cubicBezTo>
                    <a:pt x="1764" y="674"/>
                    <a:pt x="1824" y="766"/>
                    <a:pt x="1946" y="826"/>
                  </a:cubicBezTo>
                  <a:cubicBezTo>
                    <a:pt x="2037" y="917"/>
                    <a:pt x="2159" y="978"/>
                    <a:pt x="2159" y="1069"/>
                  </a:cubicBezTo>
                  <a:cubicBezTo>
                    <a:pt x="2220" y="1130"/>
                    <a:pt x="2220" y="1191"/>
                    <a:pt x="2098" y="1221"/>
                  </a:cubicBezTo>
                  <a:cubicBezTo>
                    <a:pt x="2034" y="1243"/>
                    <a:pt x="1939" y="1264"/>
                    <a:pt x="1856" y="1264"/>
                  </a:cubicBezTo>
                  <a:cubicBezTo>
                    <a:pt x="1822" y="1264"/>
                    <a:pt x="1790" y="1261"/>
                    <a:pt x="1764" y="1252"/>
                  </a:cubicBezTo>
                  <a:cubicBezTo>
                    <a:pt x="1490" y="1221"/>
                    <a:pt x="1217" y="1130"/>
                    <a:pt x="1004" y="1069"/>
                  </a:cubicBezTo>
                  <a:cubicBezTo>
                    <a:pt x="548" y="917"/>
                    <a:pt x="244" y="674"/>
                    <a:pt x="244" y="674"/>
                  </a:cubicBezTo>
                  <a:cubicBezTo>
                    <a:pt x="235" y="670"/>
                    <a:pt x="227" y="668"/>
                    <a:pt x="218" y="668"/>
                  </a:cubicBezTo>
                  <a:cubicBezTo>
                    <a:pt x="168" y="668"/>
                    <a:pt x="127" y="735"/>
                    <a:pt x="153" y="735"/>
                  </a:cubicBezTo>
                  <a:cubicBezTo>
                    <a:pt x="153" y="735"/>
                    <a:pt x="457" y="978"/>
                    <a:pt x="913" y="1191"/>
                  </a:cubicBezTo>
                  <a:cubicBezTo>
                    <a:pt x="1156" y="1252"/>
                    <a:pt x="1399" y="1373"/>
                    <a:pt x="1703" y="1404"/>
                  </a:cubicBezTo>
                  <a:cubicBezTo>
                    <a:pt x="1764" y="1419"/>
                    <a:pt x="1840" y="1427"/>
                    <a:pt x="1919" y="1427"/>
                  </a:cubicBezTo>
                  <a:cubicBezTo>
                    <a:pt x="1999" y="1427"/>
                    <a:pt x="2083" y="1419"/>
                    <a:pt x="2159" y="1404"/>
                  </a:cubicBezTo>
                  <a:cubicBezTo>
                    <a:pt x="2250" y="1404"/>
                    <a:pt x="2372" y="1343"/>
                    <a:pt x="2402" y="1252"/>
                  </a:cubicBezTo>
                  <a:cubicBezTo>
                    <a:pt x="2463" y="1130"/>
                    <a:pt x="2463" y="1039"/>
                    <a:pt x="2432" y="948"/>
                  </a:cubicBezTo>
                  <a:cubicBezTo>
                    <a:pt x="2372" y="766"/>
                    <a:pt x="2250" y="674"/>
                    <a:pt x="2128" y="614"/>
                  </a:cubicBezTo>
                  <a:lnTo>
                    <a:pt x="1794" y="370"/>
                  </a:lnTo>
                  <a:cubicBezTo>
                    <a:pt x="1521" y="218"/>
                    <a:pt x="1247" y="158"/>
                    <a:pt x="1004" y="66"/>
                  </a:cubicBezTo>
                  <a:cubicBezTo>
                    <a:pt x="676" y="12"/>
                    <a:pt x="413" y="1"/>
                    <a:pt x="255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7"/>
            <p:cNvSpPr/>
            <p:nvPr/>
          </p:nvSpPr>
          <p:spPr>
            <a:xfrm>
              <a:off x="25955975" y="12981900"/>
              <a:ext cx="57350" cy="42675"/>
            </a:xfrm>
            <a:custGeom>
              <a:avLst/>
              <a:gdLst/>
              <a:ahLst/>
              <a:cxnLst/>
              <a:rect l="l" t="t" r="r" b="b"/>
              <a:pathLst>
                <a:path w="2294" h="1707" extrusionOk="0">
                  <a:moveTo>
                    <a:pt x="363" y="0"/>
                  </a:moveTo>
                  <a:cubicBezTo>
                    <a:pt x="318" y="0"/>
                    <a:pt x="320" y="126"/>
                    <a:pt x="348" y="126"/>
                  </a:cubicBezTo>
                  <a:cubicBezTo>
                    <a:pt x="348" y="126"/>
                    <a:pt x="713" y="187"/>
                    <a:pt x="1138" y="430"/>
                  </a:cubicBezTo>
                  <a:cubicBezTo>
                    <a:pt x="1381" y="521"/>
                    <a:pt x="1594" y="642"/>
                    <a:pt x="1807" y="825"/>
                  </a:cubicBezTo>
                  <a:cubicBezTo>
                    <a:pt x="1989" y="977"/>
                    <a:pt x="2020" y="1220"/>
                    <a:pt x="1898" y="1372"/>
                  </a:cubicBezTo>
                  <a:cubicBezTo>
                    <a:pt x="1866" y="1467"/>
                    <a:pt x="1785" y="1513"/>
                    <a:pt x="1684" y="1513"/>
                  </a:cubicBezTo>
                  <a:cubicBezTo>
                    <a:pt x="1591" y="1513"/>
                    <a:pt x="1483" y="1475"/>
                    <a:pt x="1381" y="1402"/>
                  </a:cubicBezTo>
                  <a:cubicBezTo>
                    <a:pt x="1138" y="1281"/>
                    <a:pt x="926" y="1098"/>
                    <a:pt x="743" y="946"/>
                  </a:cubicBezTo>
                  <a:cubicBezTo>
                    <a:pt x="348" y="642"/>
                    <a:pt x="105" y="369"/>
                    <a:pt x="105" y="369"/>
                  </a:cubicBezTo>
                  <a:cubicBezTo>
                    <a:pt x="96" y="364"/>
                    <a:pt x="86" y="362"/>
                    <a:pt x="76" y="362"/>
                  </a:cubicBezTo>
                  <a:cubicBezTo>
                    <a:pt x="38" y="362"/>
                    <a:pt x="0" y="390"/>
                    <a:pt x="6" y="390"/>
                  </a:cubicBezTo>
                  <a:cubicBezTo>
                    <a:pt x="9" y="390"/>
                    <a:pt x="20" y="385"/>
                    <a:pt x="44" y="369"/>
                  </a:cubicBezTo>
                  <a:cubicBezTo>
                    <a:pt x="44" y="369"/>
                    <a:pt x="318" y="673"/>
                    <a:pt x="652" y="1038"/>
                  </a:cubicBezTo>
                  <a:cubicBezTo>
                    <a:pt x="865" y="1220"/>
                    <a:pt x="1047" y="1402"/>
                    <a:pt x="1321" y="1554"/>
                  </a:cubicBezTo>
                  <a:cubicBezTo>
                    <a:pt x="1473" y="1646"/>
                    <a:pt x="1564" y="1706"/>
                    <a:pt x="1777" y="1706"/>
                  </a:cubicBezTo>
                  <a:cubicBezTo>
                    <a:pt x="1929" y="1706"/>
                    <a:pt x="2111" y="1585"/>
                    <a:pt x="2172" y="1494"/>
                  </a:cubicBezTo>
                  <a:cubicBezTo>
                    <a:pt x="2263" y="1372"/>
                    <a:pt x="2293" y="1190"/>
                    <a:pt x="2263" y="1038"/>
                  </a:cubicBezTo>
                  <a:cubicBezTo>
                    <a:pt x="2233" y="886"/>
                    <a:pt x="2111" y="764"/>
                    <a:pt x="1989" y="642"/>
                  </a:cubicBezTo>
                  <a:cubicBezTo>
                    <a:pt x="1777" y="460"/>
                    <a:pt x="1503" y="338"/>
                    <a:pt x="1260" y="217"/>
                  </a:cubicBezTo>
                  <a:cubicBezTo>
                    <a:pt x="774" y="35"/>
                    <a:pt x="378" y="4"/>
                    <a:pt x="378" y="4"/>
                  </a:cubicBezTo>
                  <a:cubicBezTo>
                    <a:pt x="373" y="1"/>
                    <a:pt x="368" y="0"/>
                    <a:pt x="363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7"/>
            <p:cNvSpPr/>
            <p:nvPr/>
          </p:nvSpPr>
          <p:spPr>
            <a:xfrm>
              <a:off x="25880325" y="13009950"/>
              <a:ext cx="57000" cy="22975"/>
            </a:xfrm>
            <a:custGeom>
              <a:avLst/>
              <a:gdLst/>
              <a:ahLst/>
              <a:cxnLst/>
              <a:rect l="l" t="t" r="r" b="b"/>
              <a:pathLst>
                <a:path w="2280" h="919" extrusionOk="0">
                  <a:moveTo>
                    <a:pt x="1020" y="1"/>
                  </a:moveTo>
                  <a:cubicBezTo>
                    <a:pt x="680" y="1"/>
                    <a:pt x="340" y="72"/>
                    <a:pt x="0" y="98"/>
                  </a:cubicBezTo>
                  <a:lnTo>
                    <a:pt x="486" y="402"/>
                  </a:lnTo>
                  <a:cubicBezTo>
                    <a:pt x="912" y="706"/>
                    <a:pt x="1429" y="888"/>
                    <a:pt x="1976" y="919"/>
                  </a:cubicBezTo>
                  <a:cubicBezTo>
                    <a:pt x="2097" y="919"/>
                    <a:pt x="2249" y="888"/>
                    <a:pt x="2280" y="767"/>
                  </a:cubicBezTo>
                  <a:cubicBezTo>
                    <a:pt x="2280" y="706"/>
                    <a:pt x="2249" y="615"/>
                    <a:pt x="2219" y="554"/>
                  </a:cubicBezTo>
                  <a:cubicBezTo>
                    <a:pt x="1945" y="250"/>
                    <a:pt x="1550" y="68"/>
                    <a:pt x="1186" y="7"/>
                  </a:cubicBezTo>
                  <a:cubicBezTo>
                    <a:pt x="1130" y="3"/>
                    <a:pt x="1075" y="1"/>
                    <a:pt x="102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57"/>
            <p:cNvSpPr/>
            <p:nvPr/>
          </p:nvSpPr>
          <p:spPr>
            <a:xfrm>
              <a:off x="25879550" y="13009250"/>
              <a:ext cx="60825" cy="27675"/>
            </a:xfrm>
            <a:custGeom>
              <a:avLst/>
              <a:gdLst/>
              <a:ahLst/>
              <a:cxnLst/>
              <a:rect l="l" t="t" r="r" b="b"/>
              <a:pathLst>
                <a:path w="2433" h="1107" extrusionOk="0">
                  <a:moveTo>
                    <a:pt x="999" y="1"/>
                  </a:moveTo>
                  <a:cubicBezTo>
                    <a:pt x="959" y="1"/>
                    <a:pt x="920" y="2"/>
                    <a:pt x="882" y="4"/>
                  </a:cubicBezTo>
                  <a:cubicBezTo>
                    <a:pt x="639" y="35"/>
                    <a:pt x="457" y="35"/>
                    <a:pt x="305" y="96"/>
                  </a:cubicBezTo>
                  <a:cubicBezTo>
                    <a:pt x="153" y="126"/>
                    <a:pt x="62" y="126"/>
                    <a:pt x="62" y="126"/>
                  </a:cubicBezTo>
                  <a:cubicBezTo>
                    <a:pt x="1" y="126"/>
                    <a:pt x="31" y="217"/>
                    <a:pt x="62" y="217"/>
                  </a:cubicBezTo>
                  <a:cubicBezTo>
                    <a:pt x="62" y="217"/>
                    <a:pt x="153" y="187"/>
                    <a:pt x="305" y="187"/>
                  </a:cubicBezTo>
                  <a:cubicBezTo>
                    <a:pt x="457" y="156"/>
                    <a:pt x="639" y="156"/>
                    <a:pt x="882" y="156"/>
                  </a:cubicBezTo>
                  <a:cubicBezTo>
                    <a:pt x="911" y="154"/>
                    <a:pt x="940" y="153"/>
                    <a:pt x="970" y="153"/>
                  </a:cubicBezTo>
                  <a:cubicBezTo>
                    <a:pt x="1355" y="153"/>
                    <a:pt x="1844" y="330"/>
                    <a:pt x="2098" y="612"/>
                  </a:cubicBezTo>
                  <a:cubicBezTo>
                    <a:pt x="2159" y="703"/>
                    <a:pt x="2159" y="764"/>
                    <a:pt x="2159" y="764"/>
                  </a:cubicBezTo>
                  <a:cubicBezTo>
                    <a:pt x="2159" y="764"/>
                    <a:pt x="2037" y="795"/>
                    <a:pt x="1946" y="795"/>
                  </a:cubicBezTo>
                  <a:cubicBezTo>
                    <a:pt x="1703" y="795"/>
                    <a:pt x="1429" y="764"/>
                    <a:pt x="1247" y="703"/>
                  </a:cubicBezTo>
                  <a:cubicBezTo>
                    <a:pt x="821" y="552"/>
                    <a:pt x="578" y="339"/>
                    <a:pt x="578" y="339"/>
                  </a:cubicBezTo>
                  <a:cubicBezTo>
                    <a:pt x="517" y="339"/>
                    <a:pt x="457" y="430"/>
                    <a:pt x="487" y="491"/>
                  </a:cubicBezTo>
                  <a:cubicBezTo>
                    <a:pt x="487" y="491"/>
                    <a:pt x="761" y="734"/>
                    <a:pt x="1217" y="916"/>
                  </a:cubicBezTo>
                  <a:cubicBezTo>
                    <a:pt x="1399" y="1038"/>
                    <a:pt x="1672" y="1068"/>
                    <a:pt x="1946" y="1099"/>
                  </a:cubicBezTo>
                  <a:cubicBezTo>
                    <a:pt x="1979" y="1099"/>
                    <a:pt x="2028" y="1107"/>
                    <a:pt x="2085" y="1107"/>
                  </a:cubicBezTo>
                  <a:cubicBezTo>
                    <a:pt x="2184" y="1107"/>
                    <a:pt x="2305" y="1082"/>
                    <a:pt x="2402" y="947"/>
                  </a:cubicBezTo>
                  <a:cubicBezTo>
                    <a:pt x="2432" y="855"/>
                    <a:pt x="2432" y="734"/>
                    <a:pt x="2402" y="643"/>
                  </a:cubicBezTo>
                  <a:cubicBezTo>
                    <a:pt x="2341" y="582"/>
                    <a:pt x="2311" y="521"/>
                    <a:pt x="2280" y="491"/>
                  </a:cubicBezTo>
                  <a:cubicBezTo>
                    <a:pt x="2002" y="156"/>
                    <a:pt x="1441" y="1"/>
                    <a:pt x="99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57"/>
            <p:cNvSpPr/>
            <p:nvPr/>
          </p:nvSpPr>
          <p:spPr>
            <a:xfrm>
              <a:off x="26036100" y="12979700"/>
              <a:ext cx="41800" cy="53225"/>
            </a:xfrm>
            <a:custGeom>
              <a:avLst/>
              <a:gdLst/>
              <a:ahLst/>
              <a:cxnLst/>
              <a:rect l="l" t="t" r="r" b="b"/>
              <a:pathLst>
                <a:path w="1672" h="2129" extrusionOk="0">
                  <a:moveTo>
                    <a:pt x="426" y="1"/>
                  </a:moveTo>
                  <a:cubicBezTo>
                    <a:pt x="365" y="1"/>
                    <a:pt x="304" y="92"/>
                    <a:pt x="335" y="123"/>
                  </a:cubicBezTo>
                  <a:cubicBezTo>
                    <a:pt x="335" y="123"/>
                    <a:pt x="578" y="366"/>
                    <a:pt x="821" y="700"/>
                  </a:cubicBezTo>
                  <a:cubicBezTo>
                    <a:pt x="942" y="852"/>
                    <a:pt x="1064" y="1034"/>
                    <a:pt x="1186" y="1278"/>
                  </a:cubicBezTo>
                  <a:cubicBezTo>
                    <a:pt x="1246" y="1490"/>
                    <a:pt x="1398" y="1734"/>
                    <a:pt x="1368" y="1825"/>
                  </a:cubicBezTo>
                  <a:cubicBezTo>
                    <a:pt x="1368" y="1868"/>
                    <a:pt x="1321" y="1897"/>
                    <a:pt x="1258" y="1897"/>
                  </a:cubicBezTo>
                  <a:cubicBezTo>
                    <a:pt x="1188" y="1897"/>
                    <a:pt x="1098" y="1860"/>
                    <a:pt x="1034" y="1764"/>
                  </a:cubicBezTo>
                  <a:cubicBezTo>
                    <a:pt x="882" y="1582"/>
                    <a:pt x="730" y="1369"/>
                    <a:pt x="608" y="1217"/>
                  </a:cubicBezTo>
                  <a:cubicBezTo>
                    <a:pt x="335" y="882"/>
                    <a:pt x="152" y="609"/>
                    <a:pt x="152" y="609"/>
                  </a:cubicBezTo>
                  <a:cubicBezTo>
                    <a:pt x="152" y="609"/>
                    <a:pt x="31" y="670"/>
                    <a:pt x="0" y="700"/>
                  </a:cubicBezTo>
                  <a:cubicBezTo>
                    <a:pt x="0" y="700"/>
                    <a:pt x="183" y="974"/>
                    <a:pt x="426" y="1338"/>
                  </a:cubicBezTo>
                  <a:cubicBezTo>
                    <a:pt x="578" y="1490"/>
                    <a:pt x="669" y="1673"/>
                    <a:pt x="821" y="1916"/>
                  </a:cubicBezTo>
                  <a:cubicBezTo>
                    <a:pt x="912" y="1977"/>
                    <a:pt x="1064" y="2129"/>
                    <a:pt x="1216" y="2129"/>
                  </a:cubicBezTo>
                  <a:cubicBezTo>
                    <a:pt x="1368" y="2129"/>
                    <a:pt x="1581" y="2068"/>
                    <a:pt x="1642" y="1885"/>
                  </a:cubicBezTo>
                  <a:cubicBezTo>
                    <a:pt x="1672" y="1673"/>
                    <a:pt x="1581" y="1582"/>
                    <a:pt x="1550" y="1460"/>
                  </a:cubicBezTo>
                  <a:cubicBezTo>
                    <a:pt x="1490" y="1338"/>
                    <a:pt x="1429" y="1217"/>
                    <a:pt x="1368" y="1126"/>
                  </a:cubicBezTo>
                  <a:cubicBezTo>
                    <a:pt x="1246" y="913"/>
                    <a:pt x="1094" y="700"/>
                    <a:pt x="942" y="548"/>
                  </a:cubicBezTo>
                  <a:cubicBezTo>
                    <a:pt x="669" y="214"/>
                    <a:pt x="426" y="1"/>
                    <a:pt x="426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57"/>
            <p:cNvSpPr/>
            <p:nvPr/>
          </p:nvSpPr>
          <p:spPr>
            <a:xfrm>
              <a:off x="26020900" y="13053050"/>
              <a:ext cx="47900" cy="51300"/>
            </a:xfrm>
            <a:custGeom>
              <a:avLst/>
              <a:gdLst/>
              <a:ahLst/>
              <a:cxnLst/>
              <a:rect l="l" t="t" r="r" b="b"/>
              <a:pathLst>
                <a:path w="1916" h="2052" extrusionOk="0">
                  <a:moveTo>
                    <a:pt x="320" y="1"/>
                  </a:moveTo>
                  <a:cubicBezTo>
                    <a:pt x="296" y="1"/>
                    <a:pt x="279" y="107"/>
                    <a:pt x="304" y="107"/>
                  </a:cubicBezTo>
                  <a:cubicBezTo>
                    <a:pt x="304" y="107"/>
                    <a:pt x="608" y="198"/>
                    <a:pt x="943" y="502"/>
                  </a:cubicBezTo>
                  <a:cubicBezTo>
                    <a:pt x="1307" y="806"/>
                    <a:pt x="1550" y="1262"/>
                    <a:pt x="1642" y="1687"/>
                  </a:cubicBezTo>
                  <a:cubicBezTo>
                    <a:pt x="1642" y="1778"/>
                    <a:pt x="1642" y="1778"/>
                    <a:pt x="1611" y="1778"/>
                  </a:cubicBezTo>
                  <a:cubicBezTo>
                    <a:pt x="1520" y="1778"/>
                    <a:pt x="1399" y="1748"/>
                    <a:pt x="1307" y="1717"/>
                  </a:cubicBezTo>
                  <a:cubicBezTo>
                    <a:pt x="1064" y="1596"/>
                    <a:pt x="882" y="1474"/>
                    <a:pt x="699" y="1383"/>
                  </a:cubicBezTo>
                  <a:cubicBezTo>
                    <a:pt x="335" y="1110"/>
                    <a:pt x="122" y="836"/>
                    <a:pt x="122" y="836"/>
                  </a:cubicBezTo>
                  <a:cubicBezTo>
                    <a:pt x="117" y="831"/>
                    <a:pt x="110" y="828"/>
                    <a:pt x="102" y="828"/>
                  </a:cubicBezTo>
                  <a:cubicBezTo>
                    <a:pt x="63" y="828"/>
                    <a:pt x="0" y="887"/>
                    <a:pt x="0" y="988"/>
                  </a:cubicBezTo>
                  <a:cubicBezTo>
                    <a:pt x="0" y="988"/>
                    <a:pt x="183" y="1262"/>
                    <a:pt x="578" y="1565"/>
                  </a:cubicBezTo>
                  <a:cubicBezTo>
                    <a:pt x="760" y="1687"/>
                    <a:pt x="1003" y="1839"/>
                    <a:pt x="1216" y="1930"/>
                  </a:cubicBezTo>
                  <a:cubicBezTo>
                    <a:pt x="1338" y="2021"/>
                    <a:pt x="1459" y="2052"/>
                    <a:pt x="1642" y="2052"/>
                  </a:cubicBezTo>
                  <a:cubicBezTo>
                    <a:pt x="1702" y="2021"/>
                    <a:pt x="1824" y="1991"/>
                    <a:pt x="1854" y="1869"/>
                  </a:cubicBezTo>
                  <a:cubicBezTo>
                    <a:pt x="1915" y="1778"/>
                    <a:pt x="1854" y="1717"/>
                    <a:pt x="1854" y="1626"/>
                  </a:cubicBezTo>
                  <a:cubicBezTo>
                    <a:pt x="1794" y="1170"/>
                    <a:pt x="1459" y="654"/>
                    <a:pt x="1064" y="380"/>
                  </a:cubicBezTo>
                  <a:cubicBezTo>
                    <a:pt x="699" y="76"/>
                    <a:pt x="335" y="15"/>
                    <a:pt x="335" y="15"/>
                  </a:cubicBezTo>
                  <a:cubicBezTo>
                    <a:pt x="330" y="5"/>
                    <a:pt x="325" y="1"/>
                    <a:pt x="320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57"/>
            <p:cNvSpPr/>
            <p:nvPr/>
          </p:nvSpPr>
          <p:spPr>
            <a:xfrm>
              <a:off x="25776975" y="12850200"/>
              <a:ext cx="54725" cy="38350"/>
            </a:xfrm>
            <a:custGeom>
              <a:avLst/>
              <a:gdLst/>
              <a:ahLst/>
              <a:cxnLst/>
              <a:rect l="l" t="t" r="r" b="b"/>
              <a:pathLst>
                <a:path w="2189" h="1534" extrusionOk="0">
                  <a:moveTo>
                    <a:pt x="1650" y="0"/>
                  </a:moveTo>
                  <a:cubicBezTo>
                    <a:pt x="1557" y="0"/>
                    <a:pt x="1469" y="14"/>
                    <a:pt x="1368" y="14"/>
                  </a:cubicBezTo>
                  <a:cubicBezTo>
                    <a:pt x="1095" y="44"/>
                    <a:pt x="882" y="135"/>
                    <a:pt x="639" y="257"/>
                  </a:cubicBezTo>
                  <a:cubicBezTo>
                    <a:pt x="213" y="470"/>
                    <a:pt x="0" y="774"/>
                    <a:pt x="0" y="774"/>
                  </a:cubicBezTo>
                  <a:cubicBezTo>
                    <a:pt x="0" y="823"/>
                    <a:pt x="41" y="873"/>
                    <a:pt x="89" y="873"/>
                  </a:cubicBezTo>
                  <a:cubicBezTo>
                    <a:pt x="100" y="873"/>
                    <a:pt x="111" y="870"/>
                    <a:pt x="122" y="865"/>
                  </a:cubicBezTo>
                  <a:cubicBezTo>
                    <a:pt x="122" y="865"/>
                    <a:pt x="304" y="591"/>
                    <a:pt x="730" y="409"/>
                  </a:cubicBezTo>
                  <a:cubicBezTo>
                    <a:pt x="912" y="287"/>
                    <a:pt x="1186" y="226"/>
                    <a:pt x="1398" y="226"/>
                  </a:cubicBezTo>
                  <a:lnTo>
                    <a:pt x="1733" y="226"/>
                  </a:lnTo>
                  <a:cubicBezTo>
                    <a:pt x="1824" y="226"/>
                    <a:pt x="1885" y="257"/>
                    <a:pt x="1885" y="287"/>
                  </a:cubicBezTo>
                  <a:cubicBezTo>
                    <a:pt x="1885" y="287"/>
                    <a:pt x="1854" y="378"/>
                    <a:pt x="1794" y="439"/>
                  </a:cubicBezTo>
                  <a:cubicBezTo>
                    <a:pt x="1702" y="470"/>
                    <a:pt x="1581" y="561"/>
                    <a:pt x="1490" y="622"/>
                  </a:cubicBezTo>
                  <a:cubicBezTo>
                    <a:pt x="1247" y="743"/>
                    <a:pt x="1034" y="865"/>
                    <a:pt x="821" y="986"/>
                  </a:cubicBezTo>
                  <a:cubicBezTo>
                    <a:pt x="456" y="1169"/>
                    <a:pt x="122" y="1290"/>
                    <a:pt x="122" y="1290"/>
                  </a:cubicBezTo>
                  <a:cubicBezTo>
                    <a:pt x="61" y="1290"/>
                    <a:pt x="122" y="1382"/>
                    <a:pt x="183" y="1533"/>
                  </a:cubicBezTo>
                  <a:cubicBezTo>
                    <a:pt x="183" y="1533"/>
                    <a:pt x="517" y="1473"/>
                    <a:pt x="943" y="1260"/>
                  </a:cubicBezTo>
                  <a:lnTo>
                    <a:pt x="1642" y="926"/>
                  </a:lnTo>
                  <a:lnTo>
                    <a:pt x="1976" y="713"/>
                  </a:lnTo>
                  <a:cubicBezTo>
                    <a:pt x="2098" y="622"/>
                    <a:pt x="2189" y="470"/>
                    <a:pt x="2158" y="287"/>
                  </a:cubicBezTo>
                  <a:cubicBezTo>
                    <a:pt x="2128" y="105"/>
                    <a:pt x="1885" y="14"/>
                    <a:pt x="1794" y="14"/>
                  </a:cubicBezTo>
                  <a:cubicBezTo>
                    <a:pt x="1743" y="4"/>
                    <a:pt x="1696" y="0"/>
                    <a:pt x="1650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57"/>
            <p:cNvSpPr/>
            <p:nvPr/>
          </p:nvSpPr>
          <p:spPr>
            <a:xfrm>
              <a:off x="25691100" y="12909050"/>
              <a:ext cx="58525" cy="42575"/>
            </a:xfrm>
            <a:custGeom>
              <a:avLst/>
              <a:gdLst/>
              <a:ahLst/>
              <a:cxnLst/>
              <a:rect l="l" t="t" r="r" b="b"/>
              <a:pathLst>
                <a:path w="2341" h="1703" extrusionOk="0">
                  <a:moveTo>
                    <a:pt x="1794" y="0"/>
                  </a:moveTo>
                  <a:cubicBezTo>
                    <a:pt x="1642" y="0"/>
                    <a:pt x="1490" y="0"/>
                    <a:pt x="1338" y="31"/>
                  </a:cubicBezTo>
                  <a:cubicBezTo>
                    <a:pt x="1064" y="91"/>
                    <a:pt x="821" y="243"/>
                    <a:pt x="608" y="395"/>
                  </a:cubicBezTo>
                  <a:cubicBezTo>
                    <a:pt x="426" y="547"/>
                    <a:pt x="274" y="699"/>
                    <a:pt x="153" y="821"/>
                  </a:cubicBezTo>
                  <a:cubicBezTo>
                    <a:pt x="92" y="942"/>
                    <a:pt x="1" y="1003"/>
                    <a:pt x="1" y="1003"/>
                  </a:cubicBezTo>
                  <a:cubicBezTo>
                    <a:pt x="1" y="1053"/>
                    <a:pt x="61" y="1102"/>
                    <a:pt x="100" y="1102"/>
                  </a:cubicBezTo>
                  <a:cubicBezTo>
                    <a:pt x="109" y="1102"/>
                    <a:pt x="117" y="1100"/>
                    <a:pt x="122" y="1094"/>
                  </a:cubicBezTo>
                  <a:cubicBezTo>
                    <a:pt x="122" y="1094"/>
                    <a:pt x="213" y="1034"/>
                    <a:pt x="305" y="942"/>
                  </a:cubicBezTo>
                  <a:cubicBezTo>
                    <a:pt x="426" y="821"/>
                    <a:pt x="578" y="669"/>
                    <a:pt x="760" y="547"/>
                  </a:cubicBezTo>
                  <a:cubicBezTo>
                    <a:pt x="973" y="426"/>
                    <a:pt x="1216" y="274"/>
                    <a:pt x="1460" y="243"/>
                  </a:cubicBezTo>
                  <a:lnTo>
                    <a:pt x="1824" y="243"/>
                  </a:lnTo>
                  <a:cubicBezTo>
                    <a:pt x="1946" y="243"/>
                    <a:pt x="2067" y="304"/>
                    <a:pt x="2098" y="335"/>
                  </a:cubicBezTo>
                  <a:cubicBezTo>
                    <a:pt x="2189" y="335"/>
                    <a:pt x="1916" y="638"/>
                    <a:pt x="1764" y="790"/>
                  </a:cubicBezTo>
                  <a:cubicBezTo>
                    <a:pt x="1581" y="942"/>
                    <a:pt x="1338" y="1125"/>
                    <a:pt x="1156" y="1246"/>
                  </a:cubicBezTo>
                  <a:cubicBezTo>
                    <a:pt x="730" y="1459"/>
                    <a:pt x="396" y="1581"/>
                    <a:pt x="396" y="1581"/>
                  </a:cubicBezTo>
                  <a:cubicBezTo>
                    <a:pt x="365" y="1581"/>
                    <a:pt x="365" y="1702"/>
                    <a:pt x="396" y="1702"/>
                  </a:cubicBezTo>
                  <a:cubicBezTo>
                    <a:pt x="396" y="1702"/>
                    <a:pt x="760" y="1611"/>
                    <a:pt x="1216" y="1398"/>
                  </a:cubicBezTo>
                  <a:cubicBezTo>
                    <a:pt x="1399" y="1277"/>
                    <a:pt x="1672" y="1125"/>
                    <a:pt x="1855" y="942"/>
                  </a:cubicBezTo>
                  <a:cubicBezTo>
                    <a:pt x="1976" y="821"/>
                    <a:pt x="2098" y="760"/>
                    <a:pt x="2159" y="638"/>
                  </a:cubicBezTo>
                  <a:cubicBezTo>
                    <a:pt x="2219" y="608"/>
                    <a:pt x="2250" y="517"/>
                    <a:pt x="2280" y="456"/>
                  </a:cubicBezTo>
                  <a:cubicBezTo>
                    <a:pt x="2341" y="335"/>
                    <a:pt x="2280" y="213"/>
                    <a:pt x="2219" y="152"/>
                  </a:cubicBezTo>
                  <a:cubicBezTo>
                    <a:pt x="2098" y="31"/>
                    <a:pt x="1946" y="31"/>
                    <a:pt x="1794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57"/>
            <p:cNvSpPr/>
            <p:nvPr/>
          </p:nvSpPr>
          <p:spPr>
            <a:xfrm>
              <a:off x="25672375" y="12854000"/>
              <a:ext cx="57500" cy="44425"/>
            </a:xfrm>
            <a:custGeom>
              <a:avLst/>
              <a:gdLst/>
              <a:ahLst/>
              <a:cxnLst/>
              <a:rect l="l" t="t" r="r" b="b"/>
              <a:pathLst>
                <a:path w="2300" h="1777" extrusionOk="0">
                  <a:moveTo>
                    <a:pt x="1915" y="0"/>
                  </a:moveTo>
                  <a:cubicBezTo>
                    <a:pt x="1847" y="0"/>
                    <a:pt x="1793" y="14"/>
                    <a:pt x="1753" y="14"/>
                  </a:cubicBezTo>
                  <a:cubicBezTo>
                    <a:pt x="1601" y="74"/>
                    <a:pt x="1479" y="105"/>
                    <a:pt x="1327" y="135"/>
                  </a:cubicBezTo>
                  <a:cubicBezTo>
                    <a:pt x="1054" y="257"/>
                    <a:pt x="810" y="409"/>
                    <a:pt x="598" y="561"/>
                  </a:cubicBezTo>
                  <a:cubicBezTo>
                    <a:pt x="233" y="895"/>
                    <a:pt x="50" y="1230"/>
                    <a:pt x="50" y="1230"/>
                  </a:cubicBezTo>
                  <a:cubicBezTo>
                    <a:pt x="1" y="1279"/>
                    <a:pt x="73" y="1329"/>
                    <a:pt x="117" y="1329"/>
                  </a:cubicBezTo>
                  <a:cubicBezTo>
                    <a:pt x="127" y="1329"/>
                    <a:pt x="136" y="1326"/>
                    <a:pt x="142" y="1321"/>
                  </a:cubicBezTo>
                  <a:cubicBezTo>
                    <a:pt x="142" y="1321"/>
                    <a:pt x="385" y="986"/>
                    <a:pt x="750" y="713"/>
                  </a:cubicBezTo>
                  <a:cubicBezTo>
                    <a:pt x="962" y="561"/>
                    <a:pt x="1175" y="439"/>
                    <a:pt x="1449" y="378"/>
                  </a:cubicBezTo>
                  <a:cubicBezTo>
                    <a:pt x="1587" y="319"/>
                    <a:pt x="1790" y="273"/>
                    <a:pt x="1915" y="273"/>
                  </a:cubicBezTo>
                  <a:cubicBezTo>
                    <a:pt x="1982" y="273"/>
                    <a:pt x="2026" y="286"/>
                    <a:pt x="2026" y="318"/>
                  </a:cubicBezTo>
                  <a:cubicBezTo>
                    <a:pt x="2087" y="470"/>
                    <a:pt x="1965" y="682"/>
                    <a:pt x="1753" y="834"/>
                  </a:cubicBezTo>
                  <a:cubicBezTo>
                    <a:pt x="1509" y="986"/>
                    <a:pt x="1297" y="1138"/>
                    <a:pt x="1054" y="1230"/>
                  </a:cubicBezTo>
                  <a:cubicBezTo>
                    <a:pt x="658" y="1473"/>
                    <a:pt x="294" y="1625"/>
                    <a:pt x="294" y="1625"/>
                  </a:cubicBezTo>
                  <a:cubicBezTo>
                    <a:pt x="263" y="1655"/>
                    <a:pt x="294" y="1777"/>
                    <a:pt x="294" y="1777"/>
                  </a:cubicBezTo>
                  <a:cubicBezTo>
                    <a:pt x="294" y="1777"/>
                    <a:pt x="689" y="1655"/>
                    <a:pt x="1145" y="1442"/>
                  </a:cubicBezTo>
                  <a:cubicBezTo>
                    <a:pt x="1357" y="1321"/>
                    <a:pt x="1631" y="1169"/>
                    <a:pt x="1844" y="1017"/>
                  </a:cubicBezTo>
                  <a:cubicBezTo>
                    <a:pt x="1965" y="926"/>
                    <a:pt x="2117" y="865"/>
                    <a:pt x="2209" y="713"/>
                  </a:cubicBezTo>
                  <a:cubicBezTo>
                    <a:pt x="2300" y="561"/>
                    <a:pt x="2300" y="378"/>
                    <a:pt x="2239" y="226"/>
                  </a:cubicBezTo>
                  <a:cubicBezTo>
                    <a:pt x="2209" y="135"/>
                    <a:pt x="2117" y="74"/>
                    <a:pt x="2026" y="14"/>
                  </a:cubicBezTo>
                  <a:cubicBezTo>
                    <a:pt x="1986" y="4"/>
                    <a:pt x="1949" y="0"/>
                    <a:pt x="1915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57"/>
            <p:cNvSpPr/>
            <p:nvPr/>
          </p:nvSpPr>
          <p:spPr>
            <a:xfrm>
              <a:off x="25588525" y="12921950"/>
              <a:ext cx="45600" cy="46900"/>
            </a:xfrm>
            <a:custGeom>
              <a:avLst/>
              <a:gdLst/>
              <a:ahLst/>
              <a:cxnLst/>
              <a:rect l="l" t="t" r="r" b="b"/>
              <a:pathLst>
                <a:path w="1824" h="1876" extrusionOk="0">
                  <a:moveTo>
                    <a:pt x="1642" y="1"/>
                  </a:moveTo>
                  <a:cubicBezTo>
                    <a:pt x="1520" y="1"/>
                    <a:pt x="1459" y="31"/>
                    <a:pt x="1398" y="31"/>
                  </a:cubicBezTo>
                  <a:cubicBezTo>
                    <a:pt x="1307" y="92"/>
                    <a:pt x="1186" y="153"/>
                    <a:pt x="1064" y="183"/>
                  </a:cubicBezTo>
                  <a:cubicBezTo>
                    <a:pt x="882" y="305"/>
                    <a:pt x="638" y="457"/>
                    <a:pt x="486" y="609"/>
                  </a:cubicBezTo>
                  <a:cubicBezTo>
                    <a:pt x="152" y="913"/>
                    <a:pt x="0" y="1186"/>
                    <a:pt x="0" y="1186"/>
                  </a:cubicBezTo>
                  <a:cubicBezTo>
                    <a:pt x="0" y="1211"/>
                    <a:pt x="60" y="1255"/>
                    <a:pt x="99" y="1255"/>
                  </a:cubicBezTo>
                  <a:cubicBezTo>
                    <a:pt x="108" y="1255"/>
                    <a:pt x="116" y="1253"/>
                    <a:pt x="122" y="1247"/>
                  </a:cubicBezTo>
                  <a:cubicBezTo>
                    <a:pt x="122" y="1247"/>
                    <a:pt x="304" y="1034"/>
                    <a:pt x="638" y="761"/>
                  </a:cubicBezTo>
                  <a:cubicBezTo>
                    <a:pt x="821" y="639"/>
                    <a:pt x="1034" y="487"/>
                    <a:pt x="1216" y="426"/>
                  </a:cubicBezTo>
                  <a:cubicBezTo>
                    <a:pt x="1338" y="396"/>
                    <a:pt x="1398" y="335"/>
                    <a:pt x="1520" y="305"/>
                  </a:cubicBezTo>
                  <a:cubicBezTo>
                    <a:pt x="1607" y="288"/>
                    <a:pt x="1634" y="280"/>
                    <a:pt x="1641" y="277"/>
                  </a:cubicBezTo>
                  <a:lnTo>
                    <a:pt x="1641" y="277"/>
                  </a:lnTo>
                  <a:cubicBezTo>
                    <a:pt x="1640" y="312"/>
                    <a:pt x="1610" y="459"/>
                    <a:pt x="1581" y="548"/>
                  </a:cubicBezTo>
                  <a:cubicBezTo>
                    <a:pt x="1520" y="639"/>
                    <a:pt x="1490" y="761"/>
                    <a:pt x="1429" y="852"/>
                  </a:cubicBezTo>
                  <a:cubicBezTo>
                    <a:pt x="1307" y="1034"/>
                    <a:pt x="1155" y="1186"/>
                    <a:pt x="1003" y="1338"/>
                  </a:cubicBezTo>
                  <a:cubicBezTo>
                    <a:pt x="699" y="1612"/>
                    <a:pt x="426" y="1794"/>
                    <a:pt x="426" y="1794"/>
                  </a:cubicBezTo>
                  <a:cubicBezTo>
                    <a:pt x="403" y="1817"/>
                    <a:pt x="432" y="1875"/>
                    <a:pt x="448" y="1875"/>
                  </a:cubicBezTo>
                  <a:cubicBezTo>
                    <a:pt x="453" y="1875"/>
                    <a:pt x="456" y="1870"/>
                    <a:pt x="456" y="1855"/>
                  </a:cubicBezTo>
                  <a:cubicBezTo>
                    <a:pt x="456" y="1855"/>
                    <a:pt x="730" y="1703"/>
                    <a:pt x="1064" y="1429"/>
                  </a:cubicBezTo>
                  <a:cubicBezTo>
                    <a:pt x="1398" y="1186"/>
                    <a:pt x="1824" y="761"/>
                    <a:pt x="1824" y="214"/>
                  </a:cubicBezTo>
                  <a:cubicBezTo>
                    <a:pt x="1824" y="122"/>
                    <a:pt x="1763" y="1"/>
                    <a:pt x="1642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57"/>
            <p:cNvSpPr/>
            <p:nvPr/>
          </p:nvSpPr>
          <p:spPr>
            <a:xfrm>
              <a:off x="25621950" y="12958125"/>
              <a:ext cx="42575" cy="38325"/>
            </a:xfrm>
            <a:custGeom>
              <a:avLst/>
              <a:gdLst/>
              <a:ahLst/>
              <a:cxnLst/>
              <a:rect l="l" t="t" r="r" b="b"/>
              <a:pathLst>
                <a:path w="1703" h="1533" extrusionOk="0">
                  <a:moveTo>
                    <a:pt x="1408" y="1"/>
                  </a:moveTo>
                  <a:cubicBezTo>
                    <a:pt x="1328" y="1"/>
                    <a:pt x="1250" y="27"/>
                    <a:pt x="1216" y="43"/>
                  </a:cubicBezTo>
                  <a:cubicBezTo>
                    <a:pt x="1156" y="74"/>
                    <a:pt x="1034" y="104"/>
                    <a:pt x="943" y="165"/>
                  </a:cubicBezTo>
                  <a:cubicBezTo>
                    <a:pt x="760" y="226"/>
                    <a:pt x="608" y="347"/>
                    <a:pt x="457" y="469"/>
                  </a:cubicBezTo>
                  <a:cubicBezTo>
                    <a:pt x="153" y="682"/>
                    <a:pt x="1" y="925"/>
                    <a:pt x="1" y="925"/>
                  </a:cubicBezTo>
                  <a:cubicBezTo>
                    <a:pt x="1" y="925"/>
                    <a:pt x="68" y="992"/>
                    <a:pt x="106" y="992"/>
                  </a:cubicBezTo>
                  <a:cubicBezTo>
                    <a:pt x="112" y="992"/>
                    <a:pt x="118" y="990"/>
                    <a:pt x="122" y="986"/>
                  </a:cubicBezTo>
                  <a:cubicBezTo>
                    <a:pt x="122" y="986"/>
                    <a:pt x="305" y="803"/>
                    <a:pt x="578" y="621"/>
                  </a:cubicBezTo>
                  <a:cubicBezTo>
                    <a:pt x="730" y="499"/>
                    <a:pt x="912" y="408"/>
                    <a:pt x="1064" y="347"/>
                  </a:cubicBezTo>
                  <a:cubicBezTo>
                    <a:pt x="1189" y="272"/>
                    <a:pt x="1376" y="218"/>
                    <a:pt x="1439" y="218"/>
                  </a:cubicBezTo>
                  <a:cubicBezTo>
                    <a:pt x="1452" y="218"/>
                    <a:pt x="1460" y="220"/>
                    <a:pt x="1460" y="226"/>
                  </a:cubicBezTo>
                  <a:cubicBezTo>
                    <a:pt x="1460" y="256"/>
                    <a:pt x="1490" y="317"/>
                    <a:pt x="1460" y="378"/>
                  </a:cubicBezTo>
                  <a:lnTo>
                    <a:pt x="1338" y="621"/>
                  </a:lnTo>
                  <a:cubicBezTo>
                    <a:pt x="1216" y="773"/>
                    <a:pt x="1095" y="925"/>
                    <a:pt x="1004" y="1016"/>
                  </a:cubicBezTo>
                  <a:cubicBezTo>
                    <a:pt x="760" y="1289"/>
                    <a:pt x="548" y="1411"/>
                    <a:pt x="548" y="1411"/>
                  </a:cubicBezTo>
                  <a:lnTo>
                    <a:pt x="578" y="1533"/>
                  </a:lnTo>
                  <a:cubicBezTo>
                    <a:pt x="578" y="1533"/>
                    <a:pt x="821" y="1411"/>
                    <a:pt x="1095" y="1168"/>
                  </a:cubicBezTo>
                  <a:cubicBezTo>
                    <a:pt x="1247" y="1077"/>
                    <a:pt x="1399" y="925"/>
                    <a:pt x="1520" y="773"/>
                  </a:cubicBezTo>
                  <a:cubicBezTo>
                    <a:pt x="1551" y="682"/>
                    <a:pt x="1642" y="560"/>
                    <a:pt x="1672" y="469"/>
                  </a:cubicBezTo>
                  <a:cubicBezTo>
                    <a:pt x="1672" y="347"/>
                    <a:pt x="1703" y="195"/>
                    <a:pt x="1581" y="74"/>
                  </a:cubicBezTo>
                  <a:cubicBezTo>
                    <a:pt x="1540" y="19"/>
                    <a:pt x="1474" y="1"/>
                    <a:pt x="1408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57"/>
            <p:cNvSpPr/>
            <p:nvPr/>
          </p:nvSpPr>
          <p:spPr>
            <a:xfrm>
              <a:off x="25082425" y="12756400"/>
              <a:ext cx="70700" cy="61825"/>
            </a:xfrm>
            <a:custGeom>
              <a:avLst/>
              <a:gdLst/>
              <a:ahLst/>
              <a:cxnLst/>
              <a:rect l="l" t="t" r="r" b="b"/>
              <a:pathLst>
                <a:path w="2828" h="2473" extrusionOk="0">
                  <a:moveTo>
                    <a:pt x="183" y="0"/>
                  </a:moveTo>
                  <a:cubicBezTo>
                    <a:pt x="163" y="0"/>
                    <a:pt x="142" y="7"/>
                    <a:pt x="122" y="27"/>
                  </a:cubicBezTo>
                  <a:cubicBezTo>
                    <a:pt x="92" y="57"/>
                    <a:pt x="31" y="88"/>
                    <a:pt x="31" y="179"/>
                  </a:cubicBezTo>
                  <a:lnTo>
                    <a:pt x="31" y="392"/>
                  </a:lnTo>
                  <a:lnTo>
                    <a:pt x="1" y="392"/>
                  </a:lnTo>
                  <a:cubicBezTo>
                    <a:pt x="1" y="422"/>
                    <a:pt x="31" y="483"/>
                    <a:pt x="92" y="513"/>
                  </a:cubicBezTo>
                  <a:cubicBezTo>
                    <a:pt x="122" y="635"/>
                    <a:pt x="183" y="787"/>
                    <a:pt x="244" y="878"/>
                  </a:cubicBezTo>
                  <a:cubicBezTo>
                    <a:pt x="639" y="1577"/>
                    <a:pt x="1308" y="2094"/>
                    <a:pt x="2068" y="2368"/>
                  </a:cubicBezTo>
                  <a:cubicBezTo>
                    <a:pt x="2159" y="2398"/>
                    <a:pt x="2280" y="2398"/>
                    <a:pt x="2371" y="2398"/>
                  </a:cubicBezTo>
                  <a:cubicBezTo>
                    <a:pt x="2402" y="2398"/>
                    <a:pt x="2432" y="2459"/>
                    <a:pt x="2463" y="2459"/>
                  </a:cubicBezTo>
                  <a:cubicBezTo>
                    <a:pt x="2523" y="2459"/>
                    <a:pt x="2557" y="2472"/>
                    <a:pt x="2600" y="2472"/>
                  </a:cubicBezTo>
                  <a:cubicBezTo>
                    <a:pt x="2621" y="2472"/>
                    <a:pt x="2645" y="2469"/>
                    <a:pt x="2675" y="2459"/>
                  </a:cubicBezTo>
                  <a:cubicBezTo>
                    <a:pt x="2767" y="2398"/>
                    <a:pt x="2827" y="2246"/>
                    <a:pt x="2827" y="2094"/>
                  </a:cubicBezTo>
                  <a:cubicBezTo>
                    <a:pt x="2767" y="1790"/>
                    <a:pt x="2615" y="1516"/>
                    <a:pt x="2402" y="1304"/>
                  </a:cubicBezTo>
                  <a:cubicBezTo>
                    <a:pt x="1855" y="696"/>
                    <a:pt x="1095" y="240"/>
                    <a:pt x="305" y="27"/>
                  </a:cubicBezTo>
                  <a:cubicBezTo>
                    <a:pt x="264" y="27"/>
                    <a:pt x="224" y="0"/>
                    <a:pt x="183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57"/>
            <p:cNvSpPr/>
            <p:nvPr/>
          </p:nvSpPr>
          <p:spPr>
            <a:xfrm>
              <a:off x="25139025" y="12802150"/>
              <a:ext cx="246225" cy="85825"/>
            </a:xfrm>
            <a:custGeom>
              <a:avLst/>
              <a:gdLst/>
              <a:ahLst/>
              <a:cxnLst/>
              <a:rect l="l" t="t" r="r" b="b"/>
              <a:pathLst>
                <a:path w="9849" h="3433" extrusionOk="0">
                  <a:moveTo>
                    <a:pt x="80" y="1"/>
                  </a:moveTo>
                  <a:cubicBezTo>
                    <a:pt x="25" y="1"/>
                    <a:pt x="0" y="65"/>
                    <a:pt x="47" y="112"/>
                  </a:cubicBezTo>
                  <a:cubicBezTo>
                    <a:pt x="47" y="112"/>
                    <a:pt x="199" y="234"/>
                    <a:pt x="472" y="416"/>
                  </a:cubicBezTo>
                  <a:cubicBezTo>
                    <a:pt x="746" y="568"/>
                    <a:pt x="1111" y="811"/>
                    <a:pt x="1627" y="1024"/>
                  </a:cubicBezTo>
                  <a:cubicBezTo>
                    <a:pt x="2570" y="1449"/>
                    <a:pt x="3816" y="1784"/>
                    <a:pt x="4819" y="1996"/>
                  </a:cubicBezTo>
                  <a:cubicBezTo>
                    <a:pt x="5791" y="2209"/>
                    <a:pt x="7038" y="2452"/>
                    <a:pt x="8041" y="2756"/>
                  </a:cubicBezTo>
                  <a:cubicBezTo>
                    <a:pt x="8527" y="2908"/>
                    <a:pt x="8953" y="3091"/>
                    <a:pt x="9257" y="3212"/>
                  </a:cubicBezTo>
                  <a:cubicBezTo>
                    <a:pt x="9530" y="3364"/>
                    <a:pt x="9713" y="3425"/>
                    <a:pt x="9713" y="3425"/>
                  </a:cubicBezTo>
                  <a:cubicBezTo>
                    <a:pt x="9733" y="3430"/>
                    <a:pt x="9752" y="3433"/>
                    <a:pt x="9767" y="3433"/>
                  </a:cubicBezTo>
                  <a:cubicBezTo>
                    <a:pt x="9841" y="3433"/>
                    <a:pt x="9849" y="3374"/>
                    <a:pt x="9773" y="3273"/>
                  </a:cubicBezTo>
                  <a:cubicBezTo>
                    <a:pt x="9773" y="3273"/>
                    <a:pt x="9621" y="3152"/>
                    <a:pt x="9317" y="3000"/>
                  </a:cubicBezTo>
                  <a:cubicBezTo>
                    <a:pt x="9013" y="2848"/>
                    <a:pt x="8618" y="2696"/>
                    <a:pt x="8102" y="2513"/>
                  </a:cubicBezTo>
                  <a:cubicBezTo>
                    <a:pt x="7129" y="2179"/>
                    <a:pt x="5883" y="1905"/>
                    <a:pt x="4880" y="1723"/>
                  </a:cubicBezTo>
                  <a:cubicBezTo>
                    <a:pt x="3907" y="1480"/>
                    <a:pt x="2630" y="1237"/>
                    <a:pt x="1688" y="841"/>
                  </a:cubicBezTo>
                  <a:cubicBezTo>
                    <a:pt x="1232" y="659"/>
                    <a:pt x="807" y="416"/>
                    <a:pt x="563" y="264"/>
                  </a:cubicBezTo>
                  <a:cubicBezTo>
                    <a:pt x="290" y="112"/>
                    <a:pt x="138" y="21"/>
                    <a:pt x="138" y="21"/>
                  </a:cubicBezTo>
                  <a:cubicBezTo>
                    <a:pt x="117" y="7"/>
                    <a:pt x="97" y="1"/>
                    <a:pt x="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57"/>
            <p:cNvSpPr/>
            <p:nvPr/>
          </p:nvSpPr>
          <p:spPr>
            <a:xfrm>
              <a:off x="25502650" y="12546475"/>
              <a:ext cx="32700" cy="82600"/>
            </a:xfrm>
            <a:custGeom>
              <a:avLst/>
              <a:gdLst/>
              <a:ahLst/>
              <a:cxnLst/>
              <a:rect l="l" t="t" r="r" b="b"/>
              <a:pathLst>
                <a:path w="1308" h="3304" extrusionOk="0">
                  <a:moveTo>
                    <a:pt x="790" y="1"/>
                  </a:moveTo>
                  <a:cubicBezTo>
                    <a:pt x="684" y="1"/>
                    <a:pt x="603" y="137"/>
                    <a:pt x="548" y="248"/>
                  </a:cubicBezTo>
                  <a:cubicBezTo>
                    <a:pt x="517" y="308"/>
                    <a:pt x="517" y="339"/>
                    <a:pt x="487" y="430"/>
                  </a:cubicBezTo>
                  <a:cubicBezTo>
                    <a:pt x="183" y="886"/>
                    <a:pt x="31" y="1463"/>
                    <a:pt x="61" y="1980"/>
                  </a:cubicBezTo>
                  <a:cubicBezTo>
                    <a:pt x="31" y="2254"/>
                    <a:pt x="31" y="2467"/>
                    <a:pt x="0" y="2740"/>
                  </a:cubicBezTo>
                  <a:cubicBezTo>
                    <a:pt x="0" y="2922"/>
                    <a:pt x="0" y="3135"/>
                    <a:pt x="152" y="3226"/>
                  </a:cubicBezTo>
                  <a:cubicBezTo>
                    <a:pt x="219" y="3280"/>
                    <a:pt x="286" y="3304"/>
                    <a:pt x="352" y="3304"/>
                  </a:cubicBezTo>
                  <a:cubicBezTo>
                    <a:pt x="438" y="3304"/>
                    <a:pt x="523" y="3264"/>
                    <a:pt x="608" y="3196"/>
                  </a:cubicBezTo>
                  <a:cubicBezTo>
                    <a:pt x="700" y="3196"/>
                    <a:pt x="821" y="3044"/>
                    <a:pt x="912" y="2922"/>
                  </a:cubicBezTo>
                  <a:cubicBezTo>
                    <a:pt x="973" y="2831"/>
                    <a:pt x="1004" y="2679"/>
                    <a:pt x="1064" y="2558"/>
                  </a:cubicBezTo>
                  <a:cubicBezTo>
                    <a:pt x="1307" y="1828"/>
                    <a:pt x="1247" y="1068"/>
                    <a:pt x="1155" y="369"/>
                  </a:cubicBezTo>
                  <a:cubicBezTo>
                    <a:pt x="1155" y="217"/>
                    <a:pt x="1095" y="4"/>
                    <a:pt x="943" y="4"/>
                  </a:cubicBezTo>
                  <a:cubicBezTo>
                    <a:pt x="912" y="4"/>
                    <a:pt x="912" y="4"/>
                    <a:pt x="852" y="35"/>
                  </a:cubicBezTo>
                  <a:lnTo>
                    <a:pt x="821" y="4"/>
                  </a:lnTo>
                  <a:cubicBezTo>
                    <a:pt x="810" y="2"/>
                    <a:pt x="800" y="1"/>
                    <a:pt x="79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57"/>
            <p:cNvSpPr/>
            <p:nvPr/>
          </p:nvSpPr>
          <p:spPr>
            <a:xfrm>
              <a:off x="25431225" y="12608125"/>
              <a:ext cx="86650" cy="249650"/>
            </a:xfrm>
            <a:custGeom>
              <a:avLst/>
              <a:gdLst/>
              <a:ahLst/>
              <a:cxnLst/>
              <a:rect l="l" t="t" r="r" b="b"/>
              <a:pathLst>
                <a:path w="3466" h="9986" extrusionOk="0">
                  <a:moveTo>
                    <a:pt x="3256" y="1"/>
                  </a:moveTo>
                  <a:cubicBezTo>
                    <a:pt x="3222" y="1"/>
                    <a:pt x="3192" y="31"/>
                    <a:pt x="3192" y="92"/>
                  </a:cubicBezTo>
                  <a:cubicBezTo>
                    <a:pt x="3192" y="92"/>
                    <a:pt x="3253" y="882"/>
                    <a:pt x="3009" y="1915"/>
                  </a:cubicBezTo>
                  <a:cubicBezTo>
                    <a:pt x="2766" y="2949"/>
                    <a:pt x="2189" y="4104"/>
                    <a:pt x="1733" y="5046"/>
                  </a:cubicBezTo>
                  <a:cubicBezTo>
                    <a:pt x="1277" y="5928"/>
                    <a:pt x="669" y="7113"/>
                    <a:pt x="304" y="8116"/>
                  </a:cubicBezTo>
                  <a:cubicBezTo>
                    <a:pt x="122" y="8602"/>
                    <a:pt x="0" y="9058"/>
                    <a:pt x="0" y="9393"/>
                  </a:cubicBezTo>
                  <a:cubicBezTo>
                    <a:pt x="0" y="9757"/>
                    <a:pt x="31" y="9940"/>
                    <a:pt x="31" y="9940"/>
                  </a:cubicBezTo>
                  <a:cubicBezTo>
                    <a:pt x="46" y="9970"/>
                    <a:pt x="84" y="9985"/>
                    <a:pt x="118" y="9985"/>
                  </a:cubicBezTo>
                  <a:cubicBezTo>
                    <a:pt x="152" y="9985"/>
                    <a:pt x="183" y="9970"/>
                    <a:pt x="183" y="9940"/>
                  </a:cubicBezTo>
                  <a:cubicBezTo>
                    <a:pt x="183" y="9940"/>
                    <a:pt x="122" y="9757"/>
                    <a:pt x="152" y="9454"/>
                  </a:cubicBezTo>
                  <a:cubicBezTo>
                    <a:pt x="183" y="9089"/>
                    <a:pt x="304" y="8694"/>
                    <a:pt x="487" y="8177"/>
                  </a:cubicBezTo>
                  <a:cubicBezTo>
                    <a:pt x="912" y="7204"/>
                    <a:pt x="1550" y="6049"/>
                    <a:pt x="2006" y="5137"/>
                  </a:cubicBezTo>
                  <a:cubicBezTo>
                    <a:pt x="2493" y="4226"/>
                    <a:pt x="3040" y="3010"/>
                    <a:pt x="3222" y="1946"/>
                  </a:cubicBezTo>
                  <a:cubicBezTo>
                    <a:pt x="3465" y="882"/>
                    <a:pt x="3344" y="92"/>
                    <a:pt x="3344" y="92"/>
                  </a:cubicBezTo>
                  <a:cubicBezTo>
                    <a:pt x="3329" y="31"/>
                    <a:pt x="3291" y="1"/>
                    <a:pt x="3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57"/>
            <p:cNvSpPr/>
            <p:nvPr/>
          </p:nvSpPr>
          <p:spPr>
            <a:xfrm>
              <a:off x="25362075" y="12844450"/>
              <a:ext cx="106400" cy="103750"/>
            </a:xfrm>
            <a:custGeom>
              <a:avLst/>
              <a:gdLst/>
              <a:ahLst/>
              <a:cxnLst/>
              <a:rect l="l" t="t" r="r" b="b"/>
              <a:pathLst>
                <a:path w="4256" h="4150" extrusionOk="0">
                  <a:moveTo>
                    <a:pt x="2049" y="1"/>
                  </a:moveTo>
                  <a:cubicBezTo>
                    <a:pt x="1922" y="1"/>
                    <a:pt x="1793" y="18"/>
                    <a:pt x="1672" y="61"/>
                  </a:cubicBezTo>
                  <a:cubicBezTo>
                    <a:pt x="639" y="456"/>
                    <a:pt x="0" y="1399"/>
                    <a:pt x="152" y="2341"/>
                  </a:cubicBezTo>
                  <a:cubicBezTo>
                    <a:pt x="213" y="2888"/>
                    <a:pt x="456" y="3374"/>
                    <a:pt x="821" y="3709"/>
                  </a:cubicBezTo>
                  <a:cubicBezTo>
                    <a:pt x="1162" y="4005"/>
                    <a:pt x="1611" y="4150"/>
                    <a:pt x="2063" y="4150"/>
                  </a:cubicBezTo>
                  <a:cubicBezTo>
                    <a:pt x="2538" y="4150"/>
                    <a:pt x="3016" y="3990"/>
                    <a:pt x="3374" y="3678"/>
                  </a:cubicBezTo>
                  <a:cubicBezTo>
                    <a:pt x="4043" y="3070"/>
                    <a:pt x="4256" y="1915"/>
                    <a:pt x="3800" y="1125"/>
                  </a:cubicBezTo>
                  <a:cubicBezTo>
                    <a:pt x="3587" y="791"/>
                    <a:pt x="3344" y="517"/>
                    <a:pt x="3040" y="304"/>
                  </a:cubicBezTo>
                  <a:cubicBezTo>
                    <a:pt x="2877" y="188"/>
                    <a:pt x="2465" y="1"/>
                    <a:pt x="2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57"/>
            <p:cNvSpPr/>
            <p:nvPr/>
          </p:nvSpPr>
          <p:spPr>
            <a:xfrm>
              <a:off x="25409950" y="12913850"/>
              <a:ext cx="272725" cy="402200"/>
            </a:xfrm>
            <a:custGeom>
              <a:avLst/>
              <a:gdLst/>
              <a:ahLst/>
              <a:cxnLst/>
              <a:rect l="l" t="t" r="r" b="b"/>
              <a:pathLst>
                <a:path w="10909" h="16088" extrusionOk="0">
                  <a:moveTo>
                    <a:pt x="1432" y="0"/>
                  </a:moveTo>
                  <a:cubicBezTo>
                    <a:pt x="720" y="0"/>
                    <a:pt x="86" y="522"/>
                    <a:pt x="61" y="1267"/>
                  </a:cubicBezTo>
                  <a:cubicBezTo>
                    <a:pt x="0" y="2118"/>
                    <a:pt x="122" y="2939"/>
                    <a:pt x="365" y="3699"/>
                  </a:cubicBezTo>
                  <a:cubicBezTo>
                    <a:pt x="730" y="4915"/>
                    <a:pt x="1459" y="6009"/>
                    <a:pt x="2249" y="7042"/>
                  </a:cubicBezTo>
                  <a:cubicBezTo>
                    <a:pt x="2797" y="7681"/>
                    <a:pt x="3344" y="8349"/>
                    <a:pt x="4164" y="8653"/>
                  </a:cubicBezTo>
                  <a:cubicBezTo>
                    <a:pt x="4347" y="8714"/>
                    <a:pt x="4499" y="8744"/>
                    <a:pt x="4681" y="8744"/>
                  </a:cubicBezTo>
                  <a:cubicBezTo>
                    <a:pt x="5532" y="10477"/>
                    <a:pt x="6596" y="12058"/>
                    <a:pt x="7660" y="13669"/>
                  </a:cubicBezTo>
                  <a:cubicBezTo>
                    <a:pt x="8177" y="14428"/>
                    <a:pt x="8663" y="15188"/>
                    <a:pt x="9392" y="15735"/>
                  </a:cubicBezTo>
                  <a:lnTo>
                    <a:pt x="9727" y="15979"/>
                  </a:lnTo>
                  <a:cubicBezTo>
                    <a:pt x="9850" y="16054"/>
                    <a:pt x="9980" y="16088"/>
                    <a:pt x="10104" y="16088"/>
                  </a:cubicBezTo>
                  <a:cubicBezTo>
                    <a:pt x="10534" y="16088"/>
                    <a:pt x="10908" y="15690"/>
                    <a:pt x="10791" y="15219"/>
                  </a:cubicBezTo>
                  <a:cubicBezTo>
                    <a:pt x="10730" y="14641"/>
                    <a:pt x="10487" y="14124"/>
                    <a:pt x="10274" y="13577"/>
                  </a:cubicBezTo>
                  <a:cubicBezTo>
                    <a:pt x="9362" y="11419"/>
                    <a:pt x="8207" y="9292"/>
                    <a:pt x="6657" y="7559"/>
                  </a:cubicBezTo>
                  <a:cubicBezTo>
                    <a:pt x="6778" y="6951"/>
                    <a:pt x="6626" y="6282"/>
                    <a:pt x="6444" y="5675"/>
                  </a:cubicBezTo>
                  <a:cubicBezTo>
                    <a:pt x="5715" y="3699"/>
                    <a:pt x="4499" y="1966"/>
                    <a:pt x="2857" y="629"/>
                  </a:cubicBezTo>
                  <a:cubicBezTo>
                    <a:pt x="2584" y="416"/>
                    <a:pt x="2249" y="203"/>
                    <a:pt x="1915" y="82"/>
                  </a:cubicBezTo>
                  <a:cubicBezTo>
                    <a:pt x="1754" y="26"/>
                    <a:pt x="1591" y="0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57"/>
            <p:cNvSpPr/>
            <p:nvPr/>
          </p:nvSpPr>
          <p:spPr>
            <a:xfrm>
              <a:off x="25424650" y="12923500"/>
              <a:ext cx="114050" cy="202775"/>
            </a:xfrm>
            <a:custGeom>
              <a:avLst/>
              <a:gdLst/>
              <a:ahLst/>
              <a:cxnLst/>
              <a:rect l="l" t="t" r="r" b="b"/>
              <a:pathLst>
                <a:path w="4562" h="8111" extrusionOk="0">
                  <a:moveTo>
                    <a:pt x="85" y="1"/>
                  </a:moveTo>
                  <a:cubicBezTo>
                    <a:pt x="43" y="1"/>
                    <a:pt x="1" y="52"/>
                    <a:pt x="20" y="91"/>
                  </a:cubicBezTo>
                  <a:cubicBezTo>
                    <a:pt x="20" y="91"/>
                    <a:pt x="294" y="790"/>
                    <a:pt x="628" y="1611"/>
                  </a:cubicBezTo>
                  <a:cubicBezTo>
                    <a:pt x="1023" y="2462"/>
                    <a:pt x="1509" y="3465"/>
                    <a:pt x="1935" y="4285"/>
                  </a:cubicBezTo>
                  <a:cubicBezTo>
                    <a:pt x="2361" y="5076"/>
                    <a:pt x="2968" y="6018"/>
                    <a:pt x="3485" y="6778"/>
                  </a:cubicBezTo>
                  <a:cubicBezTo>
                    <a:pt x="4032" y="7538"/>
                    <a:pt x="4427" y="8085"/>
                    <a:pt x="4427" y="8085"/>
                  </a:cubicBezTo>
                  <a:cubicBezTo>
                    <a:pt x="4445" y="8103"/>
                    <a:pt x="4466" y="8110"/>
                    <a:pt x="4484" y="8110"/>
                  </a:cubicBezTo>
                  <a:cubicBezTo>
                    <a:pt x="4529" y="8110"/>
                    <a:pt x="4562" y="8067"/>
                    <a:pt x="4519" y="8024"/>
                  </a:cubicBezTo>
                  <a:cubicBezTo>
                    <a:pt x="4519" y="8024"/>
                    <a:pt x="4093" y="7477"/>
                    <a:pt x="3607" y="6717"/>
                  </a:cubicBezTo>
                  <a:cubicBezTo>
                    <a:pt x="3120" y="5896"/>
                    <a:pt x="2543" y="4954"/>
                    <a:pt x="2117" y="4164"/>
                  </a:cubicBezTo>
                  <a:cubicBezTo>
                    <a:pt x="1692" y="3374"/>
                    <a:pt x="1175" y="2371"/>
                    <a:pt x="780" y="1550"/>
                  </a:cubicBezTo>
                  <a:cubicBezTo>
                    <a:pt x="415" y="699"/>
                    <a:pt x="142" y="60"/>
                    <a:pt x="142" y="60"/>
                  </a:cubicBezTo>
                  <a:cubicBezTo>
                    <a:pt x="131" y="17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57"/>
            <p:cNvSpPr/>
            <p:nvPr/>
          </p:nvSpPr>
          <p:spPr>
            <a:xfrm>
              <a:off x="25458000" y="12952075"/>
              <a:ext cx="102975" cy="159725"/>
            </a:xfrm>
            <a:custGeom>
              <a:avLst/>
              <a:gdLst/>
              <a:ahLst/>
              <a:cxnLst/>
              <a:rect l="l" t="t" r="r" b="b"/>
              <a:pathLst>
                <a:path w="4119" h="6389" extrusionOk="0">
                  <a:moveTo>
                    <a:pt x="109" y="0"/>
                  </a:moveTo>
                  <a:cubicBezTo>
                    <a:pt x="63" y="0"/>
                    <a:pt x="1" y="35"/>
                    <a:pt x="23" y="103"/>
                  </a:cubicBezTo>
                  <a:cubicBezTo>
                    <a:pt x="23" y="103"/>
                    <a:pt x="297" y="589"/>
                    <a:pt x="662" y="1228"/>
                  </a:cubicBezTo>
                  <a:cubicBezTo>
                    <a:pt x="1027" y="1866"/>
                    <a:pt x="1513" y="2687"/>
                    <a:pt x="1878" y="3294"/>
                  </a:cubicBezTo>
                  <a:cubicBezTo>
                    <a:pt x="2273" y="3933"/>
                    <a:pt x="2790" y="4693"/>
                    <a:pt x="3215" y="5301"/>
                  </a:cubicBezTo>
                  <a:cubicBezTo>
                    <a:pt x="3641" y="5908"/>
                    <a:pt x="3975" y="6364"/>
                    <a:pt x="3975" y="6364"/>
                  </a:cubicBezTo>
                  <a:cubicBezTo>
                    <a:pt x="3983" y="6381"/>
                    <a:pt x="3998" y="6388"/>
                    <a:pt x="4014" y="6388"/>
                  </a:cubicBezTo>
                  <a:cubicBezTo>
                    <a:pt x="4060" y="6388"/>
                    <a:pt x="4119" y="6332"/>
                    <a:pt x="4097" y="6243"/>
                  </a:cubicBezTo>
                  <a:cubicBezTo>
                    <a:pt x="4097" y="6243"/>
                    <a:pt x="2881" y="4358"/>
                    <a:pt x="2121" y="3142"/>
                  </a:cubicBezTo>
                  <a:cubicBezTo>
                    <a:pt x="1331" y="1927"/>
                    <a:pt x="145" y="12"/>
                    <a:pt x="145" y="12"/>
                  </a:cubicBezTo>
                  <a:cubicBezTo>
                    <a:pt x="137" y="4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57"/>
            <p:cNvSpPr/>
            <p:nvPr/>
          </p:nvSpPr>
          <p:spPr>
            <a:xfrm>
              <a:off x="25455225" y="12916225"/>
              <a:ext cx="121650" cy="187400"/>
            </a:xfrm>
            <a:custGeom>
              <a:avLst/>
              <a:gdLst/>
              <a:ahLst/>
              <a:cxnLst/>
              <a:rect l="l" t="t" r="r" b="b"/>
              <a:pathLst>
                <a:path w="4866" h="7496" extrusionOk="0">
                  <a:moveTo>
                    <a:pt x="97" y="0"/>
                  </a:moveTo>
                  <a:cubicBezTo>
                    <a:pt x="45" y="0"/>
                    <a:pt x="0" y="84"/>
                    <a:pt x="74" y="108"/>
                  </a:cubicBezTo>
                  <a:cubicBezTo>
                    <a:pt x="74" y="108"/>
                    <a:pt x="226" y="199"/>
                    <a:pt x="408" y="382"/>
                  </a:cubicBezTo>
                  <a:cubicBezTo>
                    <a:pt x="590" y="564"/>
                    <a:pt x="834" y="868"/>
                    <a:pt x="1077" y="1233"/>
                  </a:cubicBezTo>
                  <a:cubicBezTo>
                    <a:pt x="1624" y="1902"/>
                    <a:pt x="2201" y="2844"/>
                    <a:pt x="2657" y="3573"/>
                  </a:cubicBezTo>
                  <a:cubicBezTo>
                    <a:pt x="3113" y="4303"/>
                    <a:pt x="3630" y="5245"/>
                    <a:pt x="4056" y="6035"/>
                  </a:cubicBezTo>
                  <a:cubicBezTo>
                    <a:pt x="4481" y="6856"/>
                    <a:pt x="4724" y="7464"/>
                    <a:pt x="4724" y="7464"/>
                  </a:cubicBezTo>
                  <a:cubicBezTo>
                    <a:pt x="4746" y="7486"/>
                    <a:pt x="4771" y="7496"/>
                    <a:pt x="4794" y="7496"/>
                  </a:cubicBezTo>
                  <a:cubicBezTo>
                    <a:pt x="4834" y="7496"/>
                    <a:pt x="4865" y="7462"/>
                    <a:pt x="4846" y="7403"/>
                  </a:cubicBezTo>
                  <a:cubicBezTo>
                    <a:pt x="4846" y="7403"/>
                    <a:pt x="4572" y="6765"/>
                    <a:pt x="4208" y="5975"/>
                  </a:cubicBezTo>
                  <a:cubicBezTo>
                    <a:pt x="3812" y="5184"/>
                    <a:pt x="3326" y="4181"/>
                    <a:pt x="2870" y="3452"/>
                  </a:cubicBezTo>
                  <a:cubicBezTo>
                    <a:pt x="2414" y="2692"/>
                    <a:pt x="1806" y="1780"/>
                    <a:pt x="1229" y="1111"/>
                  </a:cubicBezTo>
                  <a:cubicBezTo>
                    <a:pt x="925" y="777"/>
                    <a:pt x="712" y="473"/>
                    <a:pt x="469" y="260"/>
                  </a:cubicBezTo>
                  <a:cubicBezTo>
                    <a:pt x="286" y="78"/>
                    <a:pt x="134" y="17"/>
                    <a:pt x="134" y="17"/>
                  </a:cubicBezTo>
                  <a:cubicBezTo>
                    <a:pt x="123" y="5"/>
                    <a:pt x="110" y="0"/>
                    <a:pt x="97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57"/>
            <p:cNvSpPr/>
            <p:nvPr/>
          </p:nvSpPr>
          <p:spPr>
            <a:xfrm>
              <a:off x="25412225" y="12941850"/>
              <a:ext cx="118200" cy="190375"/>
            </a:xfrm>
            <a:custGeom>
              <a:avLst/>
              <a:gdLst/>
              <a:ahLst/>
              <a:cxnLst/>
              <a:rect l="l" t="t" r="r" b="b"/>
              <a:pathLst>
                <a:path w="4728" h="7615" extrusionOk="0">
                  <a:moveTo>
                    <a:pt x="76" y="1"/>
                  </a:moveTo>
                  <a:cubicBezTo>
                    <a:pt x="41" y="1"/>
                    <a:pt x="0" y="33"/>
                    <a:pt x="0" y="86"/>
                  </a:cubicBezTo>
                  <a:cubicBezTo>
                    <a:pt x="0" y="86"/>
                    <a:pt x="92" y="755"/>
                    <a:pt x="456" y="1606"/>
                  </a:cubicBezTo>
                  <a:cubicBezTo>
                    <a:pt x="791" y="2427"/>
                    <a:pt x="1338" y="3430"/>
                    <a:pt x="1733" y="4190"/>
                  </a:cubicBezTo>
                  <a:cubicBezTo>
                    <a:pt x="2158" y="4950"/>
                    <a:pt x="2797" y="5862"/>
                    <a:pt x="3405" y="6530"/>
                  </a:cubicBezTo>
                  <a:cubicBezTo>
                    <a:pt x="4013" y="7199"/>
                    <a:pt x="4590" y="7594"/>
                    <a:pt x="4590" y="7594"/>
                  </a:cubicBezTo>
                  <a:cubicBezTo>
                    <a:pt x="4612" y="7609"/>
                    <a:pt x="4632" y="7615"/>
                    <a:pt x="4649" y="7615"/>
                  </a:cubicBezTo>
                  <a:cubicBezTo>
                    <a:pt x="4704" y="7615"/>
                    <a:pt x="4727" y="7556"/>
                    <a:pt x="4681" y="7533"/>
                  </a:cubicBezTo>
                  <a:cubicBezTo>
                    <a:pt x="4681" y="7533"/>
                    <a:pt x="4134" y="7108"/>
                    <a:pt x="3557" y="6439"/>
                  </a:cubicBezTo>
                  <a:cubicBezTo>
                    <a:pt x="3010" y="5770"/>
                    <a:pt x="2402" y="4828"/>
                    <a:pt x="1976" y="4068"/>
                  </a:cubicBezTo>
                  <a:cubicBezTo>
                    <a:pt x="1551" y="3308"/>
                    <a:pt x="1034" y="2336"/>
                    <a:pt x="639" y="1515"/>
                  </a:cubicBezTo>
                  <a:cubicBezTo>
                    <a:pt x="274" y="694"/>
                    <a:pt x="122" y="56"/>
                    <a:pt x="122" y="56"/>
                  </a:cubicBezTo>
                  <a:cubicBezTo>
                    <a:pt x="122" y="18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57"/>
            <p:cNvSpPr/>
            <p:nvPr/>
          </p:nvSpPr>
          <p:spPr>
            <a:xfrm>
              <a:off x="25542175" y="13122575"/>
              <a:ext cx="49400" cy="30425"/>
            </a:xfrm>
            <a:custGeom>
              <a:avLst/>
              <a:gdLst/>
              <a:ahLst/>
              <a:cxnLst/>
              <a:rect l="l" t="t" r="r" b="b"/>
              <a:pathLst>
                <a:path w="1976" h="1217" extrusionOk="0">
                  <a:moveTo>
                    <a:pt x="1945" y="0"/>
                  </a:moveTo>
                  <a:cubicBezTo>
                    <a:pt x="1945" y="0"/>
                    <a:pt x="1337" y="274"/>
                    <a:pt x="942" y="487"/>
                  </a:cubicBezTo>
                  <a:cubicBezTo>
                    <a:pt x="578" y="730"/>
                    <a:pt x="0" y="1095"/>
                    <a:pt x="0" y="1095"/>
                  </a:cubicBezTo>
                  <a:cubicBezTo>
                    <a:pt x="0" y="1095"/>
                    <a:pt x="30" y="1216"/>
                    <a:pt x="91" y="1216"/>
                  </a:cubicBezTo>
                  <a:cubicBezTo>
                    <a:pt x="91" y="1216"/>
                    <a:pt x="699" y="943"/>
                    <a:pt x="1064" y="730"/>
                  </a:cubicBezTo>
                  <a:lnTo>
                    <a:pt x="1976" y="122"/>
                  </a:lnTo>
                  <a:lnTo>
                    <a:pt x="1945" y="0"/>
                  </a:ln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57"/>
            <p:cNvSpPr/>
            <p:nvPr/>
          </p:nvSpPr>
          <p:spPr>
            <a:xfrm>
              <a:off x="25554325" y="13140800"/>
              <a:ext cx="54725" cy="32700"/>
            </a:xfrm>
            <a:custGeom>
              <a:avLst/>
              <a:gdLst/>
              <a:ahLst/>
              <a:cxnLst/>
              <a:rect l="l" t="t" r="r" b="b"/>
              <a:pathLst>
                <a:path w="2189" h="1308" extrusionOk="0">
                  <a:moveTo>
                    <a:pt x="2098" y="1"/>
                  </a:moveTo>
                  <a:cubicBezTo>
                    <a:pt x="2098" y="1"/>
                    <a:pt x="1429" y="305"/>
                    <a:pt x="1003" y="518"/>
                  </a:cubicBezTo>
                  <a:cubicBezTo>
                    <a:pt x="578" y="761"/>
                    <a:pt x="0" y="1217"/>
                    <a:pt x="0" y="1217"/>
                  </a:cubicBezTo>
                  <a:cubicBezTo>
                    <a:pt x="0" y="1247"/>
                    <a:pt x="61" y="1308"/>
                    <a:pt x="92" y="1308"/>
                  </a:cubicBezTo>
                  <a:cubicBezTo>
                    <a:pt x="92" y="1308"/>
                    <a:pt x="730" y="973"/>
                    <a:pt x="1155" y="761"/>
                  </a:cubicBezTo>
                  <a:cubicBezTo>
                    <a:pt x="1520" y="518"/>
                    <a:pt x="2189" y="153"/>
                    <a:pt x="2189" y="153"/>
                  </a:cubicBezTo>
                  <a:cubicBezTo>
                    <a:pt x="2189" y="153"/>
                    <a:pt x="2128" y="31"/>
                    <a:pt x="2098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57"/>
            <p:cNvSpPr/>
            <p:nvPr/>
          </p:nvSpPr>
          <p:spPr>
            <a:xfrm>
              <a:off x="25568750" y="13171200"/>
              <a:ext cx="57775" cy="31950"/>
            </a:xfrm>
            <a:custGeom>
              <a:avLst/>
              <a:gdLst/>
              <a:ahLst/>
              <a:cxnLst/>
              <a:rect l="l" t="t" r="r" b="b"/>
              <a:pathLst>
                <a:path w="2311" h="1278" extrusionOk="0">
                  <a:moveTo>
                    <a:pt x="2250" y="1"/>
                  </a:moveTo>
                  <a:cubicBezTo>
                    <a:pt x="2250" y="1"/>
                    <a:pt x="1551" y="305"/>
                    <a:pt x="1095" y="517"/>
                  </a:cubicBezTo>
                  <a:cubicBezTo>
                    <a:pt x="639" y="761"/>
                    <a:pt x="1" y="1156"/>
                    <a:pt x="1" y="1156"/>
                  </a:cubicBezTo>
                  <a:cubicBezTo>
                    <a:pt x="1" y="1156"/>
                    <a:pt x="31" y="1277"/>
                    <a:pt x="92" y="1277"/>
                  </a:cubicBezTo>
                  <a:cubicBezTo>
                    <a:pt x="92" y="1277"/>
                    <a:pt x="761" y="973"/>
                    <a:pt x="1217" y="761"/>
                  </a:cubicBezTo>
                  <a:cubicBezTo>
                    <a:pt x="1673" y="517"/>
                    <a:pt x="2311" y="92"/>
                    <a:pt x="2311" y="92"/>
                  </a:cubicBezTo>
                  <a:cubicBezTo>
                    <a:pt x="2311" y="92"/>
                    <a:pt x="2281" y="1"/>
                    <a:pt x="2250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57"/>
            <p:cNvSpPr/>
            <p:nvPr/>
          </p:nvSpPr>
          <p:spPr>
            <a:xfrm>
              <a:off x="25584725" y="13199650"/>
              <a:ext cx="52300" cy="27050"/>
            </a:xfrm>
            <a:custGeom>
              <a:avLst/>
              <a:gdLst/>
              <a:ahLst/>
              <a:cxnLst/>
              <a:rect l="l" t="t" r="r" b="b"/>
              <a:pathLst>
                <a:path w="2092" h="1082" extrusionOk="0">
                  <a:moveTo>
                    <a:pt x="2022" y="1"/>
                  </a:moveTo>
                  <a:cubicBezTo>
                    <a:pt x="2009" y="1"/>
                    <a:pt x="1994" y="6"/>
                    <a:pt x="1976" y="18"/>
                  </a:cubicBezTo>
                  <a:cubicBezTo>
                    <a:pt x="1976" y="18"/>
                    <a:pt x="1338" y="261"/>
                    <a:pt x="973" y="443"/>
                  </a:cubicBezTo>
                  <a:cubicBezTo>
                    <a:pt x="578" y="626"/>
                    <a:pt x="0" y="990"/>
                    <a:pt x="0" y="990"/>
                  </a:cubicBezTo>
                  <a:cubicBezTo>
                    <a:pt x="0" y="990"/>
                    <a:pt x="61" y="1082"/>
                    <a:pt x="91" y="1082"/>
                  </a:cubicBezTo>
                  <a:cubicBezTo>
                    <a:pt x="91" y="1082"/>
                    <a:pt x="730" y="838"/>
                    <a:pt x="1125" y="626"/>
                  </a:cubicBezTo>
                  <a:cubicBezTo>
                    <a:pt x="1490" y="443"/>
                    <a:pt x="2067" y="109"/>
                    <a:pt x="2067" y="109"/>
                  </a:cubicBezTo>
                  <a:cubicBezTo>
                    <a:pt x="2092" y="84"/>
                    <a:pt x="2077" y="1"/>
                    <a:pt x="2022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57"/>
            <p:cNvSpPr/>
            <p:nvPr/>
          </p:nvSpPr>
          <p:spPr>
            <a:xfrm>
              <a:off x="25599150" y="13219075"/>
              <a:ext cx="51700" cy="30425"/>
            </a:xfrm>
            <a:custGeom>
              <a:avLst/>
              <a:gdLst/>
              <a:ahLst/>
              <a:cxnLst/>
              <a:rect l="l" t="t" r="r" b="b"/>
              <a:pathLst>
                <a:path w="2068" h="1217" extrusionOk="0">
                  <a:moveTo>
                    <a:pt x="1976" y="1"/>
                  </a:moveTo>
                  <a:cubicBezTo>
                    <a:pt x="1976" y="1"/>
                    <a:pt x="1338" y="305"/>
                    <a:pt x="943" y="517"/>
                  </a:cubicBezTo>
                  <a:cubicBezTo>
                    <a:pt x="578" y="730"/>
                    <a:pt x="1" y="1125"/>
                    <a:pt x="1" y="1125"/>
                  </a:cubicBezTo>
                  <a:cubicBezTo>
                    <a:pt x="1" y="1125"/>
                    <a:pt x="31" y="1216"/>
                    <a:pt x="92" y="1216"/>
                  </a:cubicBezTo>
                  <a:cubicBezTo>
                    <a:pt x="92" y="1216"/>
                    <a:pt x="730" y="943"/>
                    <a:pt x="1095" y="730"/>
                  </a:cubicBezTo>
                  <a:cubicBezTo>
                    <a:pt x="1490" y="517"/>
                    <a:pt x="2068" y="122"/>
                    <a:pt x="2068" y="122"/>
                  </a:cubicBezTo>
                  <a:cubicBezTo>
                    <a:pt x="2068" y="122"/>
                    <a:pt x="2007" y="1"/>
                    <a:pt x="1976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57"/>
            <p:cNvSpPr/>
            <p:nvPr/>
          </p:nvSpPr>
          <p:spPr>
            <a:xfrm>
              <a:off x="25614350" y="13244150"/>
              <a:ext cx="49425" cy="26625"/>
            </a:xfrm>
            <a:custGeom>
              <a:avLst/>
              <a:gdLst/>
              <a:ahLst/>
              <a:cxnLst/>
              <a:rect l="l" t="t" r="r" b="b"/>
              <a:pathLst>
                <a:path w="1977" h="1065" extrusionOk="0">
                  <a:moveTo>
                    <a:pt x="1946" y="1"/>
                  </a:moveTo>
                  <a:cubicBezTo>
                    <a:pt x="1946" y="1"/>
                    <a:pt x="1338" y="213"/>
                    <a:pt x="943" y="426"/>
                  </a:cubicBezTo>
                  <a:cubicBezTo>
                    <a:pt x="609" y="609"/>
                    <a:pt x="31" y="943"/>
                    <a:pt x="31" y="943"/>
                  </a:cubicBezTo>
                  <a:cubicBezTo>
                    <a:pt x="1" y="943"/>
                    <a:pt x="31" y="1064"/>
                    <a:pt x="92" y="1064"/>
                  </a:cubicBezTo>
                  <a:cubicBezTo>
                    <a:pt x="92" y="1064"/>
                    <a:pt x="700" y="821"/>
                    <a:pt x="1064" y="639"/>
                  </a:cubicBezTo>
                  <a:cubicBezTo>
                    <a:pt x="1399" y="457"/>
                    <a:pt x="1976" y="122"/>
                    <a:pt x="1976" y="122"/>
                  </a:cubicBezTo>
                  <a:lnTo>
                    <a:pt x="1946" y="1"/>
                  </a:ln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57"/>
            <p:cNvSpPr/>
            <p:nvPr/>
          </p:nvSpPr>
          <p:spPr>
            <a:xfrm>
              <a:off x="25629550" y="13266950"/>
              <a:ext cx="44100" cy="22825"/>
            </a:xfrm>
            <a:custGeom>
              <a:avLst/>
              <a:gdLst/>
              <a:ahLst/>
              <a:cxnLst/>
              <a:rect l="l" t="t" r="r" b="b"/>
              <a:pathLst>
                <a:path w="1764" h="913" extrusionOk="0">
                  <a:moveTo>
                    <a:pt x="1642" y="0"/>
                  </a:moveTo>
                  <a:cubicBezTo>
                    <a:pt x="1642" y="0"/>
                    <a:pt x="1095" y="183"/>
                    <a:pt x="791" y="335"/>
                  </a:cubicBezTo>
                  <a:cubicBezTo>
                    <a:pt x="456" y="487"/>
                    <a:pt x="1" y="791"/>
                    <a:pt x="1" y="791"/>
                  </a:cubicBezTo>
                  <a:lnTo>
                    <a:pt x="92" y="912"/>
                  </a:lnTo>
                  <a:cubicBezTo>
                    <a:pt x="92" y="912"/>
                    <a:pt x="608" y="730"/>
                    <a:pt x="912" y="578"/>
                  </a:cubicBezTo>
                  <a:cubicBezTo>
                    <a:pt x="1247" y="426"/>
                    <a:pt x="1703" y="122"/>
                    <a:pt x="1703" y="122"/>
                  </a:cubicBezTo>
                  <a:cubicBezTo>
                    <a:pt x="1763" y="122"/>
                    <a:pt x="1672" y="0"/>
                    <a:pt x="1642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57"/>
            <p:cNvSpPr/>
            <p:nvPr/>
          </p:nvSpPr>
          <p:spPr>
            <a:xfrm>
              <a:off x="25647025" y="13287475"/>
              <a:ext cx="31950" cy="19000"/>
            </a:xfrm>
            <a:custGeom>
              <a:avLst/>
              <a:gdLst/>
              <a:ahLst/>
              <a:cxnLst/>
              <a:rect l="l" t="t" r="r" b="b"/>
              <a:pathLst>
                <a:path w="1278" h="760" extrusionOk="0">
                  <a:moveTo>
                    <a:pt x="1216" y="0"/>
                  </a:moveTo>
                  <a:cubicBezTo>
                    <a:pt x="1216" y="0"/>
                    <a:pt x="791" y="152"/>
                    <a:pt x="548" y="274"/>
                  </a:cubicBezTo>
                  <a:cubicBezTo>
                    <a:pt x="335" y="395"/>
                    <a:pt x="1" y="669"/>
                    <a:pt x="1" y="669"/>
                  </a:cubicBezTo>
                  <a:lnTo>
                    <a:pt x="61" y="760"/>
                  </a:lnTo>
                  <a:cubicBezTo>
                    <a:pt x="61" y="760"/>
                    <a:pt x="487" y="608"/>
                    <a:pt x="700" y="517"/>
                  </a:cubicBezTo>
                  <a:cubicBezTo>
                    <a:pt x="943" y="395"/>
                    <a:pt x="1277" y="122"/>
                    <a:pt x="1277" y="122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57"/>
            <p:cNvSpPr/>
            <p:nvPr/>
          </p:nvSpPr>
          <p:spPr>
            <a:xfrm>
              <a:off x="25526200" y="13100525"/>
              <a:ext cx="50950" cy="33475"/>
            </a:xfrm>
            <a:custGeom>
              <a:avLst/>
              <a:gdLst/>
              <a:ahLst/>
              <a:cxnLst/>
              <a:rect l="l" t="t" r="r" b="b"/>
              <a:pathLst>
                <a:path w="2038" h="1339" extrusionOk="0">
                  <a:moveTo>
                    <a:pt x="2007" y="1"/>
                  </a:moveTo>
                  <a:cubicBezTo>
                    <a:pt x="2007" y="1"/>
                    <a:pt x="1855" y="62"/>
                    <a:pt x="1642" y="153"/>
                  </a:cubicBezTo>
                  <a:cubicBezTo>
                    <a:pt x="1399" y="214"/>
                    <a:pt x="1125" y="366"/>
                    <a:pt x="943" y="487"/>
                  </a:cubicBezTo>
                  <a:cubicBezTo>
                    <a:pt x="761" y="609"/>
                    <a:pt x="517" y="791"/>
                    <a:pt x="335" y="943"/>
                  </a:cubicBezTo>
                  <a:cubicBezTo>
                    <a:pt x="153" y="1095"/>
                    <a:pt x="31" y="1217"/>
                    <a:pt x="31" y="1217"/>
                  </a:cubicBezTo>
                  <a:cubicBezTo>
                    <a:pt x="1" y="1247"/>
                    <a:pt x="62" y="1338"/>
                    <a:pt x="122" y="1338"/>
                  </a:cubicBezTo>
                  <a:cubicBezTo>
                    <a:pt x="122" y="1338"/>
                    <a:pt x="274" y="1217"/>
                    <a:pt x="457" y="1095"/>
                  </a:cubicBezTo>
                  <a:cubicBezTo>
                    <a:pt x="639" y="1004"/>
                    <a:pt x="882" y="852"/>
                    <a:pt x="1065" y="730"/>
                  </a:cubicBezTo>
                  <a:cubicBezTo>
                    <a:pt x="1217" y="609"/>
                    <a:pt x="1490" y="457"/>
                    <a:pt x="1672" y="335"/>
                  </a:cubicBezTo>
                  <a:cubicBezTo>
                    <a:pt x="1855" y="244"/>
                    <a:pt x="2007" y="153"/>
                    <a:pt x="2007" y="153"/>
                  </a:cubicBezTo>
                  <a:cubicBezTo>
                    <a:pt x="2037" y="122"/>
                    <a:pt x="2007" y="31"/>
                    <a:pt x="2007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utterflies Portfolio by Slidesgo">
  <a:themeElements>
    <a:clrScheme name="Simple Light">
      <a:dk1>
        <a:srgbClr val="18004B"/>
      </a:dk1>
      <a:lt1>
        <a:srgbClr val="6C4FD6"/>
      </a:lt1>
      <a:dk2>
        <a:srgbClr val="7B7FE8"/>
      </a:dk2>
      <a:lt2>
        <a:srgbClr val="FFFFFF"/>
      </a:lt2>
      <a:accent1>
        <a:srgbClr val="FFBDBE"/>
      </a:accent1>
      <a:accent2>
        <a:srgbClr val="FF78A0"/>
      </a:accent2>
      <a:accent3>
        <a:srgbClr val="FF3D84"/>
      </a:accent3>
      <a:accent4>
        <a:srgbClr val="FFEBCC"/>
      </a:accent4>
      <a:accent5>
        <a:srgbClr val="FFA100"/>
      </a:accent5>
      <a:accent6>
        <a:srgbClr val="ED8540"/>
      </a:accent6>
      <a:hlink>
        <a:srgbClr val="1800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611</Words>
  <Application>Microsoft Office PowerPoint</Application>
  <PresentationFormat>Экран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Lato</vt:lpstr>
      <vt:lpstr>Arial</vt:lpstr>
      <vt:lpstr>Times New Roman</vt:lpstr>
      <vt:lpstr>Calibri</vt:lpstr>
      <vt:lpstr>Patrick Hand</vt:lpstr>
      <vt:lpstr>Londrina Solid</vt:lpstr>
      <vt:lpstr>Butterflies Portfolio by Slidesgo</vt:lpstr>
      <vt:lpstr>Нормалізація власного емоційного стану</vt:lpstr>
      <vt:lpstr>Алгоритм нормалізації власного емоційного стану:</vt:lpstr>
      <vt:lpstr>Звільняємось від негативних емоцій. Вправа «Я природне явище»</vt:lpstr>
      <vt:lpstr>Презентация PowerPoint</vt:lpstr>
      <vt:lpstr>Вправа «Дихальне прокачування»</vt:lpstr>
      <vt:lpstr>Наповнюємо позитивом життя   Вправа «Енергія» </vt:lpstr>
      <vt:lpstr>Вправа «Я пишаюся собою за….»  І це здорово!</vt:lpstr>
      <vt:lpstr>Вправа «Подяка»</vt:lpstr>
      <vt:lpstr>Ви сильніші, ніж ви думаєте!!!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Butterflies Portfolio</dc:title>
  <dc:creator>Ирина</dc:creator>
  <cp:lastModifiedBy>user2</cp:lastModifiedBy>
  <cp:revision>11</cp:revision>
  <dcterms:modified xsi:type="dcterms:W3CDTF">2022-10-31T13:40:48Z</dcterms:modified>
</cp:coreProperties>
</file>